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45"/>
  </p:notesMasterIdLst>
  <p:handoutMasterIdLst>
    <p:handoutMasterId r:id="rId146"/>
  </p:handoutMasterIdLst>
  <p:sldIdLst>
    <p:sldId id="631" r:id="rId2"/>
    <p:sldId id="633" r:id="rId3"/>
    <p:sldId id="634" r:id="rId4"/>
    <p:sldId id="635" r:id="rId5"/>
    <p:sldId id="636" r:id="rId6"/>
    <p:sldId id="637" r:id="rId7"/>
    <p:sldId id="638" r:id="rId8"/>
    <p:sldId id="768" r:id="rId9"/>
    <p:sldId id="639" r:id="rId10"/>
    <p:sldId id="640" r:id="rId11"/>
    <p:sldId id="641" r:id="rId12"/>
    <p:sldId id="642" r:id="rId13"/>
    <p:sldId id="643" r:id="rId14"/>
    <p:sldId id="644" r:id="rId15"/>
    <p:sldId id="645" r:id="rId16"/>
    <p:sldId id="646" r:id="rId17"/>
    <p:sldId id="647" r:id="rId18"/>
    <p:sldId id="648" r:id="rId19"/>
    <p:sldId id="649" r:id="rId20"/>
    <p:sldId id="651" r:id="rId21"/>
    <p:sldId id="652" r:id="rId22"/>
    <p:sldId id="653" r:id="rId23"/>
    <p:sldId id="654" r:id="rId24"/>
    <p:sldId id="655" r:id="rId25"/>
    <p:sldId id="656" r:id="rId26"/>
    <p:sldId id="407" r:id="rId27"/>
    <p:sldId id="420" r:id="rId28"/>
    <p:sldId id="657" r:id="rId29"/>
    <p:sldId id="421" r:id="rId30"/>
    <p:sldId id="546" r:id="rId31"/>
    <p:sldId id="409" r:id="rId32"/>
    <p:sldId id="422" r:id="rId33"/>
    <p:sldId id="423" r:id="rId34"/>
    <p:sldId id="658" r:id="rId35"/>
    <p:sldId id="659" r:id="rId36"/>
    <p:sldId id="660" r:id="rId37"/>
    <p:sldId id="661" r:id="rId38"/>
    <p:sldId id="662" r:id="rId39"/>
    <p:sldId id="663" r:id="rId40"/>
    <p:sldId id="664" r:id="rId41"/>
    <p:sldId id="665" r:id="rId42"/>
    <p:sldId id="666" r:id="rId43"/>
    <p:sldId id="434" r:id="rId44"/>
    <p:sldId id="454" r:id="rId45"/>
    <p:sldId id="455" r:id="rId46"/>
    <p:sldId id="667" r:id="rId47"/>
    <p:sldId id="668" r:id="rId48"/>
    <p:sldId id="669" r:id="rId49"/>
    <p:sldId id="670" r:id="rId50"/>
    <p:sldId id="671" r:id="rId51"/>
    <p:sldId id="672" r:id="rId52"/>
    <p:sldId id="673" r:id="rId53"/>
    <p:sldId id="761" r:id="rId54"/>
    <p:sldId id="674" r:id="rId55"/>
    <p:sldId id="675" r:id="rId56"/>
    <p:sldId id="676" r:id="rId57"/>
    <p:sldId id="677" r:id="rId58"/>
    <p:sldId id="678" r:id="rId59"/>
    <p:sldId id="679" r:id="rId60"/>
    <p:sldId id="680" r:id="rId61"/>
    <p:sldId id="681" r:id="rId62"/>
    <p:sldId id="684" r:id="rId63"/>
    <p:sldId id="683" r:id="rId64"/>
    <p:sldId id="685" r:id="rId65"/>
    <p:sldId id="686" r:id="rId66"/>
    <p:sldId id="687" r:id="rId67"/>
    <p:sldId id="759" r:id="rId68"/>
    <p:sldId id="688" r:id="rId69"/>
    <p:sldId id="453" r:id="rId70"/>
    <p:sldId id="765" r:id="rId71"/>
    <p:sldId id="689" r:id="rId72"/>
    <p:sldId id="690" r:id="rId73"/>
    <p:sldId id="691" r:id="rId74"/>
    <p:sldId id="692" r:id="rId75"/>
    <p:sldId id="763" r:id="rId76"/>
    <p:sldId id="694" r:id="rId77"/>
    <p:sldId id="695" r:id="rId78"/>
    <p:sldId id="696" r:id="rId79"/>
    <p:sldId id="697" r:id="rId80"/>
    <p:sldId id="698" r:id="rId81"/>
    <p:sldId id="710" r:id="rId82"/>
    <p:sldId id="699" r:id="rId83"/>
    <p:sldId id="701" r:id="rId84"/>
    <p:sldId id="762" r:id="rId85"/>
    <p:sldId id="702" r:id="rId86"/>
    <p:sldId id="703" r:id="rId87"/>
    <p:sldId id="713" r:id="rId88"/>
    <p:sldId id="714" r:id="rId89"/>
    <p:sldId id="715" r:id="rId90"/>
    <p:sldId id="716" r:id="rId91"/>
    <p:sldId id="717" r:id="rId92"/>
    <p:sldId id="718" r:id="rId93"/>
    <p:sldId id="719" r:id="rId94"/>
    <p:sldId id="720" r:id="rId95"/>
    <p:sldId id="722" r:id="rId96"/>
    <p:sldId id="732" r:id="rId97"/>
    <p:sldId id="733" r:id="rId98"/>
    <p:sldId id="598" r:id="rId99"/>
    <p:sldId id="599" r:id="rId100"/>
    <p:sldId id="755" r:id="rId101"/>
    <p:sldId id="600" r:id="rId102"/>
    <p:sldId id="601" r:id="rId103"/>
    <p:sldId id="602" r:id="rId104"/>
    <p:sldId id="603" r:id="rId105"/>
    <p:sldId id="604" r:id="rId106"/>
    <p:sldId id="605" r:id="rId107"/>
    <p:sldId id="606" r:id="rId108"/>
    <p:sldId id="607" r:id="rId109"/>
    <p:sldId id="608" r:id="rId110"/>
    <p:sldId id="609" r:id="rId111"/>
    <p:sldId id="612" r:id="rId112"/>
    <p:sldId id="614" r:id="rId113"/>
    <p:sldId id="615" r:id="rId114"/>
    <p:sldId id="616" r:id="rId115"/>
    <p:sldId id="617" r:id="rId116"/>
    <p:sldId id="618" r:id="rId117"/>
    <p:sldId id="626" r:id="rId118"/>
    <p:sldId id="627" r:id="rId119"/>
    <p:sldId id="628" r:id="rId120"/>
    <p:sldId id="629" r:id="rId121"/>
    <p:sldId id="630" r:id="rId122"/>
    <p:sldId id="770" r:id="rId123"/>
    <p:sldId id="792" r:id="rId124"/>
    <p:sldId id="791" r:id="rId125"/>
    <p:sldId id="771" r:id="rId126"/>
    <p:sldId id="772" r:id="rId127"/>
    <p:sldId id="773" r:id="rId128"/>
    <p:sldId id="774" r:id="rId129"/>
    <p:sldId id="775" r:id="rId130"/>
    <p:sldId id="776" r:id="rId131"/>
    <p:sldId id="777" r:id="rId132"/>
    <p:sldId id="778" r:id="rId133"/>
    <p:sldId id="790" r:id="rId134"/>
    <p:sldId id="788" r:id="rId135"/>
    <p:sldId id="780" r:id="rId136"/>
    <p:sldId id="786" r:id="rId137"/>
    <p:sldId id="787" r:id="rId138"/>
    <p:sldId id="789" r:id="rId139"/>
    <p:sldId id="781" r:id="rId140"/>
    <p:sldId id="782" r:id="rId141"/>
    <p:sldId id="783" r:id="rId142"/>
    <p:sldId id="784" r:id="rId143"/>
    <p:sldId id="785" r:id="rId144"/>
  </p:sldIdLst>
  <p:sldSz cx="9144000" cy="6858000" type="screen4x3"/>
  <p:notesSz cx="6934200" cy="9220200"/>
  <p:defaultTextStyle>
    <a:defPPr>
      <a:defRPr lang="en-US"/>
    </a:defPPr>
    <a:lvl1pPr algn="l" rtl="0" eaLnBrk="0" fontAlgn="base" hangingPunct="0">
      <a:spcBef>
        <a:spcPct val="0"/>
      </a:spcBef>
      <a:spcAft>
        <a:spcPct val="0"/>
      </a:spcAft>
      <a:defRPr sz="16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16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16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16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1600" kern="1200">
        <a:solidFill>
          <a:schemeClr val="tx1"/>
        </a:solidFill>
        <a:latin typeface="Times New Roman" pitchFamily="18" charset="0"/>
        <a:ea typeface="+mn-ea"/>
        <a:cs typeface="+mn-cs"/>
      </a:defRPr>
    </a:lvl5pPr>
    <a:lvl6pPr marL="2286000" algn="l" defTabSz="914400" rtl="0" eaLnBrk="1" latinLnBrk="0" hangingPunct="1">
      <a:defRPr sz="1600" kern="1200">
        <a:solidFill>
          <a:schemeClr val="tx1"/>
        </a:solidFill>
        <a:latin typeface="Times New Roman" pitchFamily="18" charset="0"/>
        <a:ea typeface="+mn-ea"/>
        <a:cs typeface="+mn-cs"/>
      </a:defRPr>
    </a:lvl6pPr>
    <a:lvl7pPr marL="2743200" algn="l" defTabSz="914400" rtl="0" eaLnBrk="1" latinLnBrk="0" hangingPunct="1">
      <a:defRPr sz="1600" kern="1200">
        <a:solidFill>
          <a:schemeClr val="tx1"/>
        </a:solidFill>
        <a:latin typeface="Times New Roman" pitchFamily="18" charset="0"/>
        <a:ea typeface="+mn-ea"/>
        <a:cs typeface="+mn-cs"/>
      </a:defRPr>
    </a:lvl7pPr>
    <a:lvl8pPr marL="3200400" algn="l" defTabSz="914400" rtl="0" eaLnBrk="1" latinLnBrk="0" hangingPunct="1">
      <a:defRPr sz="1600" kern="1200">
        <a:solidFill>
          <a:schemeClr val="tx1"/>
        </a:solidFill>
        <a:latin typeface="Times New Roman" pitchFamily="18" charset="0"/>
        <a:ea typeface="+mn-ea"/>
        <a:cs typeface="+mn-cs"/>
      </a:defRPr>
    </a:lvl8pPr>
    <a:lvl9pPr marL="3657600" algn="l" defTabSz="914400" rtl="0" eaLnBrk="1" latinLnBrk="0" hangingPunct="1">
      <a:defRPr sz="16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4" userDrawn="1">
          <p15:clr>
            <a:srgbClr val="A4A3A4"/>
          </p15:clr>
        </p15:guide>
        <p15:guide id="2" pos="218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716" autoAdjust="0"/>
    <p:restoredTop sz="94582" autoAdjust="0"/>
  </p:normalViewPr>
  <p:slideViewPr>
    <p:cSldViewPr snapToGrid="0">
      <p:cViewPr varScale="1">
        <p:scale>
          <a:sx n="104" d="100"/>
          <a:sy n="104" d="100"/>
        </p:scale>
        <p:origin x="80" y="664"/>
      </p:cViewPr>
      <p:guideLst>
        <p:guide orient="horz" pos="2160"/>
        <p:guide pos="2880"/>
      </p:guideLst>
    </p:cSldViewPr>
  </p:slideViewPr>
  <p:outlineViewPr>
    <p:cViewPr>
      <p:scale>
        <a:sx n="100" d="100"/>
        <a:sy n="100" d="100"/>
      </p:scale>
      <p:origin x="0" y="0"/>
    </p:cViewPr>
    <p:sldLst>
      <p:sld r:id="rId1" collapse="1"/>
      <p:sld r:id="rId2" collapse="1"/>
    </p:sldLst>
  </p:outlineViewPr>
  <p:notesTextViewPr>
    <p:cViewPr>
      <p:scale>
        <a:sx n="100" d="100"/>
        <a:sy n="100" d="100"/>
      </p:scale>
      <p:origin x="0" y="0"/>
    </p:cViewPr>
  </p:notesTextViewPr>
  <p:sorterViewPr>
    <p:cViewPr>
      <p:scale>
        <a:sx n="50" d="100"/>
        <a:sy n="50" d="100"/>
      </p:scale>
      <p:origin x="0" y="2484"/>
    </p:cViewPr>
  </p:sorterViewPr>
  <p:notesViewPr>
    <p:cSldViewPr snapToGrid="0">
      <p:cViewPr varScale="1">
        <p:scale>
          <a:sx n="58" d="100"/>
          <a:sy n="58" d="100"/>
        </p:scale>
        <p:origin x="-1764" y="-72"/>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theme" Target="theme/theme1.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_rels/viewProps.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slide" Target="slides/slide46.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Historical and Implied Volatility for S&amp;P 500 Index</a:t>
            </a:r>
          </a:p>
        </c:rich>
      </c:tx>
      <c:overlay val="1"/>
    </c:title>
    <c:autoTitleDeleted val="0"/>
    <c:plotArea>
      <c:layout>
        <c:manualLayout>
          <c:layoutTarget val="inner"/>
          <c:xMode val="edge"/>
          <c:yMode val="edge"/>
          <c:x val="9.2475737039634201E-2"/>
          <c:y val="1.7530422333571938E-2"/>
          <c:w val="0.83477527598825141"/>
          <c:h val="0.92696126620536068"/>
        </c:manualLayout>
      </c:layout>
      <c:scatterChart>
        <c:scatterStyle val="lineMarker"/>
        <c:varyColors val="0"/>
        <c:ser>
          <c:idx val="2"/>
          <c:order val="2"/>
          <c:tx>
            <c:strRef>
              <c:f>table!$I$1</c:f>
              <c:strCache>
                <c:ptCount val="1"/>
                <c:pt idx="0">
                  <c:v>SPX</c:v>
                </c:pt>
              </c:strCache>
            </c:strRef>
          </c:tx>
          <c:spPr>
            <a:ln w="15875">
              <a:solidFill>
                <a:schemeClr val="tx1"/>
              </a:solidFill>
              <a:prstDash val="solid"/>
            </a:ln>
          </c:spPr>
          <c:marker>
            <c:symbol val="none"/>
          </c:marker>
          <c:xVal>
            <c:numRef>
              <c:f>table!$I$10057:$I$16867</c:f>
              <c:numCache>
                <c:formatCode>m/d/yyyy</c:formatCode>
                <c:ptCount val="6811"/>
                <c:pt idx="0">
                  <c:v>32875</c:v>
                </c:pt>
                <c:pt idx="1">
                  <c:v>32876</c:v>
                </c:pt>
                <c:pt idx="2">
                  <c:v>32877</c:v>
                </c:pt>
                <c:pt idx="3">
                  <c:v>32878</c:v>
                </c:pt>
                <c:pt idx="4">
                  <c:v>32881</c:v>
                </c:pt>
                <c:pt idx="5">
                  <c:v>32882</c:v>
                </c:pt>
                <c:pt idx="6">
                  <c:v>32883</c:v>
                </c:pt>
                <c:pt idx="7">
                  <c:v>32884</c:v>
                </c:pt>
                <c:pt idx="8">
                  <c:v>32885</c:v>
                </c:pt>
                <c:pt idx="9">
                  <c:v>32888</c:v>
                </c:pt>
                <c:pt idx="10">
                  <c:v>32889</c:v>
                </c:pt>
                <c:pt idx="11">
                  <c:v>32890</c:v>
                </c:pt>
                <c:pt idx="12">
                  <c:v>32891</c:v>
                </c:pt>
                <c:pt idx="13">
                  <c:v>32892</c:v>
                </c:pt>
                <c:pt idx="14">
                  <c:v>32895</c:v>
                </c:pt>
                <c:pt idx="15">
                  <c:v>32896</c:v>
                </c:pt>
                <c:pt idx="16">
                  <c:v>32897</c:v>
                </c:pt>
                <c:pt idx="17">
                  <c:v>32898</c:v>
                </c:pt>
                <c:pt idx="18">
                  <c:v>32899</c:v>
                </c:pt>
                <c:pt idx="19">
                  <c:v>32902</c:v>
                </c:pt>
                <c:pt idx="20">
                  <c:v>32903</c:v>
                </c:pt>
                <c:pt idx="21">
                  <c:v>32904</c:v>
                </c:pt>
                <c:pt idx="22">
                  <c:v>32905</c:v>
                </c:pt>
                <c:pt idx="23">
                  <c:v>32906</c:v>
                </c:pt>
                <c:pt idx="24">
                  <c:v>32909</c:v>
                </c:pt>
                <c:pt idx="25">
                  <c:v>32910</c:v>
                </c:pt>
                <c:pt idx="26">
                  <c:v>32911</c:v>
                </c:pt>
                <c:pt idx="27">
                  <c:v>32912</c:v>
                </c:pt>
                <c:pt idx="28">
                  <c:v>32913</c:v>
                </c:pt>
                <c:pt idx="29">
                  <c:v>32916</c:v>
                </c:pt>
                <c:pt idx="30">
                  <c:v>32917</c:v>
                </c:pt>
                <c:pt idx="31">
                  <c:v>32918</c:v>
                </c:pt>
                <c:pt idx="32">
                  <c:v>32919</c:v>
                </c:pt>
                <c:pt idx="33">
                  <c:v>32920</c:v>
                </c:pt>
                <c:pt idx="34">
                  <c:v>32924</c:v>
                </c:pt>
                <c:pt idx="35">
                  <c:v>32925</c:v>
                </c:pt>
                <c:pt idx="36">
                  <c:v>32926</c:v>
                </c:pt>
                <c:pt idx="37">
                  <c:v>32927</c:v>
                </c:pt>
                <c:pt idx="38">
                  <c:v>32930</c:v>
                </c:pt>
                <c:pt idx="39">
                  <c:v>32931</c:v>
                </c:pt>
                <c:pt idx="40">
                  <c:v>32932</c:v>
                </c:pt>
                <c:pt idx="41">
                  <c:v>32933</c:v>
                </c:pt>
                <c:pt idx="42">
                  <c:v>32934</c:v>
                </c:pt>
                <c:pt idx="43">
                  <c:v>32937</c:v>
                </c:pt>
                <c:pt idx="44">
                  <c:v>32938</c:v>
                </c:pt>
                <c:pt idx="45">
                  <c:v>32939</c:v>
                </c:pt>
                <c:pt idx="46">
                  <c:v>32940</c:v>
                </c:pt>
                <c:pt idx="47">
                  <c:v>32941</c:v>
                </c:pt>
                <c:pt idx="48">
                  <c:v>32944</c:v>
                </c:pt>
                <c:pt idx="49">
                  <c:v>32945</c:v>
                </c:pt>
                <c:pt idx="50">
                  <c:v>32946</c:v>
                </c:pt>
                <c:pt idx="51">
                  <c:v>32947</c:v>
                </c:pt>
                <c:pt idx="52">
                  <c:v>32948</c:v>
                </c:pt>
                <c:pt idx="53">
                  <c:v>32951</c:v>
                </c:pt>
                <c:pt idx="54">
                  <c:v>32952</c:v>
                </c:pt>
                <c:pt idx="55">
                  <c:v>32953</c:v>
                </c:pt>
                <c:pt idx="56">
                  <c:v>32954</c:v>
                </c:pt>
                <c:pt idx="57">
                  <c:v>32955</c:v>
                </c:pt>
                <c:pt idx="58">
                  <c:v>32958</c:v>
                </c:pt>
                <c:pt idx="59">
                  <c:v>32959</c:v>
                </c:pt>
                <c:pt idx="60">
                  <c:v>32960</c:v>
                </c:pt>
                <c:pt idx="61">
                  <c:v>32961</c:v>
                </c:pt>
                <c:pt idx="62">
                  <c:v>32962</c:v>
                </c:pt>
                <c:pt idx="63">
                  <c:v>32965</c:v>
                </c:pt>
                <c:pt idx="64">
                  <c:v>32966</c:v>
                </c:pt>
                <c:pt idx="65">
                  <c:v>32967</c:v>
                </c:pt>
                <c:pt idx="66">
                  <c:v>32968</c:v>
                </c:pt>
                <c:pt idx="67">
                  <c:v>32969</c:v>
                </c:pt>
                <c:pt idx="68">
                  <c:v>32972</c:v>
                </c:pt>
                <c:pt idx="69">
                  <c:v>32973</c:v>
                </c:pt>
                <c:pt idx="70">
                  <c:v>32974</c:v>
                </c:pt>
                <c:pt idx="71">
                  <c:v>32975</c:v>
                </c:pt>
                <c:pt idx="72">
                  <c:v>32979</c:v>
                </c:pt>
                <c:pt idx="73">
                  <c:v>32980</c:v>
                </c:pt>
                <c:pt idx="74">
                  <c:v>32981</c:v>
                </c:pt>
                <c:pt idx="75">
                  <c:v>32982</c:v>
                </c:pt>
                <c:pt idx="76">
                  <c:v>32983</c:v>
                </c:pt>
                <c:pt idx="77">
                  <c:v>32986</c:v>
                </c:pt>
                <c:pt idx="78">
                  <c:v>32987</c:v>
                </c:pt>
                <c:pt idx="79">
                  <c:v>32988</c:v>
                </c:pt>
                <c:pt idx="80">
                  <c:v>32989</c:v>
                </c:pt>
                <c:pt idx="81">
                  <c:v>32990</c:v>
                </c:pt>
                <c:pt idx="82">
                  <c:v>32993</c:v>
                </c:pt>
                <c:pt idx="83">
                  <c:v>32994</c:v>
                </c:pt>
                <c:pt idx="84">
                  <c:v>32995</c:v>
                </c:pt>
                <c:pt idx="85">
                  <c:v>32996</c:v>
                </c:pt>
                <c:pt idx="86">
                  <c:v>32997</c:v>
                </c:pt>
                <c:pt idx="87">
                  <c:v>33000</c:v>
                </c:pt>
                <c:pt idx="88">
                  <c:v>33001</c:v>
                </c:pt>
                <c:pt idx="89">
                  <c:v>33002</c:v>
                </c:pt>
                <c:pt idx="90">
                  <c:v>33003</c:v>
                </c:pt>
                <c:pt idx="91">
                  <c:v>33004</c:v>
                </c:pt>
                <c:pt idx="92">
                  <c:v>33007</c:v>
                </c:pt>
                <c:pt idx="93">
                  <c:v>33008</c:v>
                </c:pt>
                <c:pt idx="94">
                  <c:v>33009</c:v>
                </c:pt>
                <c:pt idx="95">
                  <c:v>33010</c:v>
                </c:pt>
                <c:pt idx="96">
                  <c:v>33011</c:v>
                </c:pt>
                <c:pt idx="97">
                  <c:v>33014</c:v>
                </c:pt>
                <c:pt idx="98">
                  <c:v>33015</c:v>
                </c:pt>
                <c:pt idx="99">
                  <c:v>33016</c:v>
                </c:pt>
                <c:pt idx="100">
                  <c:v>33017</c:v>
                </c:pt>
                <c:pt idx="101">
                  <c:v>33018</c:v>
                </c:pt>
                <c:pt idx="102">
                  <c:v>33022</c:v>
                </c:pt>
                <c:pt idx="103">
                  <c:v>33023</c:v>
                </c:pt>
                <c:pt idx="104">
                  <c:v>33024</c:v>
                </c:pt>
                <c:pt idx="105">
                  <c:v>33025</c:v>
                </c:pt>
                <c:pt idx="106">
                  <c:v>33028</c:v>
                </c:pt>
                <c:pt idx="107">
                  <c:v>33029</c:v>
                </c:pt>
                <c:pt idx="108">
                  <c:v>33030</c:v>
                </c:pt>
                <c:pt idx="109">
                  <c:v>33031</c:v>
                </c:pt>
                <c:pt idx="110">
                  <c:v>33032</c:v>
                </c:pt>
                <c:pt idx="111">
                  <c:v>33035</c:v>
                </c:pt>
                <c:pt idx="112">
                  <c:v>33036</c:v>
                </c:pt>
                <c:pt idx="113">
                  <c:v>33037</c:v>
                </c:pt>
                <c:pt idx="114">
                  <c:v>33038</c:v>
                </c:pt>
                <c:pt idx="115">
                  <c:v>33039</c:v>
                </c:pt>
                <c:pt idx="116">
                  <c:v>33042</c:v>
                </c:pt>
                <c:pt idx="117">
                  <c:v>33043</c:v>
                </c:pt>
                <c:pt idx="118">
                  <c:v>33044</c:v>
                </c:pt>
                <c:pt idx="119">
                  <c:v>33045</c:v>
                </c:pt>
                <c:pt idx="120">
                  <c:v>33046</c:v>
                </c:pt>
                <c:pt idx="121">
                  <c:v>33049</c:v>
                </c:pt>
                <c:pt idx="122">
                  <c:v>33050</c:v>
                </c:pt>
                <c:pt idx="123">
                  <c:v>33051</c:v>
                </c:pt>
                <c:pt idx="124">
                  <c:v>33052</c:v>
                </c:pt>
                <c:pt idx="125">
                  <c:v>33053</c:v>
                </c:pt>
                <c:pt idx="126">
                  <c:v>33056</c:v>
                </c:pt>
                <c:pt idx="127">
                  <c:v>33057</c:v>
                </c:pt>
                <c:pt idx="128">
                  <c:v>33059</c:v>
                </c:pt>
                <c:pt idx="129">
                  <c:v>33060</c:v>
                </c:pt>
                <c:pt idx="130">
                  <c:v>33063</c:v>
                </c:pt>
                <c:pt idx="131">
                  <c:v>33064</c:v>
                </c:pt>
                <c:pt idx="132">
                  <c:v>33065</c:v>
                </c:pt>
                <c:pt idx="133">
                  <c:v>33066</c:v>
                </c:pt>
                <c:pt idx="134">
                  <c:v>33067</c:v>
                </c:pt>
                <c:pt idx="135">
                  <c:v>33070</c:v>
                </c:pt>
                <c:pt idx="136">
                  <c:v>33071</c:v>
                </c:pt>
                <c:pt idx="137">
                  <c:v>33072</c:v>
                </c:pt>
                <c:pt idx="138">
                  <c:v>33073</c:v>
                </c:pt>
                <c:pt idx="139">
                  <c:v>33074</c:v>
                </c:pt>
                <c:pt idx="140">
                  <c:v>33077</c:v>
                </c:pt>
                <c:pt idx="141">
                  <c:v>33078</c:v>
                </c:pt>
                <c:pt idx="142">
                  <c:v>33079</c:v>
                </c:pt>
                <c:pt idx="143">
                  <c:v>33080</c:v>
                </c:pt>
                <c:pt idx="144">
                  <c:v>33081</c:v>
                </c:pt>
                <c:pt idx="145">
                  <c:v>33084</c:v>
                </c:pt>
                <c:pt idx="146">
                  <c:v>33085</c:v>
                </c:pt>
                <c:pt idx="147">
                  <c:v>33086</c:v>
                </c:pt>
                <c:pt idx="148">
                  <c:v>33087</c:v>
                </c:pt>
                <c:pt idx="149">
                  <c:v>33088</c:v>
                </c:pt>
                <c:pt idx="150">
                  <c:v>33091</c:v>
                </c:pt>
                <c:pt idx="151">
                  <c:v>33092</c:v>
                </c:pt>
                <c:pt idx="152">
                  <c:v>33093</c:v>
                </c:pt>
                <c:pt idx="153">
                  <c:v>33094</c:v>
                </c:pt>
                <c:pt idx="154">
                  <c:v>33095</c:v>
                </c:pt>
                <c:pt idx="155">
                  <c:v>33098</c:v>
                </c:pt>
                <c:pt idx="156">
                  <c:v>33099</c:v>
                </c:pt>
                <c:pt idx="157">
                  <c:v>33100</c:v>
                </c:pt>
                <c:pt idx="158">
                  <c:v>33101</c:v>
                </c:pt>
                <c:pt idx="159">
                  <c:v>33102</c:v>
                </c:pt>
                <c:pt idx="160">
                  <c:v>33105</c:v>
                </c:pt>
                <c:pt idx="161">
                  <c:v>33106</c:v>
                </c:pt>
                <c:pt idx="162">
                  <c:v>33107</c:v>
                </c:pt>
                <c:pt idx="163">
                  <c:v>33108</c:v>
                </c:pt>
                <c:pt idx="164">
                  <c:v>33109</c:v>
                </c:pt>
                <c:pt idx="165">
                  <c:v>33112</c:v>
                </c:pt>
                <c:pt idx="166">
                  <c:v>33113</c:v>
                </c:pt>
                <c:pt idx="167">
                  <c:v>33114</c:v>
                </c:pt>
                <c:pt idx="168">
                  <c:v>33115</c:v>
                </c:pt>
                <c:pt idx="169">
                  <c:v>33116</c:v>
                </c:pt>
                <c:pt idx="170">
                  <c:v>33120</c:v>
                </c:pt>
                <c:pt idx="171">
                  <c:v>33121</c:v>
                </c:pt>
                <c:pt idx="172">
                  <c:v>33122</c:v>
                </c:pt>
                <c:pt idx="173">
                  <c:v>33123</c:v>
                </c:pt>
                <c:pt idx="174">
                  <c:v>33126</c:v>
                </c:pt>
                <c:pt idx="175">
                  <c:v>33127</c:v>
                </c:pt>
                <c:pt idx="176">
                  <c:v>33128</c:v>
                </c:pt>
                <c:pt idx="177">
                  <c:v>33129</c:v>
                </c:pt>
                <c:pt idx="178">
                  <c:v>33130</c:v>
                </c:pt>
                <c:pt idx="179">
                  <c:v>33133</c:v>
                </c:pt>
                <c:pt idx="180">
                  <c:v>33134</c:v>
                </c:pt>
                <c:pt idx="181">
                  <c:v>33135</c:v>
                </c:pt>
                <c:pt idx="182">
                  <c:v>33136</c:v>
                </c:pt>
                <c:pt idx="183">
                  <c:v>33137</c:v>
                </c:pt>
                <c:pt idx="184">
                  <c:v>33140</c:v>
                </c:pt>
                <c:pt idx="185">
                  <c:v>33141</c:v>
                </c:pt>
                <c:pt idx="186">
                  <c:v>33142</c:v>
                </c:pt>
                <c:pt idx="187">
                  <c:v>33143</c:v>
                </c:pt>
                <c:pt idx="188">
                  <c:v>33144</c:v>
                </c:pt>
                <c:pt idx="189">
                  <c:v>33147</c:v>
                </c:pt>
                <c:pt idx="190">
                  <c:v>33148</c:v>
                </c:pt>
                <c:pt idx="191">
                  <c:v>33149</c:v>
                </c:pt>
                <c:pt idx="192">
                  <c:v>33150</c:v>
                </c:pt>
                <c:pt idx="193">
                  <c:v>33151</c:v>
                </c:pt>
                <c:pt idx="194">
                  <c:v>33154</c:v>
                </c:pt>
                <c:pt idx="195">
                  <c:v>33155</c:v>
                </c:pt>
                <c:pt idx="196">
                  <c:v>33156</c:v>
                </c:pt>
                <c:pt idx="197">
                  <c:v>33157</c:v>
                </c:pt>
                <c:pt idx="198">
                  <c:v>33158</c:v>
                </c:pt>
                <c:pt idx="199">
                  <c:v>33161</c:v>
                </c:pt>
                <c:pt idx="200">
                  <c:v>33162</c:v>
                </c:pt>
                <c:pt idx="201">
                  <c:v>33163</c:v>
                </c:pt>
                <c:pt idx="202">
                  <c:v>33164</c:v>
                </c:pt>
                <c:pt idx="203">
                  <c:v>33165</c:v>
                </c:pt>
                <c:pt idx="204">
                  <c:v>33168</c:v>
                </c:pt>
                <c:pt idx="205">
                  <c:v>33169</c:v>
                </c:pt>
                <c:pt idx="206">
                  <c:v>33170</c:v>
                </c:pt>
                <c:pt idx="207">
                  <c:v>33171</c:v>
                </c:pt>
                <c:pt idx="208">
                  <c:v>33172</c:v>
                </c:pt>
                <c:pt idx="209">
                  <c:v>33175</c:v>
                </c:pt>
                <c:pt idx="210">
                  <c:v>33176</c:v>
                </c:pt>
                <c:pt idx="211">
                  <c:v>33177</c:v>
                </c:pt>
                <c:pt idx="212">
                  <c:v>33178</c:v>
                </c:pt>
                <c:pt idx="213">
                  <c:v>33179</c:v>
                </c:pt>
                <c:pt idx="214">
                  <c:v>33182</c:v>
                </c:pt>
                <c:pt idx="215">
                  <c:v>33183</c:v>
                </c:pt>
                <c:pt idx="216">
                  <c:v>33184</c:v>
                </c:pt>
                <c:pt idx="217">
                  <c:v>33185</c:v>
                </c:pt>
                <c:pt idx="218">
                  <c:v>33186</c:v>
                </c:pt>
                <c:pt idx="219">
                  <c:v>33189</c:v>
                </c:pt>
                <c:pt idx="220">
                  <c:v>33190</c:v>
                </c:pt>
                <c:pt idx="221">
                  <c:v>33191</c:v>
                </c:pt>
                <c:pt idx="222">
                  <c:v>33192</c:v>
                </c:pt>
                <c:pt idx="223">
                  <c:v>33193</c:v>
                </c:pt>
                <c:pt idx="224">
                  <c:v>33196</c:v>
                </c:pt>
                <c:pt idx="225">
                  <c:v>33197</c:v>
                </c:pt>
                <c:pt idx="226">
                  <c:v>33198</c:v>
                </c:pt>
                <c:pt idx="227">
                  <c:v>33200</c:v>
                </c:pt>
                <c:pt idx="228">
                  <c:v>33203</c:v>
                </c:pt>
                <c:pt idx="229">
                  <c:v>33204</c:v>
                </c:pt>
                <c:pt idx="230">
                  <c:v>33205</c:v>
                </c:pt>
                <c:pt idx="231">
                  <c:v>33206</c:v>
                </c:pt>
                <c:pt idx="232">
                  <c:v>33207</c:v>
                </c:pt>
                <c:pt idx="233">
                  <c:v>33210</c:v>
                </c:pt>
                <c:pt idx="234">
                  <c:v>33211</c:v>
                </c:pt>
                <c:pt idx="235">
                  <c:v>33212</c:v>
                </c:pt>
                <c:pt idx="236">
                  <c:v>33213</c:v>
                </c:pt>
                <c:pt idx="237">
                  <c:v>33214</c:v>
                </c:pt>
                <c:pt idx="238">
                  <c:v>33217</c:v>
                </c:pt>
                <c:pt idx="239">
                  <c:v>33218</c:v>
                </c:pt>
                <c:pt idx="240">
                  <c:v>33219</c:v>
                </c:pt>
                <c:pt idx="241">
                  <c:v>33220</c:v>
                </c:pt>
                <c:pt idx="242">
                  <c:v>33221</c:v>
                </c:pt>
                <c:pt idx="243">
                  <c:v>33224</c:v>
                </c:pt>
                <c:pt idx="244">
                  <c:v>33225</c:v>
                </c:pt>
                <c:pt idx="245">
                  <c:v>33226</c:v>
                </c:pt>
                <c:pt idx="246">
                  <c:v>33227</c:v>
                </c:pt>
                <c:pt idx="247">
                  <c:v>33228</c:v>
                </c:pt>
                <c:pt idx="248">
                  <c:v>33231</c:v>
                </c:pt>
                <c:pt idx="249">
                  <c:v>33233</c:v>
                </c:pt>
                <c:pt idx="250">
                  <c:v>33234</c:v>
                </c:pt>
                <c:pt idx="251">
                  <c:v>33235</c:v>
                </c:pt>
                <c:pt idx="252">
                  <c:v>33238</c:v>
                </c:pt>
                <c:pt idx="253">
                  <c:v>33240</c:v>
                </c:pt>
                <c:pt idx="254">
                  <c:v>33241</c:v>
                </c:pt>
                <c:pt idx="255">
                  <c:v>33242</c:v>
                </c:pt>
                <c:pt idx="256">
                  <c:v>33245</c:v>
                </c:pt>
                <c:pt idx="257">
                  <c:v>33246</c:v>
                </c:pt>
                <c:pt idx="258">
                  <c:v>33247</c:v>
                </c:pt>
                <c:pt idx="259">
                  <c:v>33248</c:v>
                </c:pt>
                <c:pt idx="260">
                  <c:v>33249</c:v>
                </c:pt>
                <c:pt idx="261">
                  <c:v>33252</c:v>
                </c:pt>
                <c:pt idx="262">
                  <c:v>33253</c:v>
                </c:pt>
                <c:pt idx="263">
                  <c:v>33254</c:v>
                </c:pt>
                <c:pt idx="264">
                  <c:v>33255</c:v>
                </c:pt>
                <c:pt idx="265">
                  <c:v>33256</c:v>
                </c:pt>
                <c:pt idx="266">
                  <c:v>33259</c:v>
                </c:pt>
                <c:pt idx="267">
                  <c:v>33260</c:v>
                </c:pt>
                <c:pt idx="268">
                  <c:v>33261</c:v>
                </c:pt>
                <c:pt idx="269">
                  <c:v>33262</c:v>
                </c:pt>
                <c:pt idx="270">
                  <c:v>33263</c:v>
                </c:pt>
                <c:pt idx="271">
                  <c:v>33266</c:v>
                </c:pt>
                <c:pt idx="272">
                  <c:v>33267</c:v>
                </c:pt>
                <c:pt idx="273">
                  <c:v>33268</c:v>
                </c:pt>
                <c:pt idx="274">
                  <c:v>33269</c:v>
                </c:pt>
                <c:pt idx="275">
                  <c:v>33270</c:v>
                </c:pt>
                <c:pt idx="276">
                  <c:v>33273</c:v>
                </c:pt>
                <c:pt idx="277">
                  <c:v>33274</c:v>
                </c:pt>
                <c:pt idx="278">
                  <c:v>33275</c:v>
                </c:pt>
                <c:pt idx="279">
                  <c:v>33276</c:v>
                </c:pt>
                <c:pt idx="280">
                  <c:v>33277</c:v>
                </c:pt>
                <c:pt idx="281">
                  <c:v>33280</c:v>
                </c:pt>
                <c:pt idx="282">
                  <c:v>33281</c:v>
                </c:pt>
                <c:pt idx="283">
                  <c:v>33282</c:v>
                </c:pt>
                <c:pt idx="284">
                  <c:v>33283</c:v>
                </c:pt>
                <c:pt idx="285">
                  <c:v>33284</c:v>
                </c:pt>
                <c:pt idx="286">
                  <c:v>33288</c:v>
                </c:pt>
                <c:pt idx="287">
                  <c:v>33289</c:v>
                </c:pt>
                <c:pt idx="288">
                  <c:v>33290</c:v>
                </c:pt>
                <c:pt idx="289">
                  <c:v>33291</c:v>
                </c:pt>
                <c:pt idx="290">
                  <c:v>33294</c:v>
                </c:pt>
                <c:pt idx="291">
                  <c:v>33295</c:v>
                </c:pt>
                <c:pt idx="292">
                  <c:v>33296</c:v>
                </c:pt>
                <c:pt idx="293">
                  <c:v>33297</c:v>
                </c:pt>
                <c:pt idx="294">
                  <c:v>33298</c:v>
                </c:pt>
                <c:pt idx="295">
                  <c:v>33301</c:v>
                </c:pt>
                <c:pt idx="296">
                  <c:v>33302</c:v>
                </c:pt>
                <c:pt idx="297">
                  <c:v>33303</c:v>
                </c:pt>
                <c:pt idx="298">
                  <c:v>33304</c:v>
                </c:pt>
                <c:pt idx="299">
                  <c:v>33305</c:v>
                </c:pt>
                <c:pt idx="300">
                  <c:v>33308</c:v>
                </c:pt>
                <c:pt idx="301">
                  <c:v>33309</c:v>
                </c:pt>
                <c:pt idx="302">
                  <c:v>33310</c:v>
                </c:pt>
                <c:pt idx="303">
                  <c:v>33311</c:v>
                </c:pt>
                <c:pt idx="304">
                  <c:v>33312</c:v>
                </c:pt>
                <c:pt idx="305">
                  <c:v>33315</c:v>
                </c:pt>
                <c:pt idx="306">
                  <c:v>33316</c:v>
                </c:pt>
                <c:pt idx="307">
                  <c:v>33317</c:v>
                </c:pt>
                <c:pt idx="308">
                  <c:v>33318</c:v>
                </c:pt>
                <c:pt idx="309">
                  <c:v>33319</c:v>
                </c:pt>
                <c:pt idx="310">
                  <c:v>33322</c:v>
                </c:pt>
                <c:pt idx="311">
                  <c:v>33323</c:v>
                </c:pt>
                <c:pt idx="312">
                  <c:v>33324</c:v>
                </c:pt>
                <c:pt idx="313">
                  <c:v>33325</c:v>
                </c:pt>
                <c:pt idx="314">
                  <c:v>33329</c:v>
                </c:pt>
                <c:pt idx="315">
                  <c:v>33330</c:v>
                </c:pt>
                <c:pt idx="316">
                  <c:v>33331</c:v>
                </c:pt>
                <c:pt idx="317">
                  <c:v>33332</c:v>
                </c:pt>
                <c:pt idx="318">
                  <c:v>33333</c:v>
                </c:pt>
                <c:pt idx="319">
                  <c:v>33336</c:v>
                </c:pt>
                <c:pt idx="320">
                  <c:v>33337</c:v>
                </c:pt>
                <c:pt idx="321">
                  <c:v>33338</c:v>
                </c:pt>
                <c:pt idx="322">
                  <c:v>33339</c:v>
                </c:pt>
                <c:pt idx="323">
                  <c:v>33340</c:v>
                </c:pt>
                <c:pt idx="324">
                  <c:v>33343</c:v>
                </c:pt>
                <c:pt idx="325">
                  <c:v>33344</c:v>
                </c:pt>
                <c:pt idx="326">
                  <c:v>33345</c:v>
                </c:pt>
                <c:pt idx="327">
                  <c:v>33346</c:v>
                </c:pt>
                <c:pt idx="328">
                  <c:v>33347</c:v>
                </c:pt>
                <c:pt idx="329">
                  <c:v>33350</c:v>
                </c:pt>
                <c:pt idx="330">
                  <c:v>33351</c:v>
                </c:pt>
                <c:pt idx="331">
                  <c:v>33352</c:v>
                </c:pt>
                <c:pt idx="332">
                  <c:v>33353</c:v>
                </c:pt>
                <c:pt idx="333">
                  <c:v>33354</c:v>
                </c:pt>
                <c:pt idx="334">
                  <c:v>33357</c:v>
                </c:pt>
                <c:pt idx="335">
                  <c:v>33358</c:v>
                </c:pt>
                <c:pt idx="336">
                  <c:v>33359</c:v>
                </c:pt>
                <c:pt idx="337">
                  <c:v>33360</c:v>
                </c:pt>
                <c:pt idx="338">
                  <c:v>33361</c:v>
                </c:pt>
                <c:pt idx="339">
                  <c:v>33364</c:v>
                </c:pt>
                <c:pt idx="340">
                  <c:v>33365</c:v>
                </c:pt>
                <c:pt idx="341">
                  <c:v>33366</c:v>
                </c:pt>
                <c:pt idx="342">
                  <c:v>33367</c:v>
                </c:pt>
                <c:pt idx="343">
                  <c:v>33368</c:v>
                </c:pt>
                <c:pt idx="344">
                  <c:v>33371</c:v>
                </c:pt>
                <c:pt idx="345">
                  <c:v>33372</c:v>
                </c:pt>
                <c:pt idx="346">
                  <c:v>33373</c:v>
                </c:pt>
                <c:pt idx="347">
                  <c:v>33374</c:v>
                </c:pt>
                <c:pt idx="348">
                  <c:v>33375</c:v>
                </c:pt>
                <c:pt idx="349">
                  <c:v>33378</c:v>
                </c:pt>
                <c:pt idx="350">
                  <c:v>33379</c:v>
                </c:pt>
                <c:pt idx="351">
                  <c:v>33380</c:v>
                </c:pt>
                <c:pt idx="352">
                  <c:v>33381</c:v>
                </c:pt>
                <c:pt idx="353">
                  <c:v>33382</c:v>
                </c:pt>
                <c:pt idx="354">
                  <c:v>33386</c:v>
                </c:pt>
                <c:pt idx="355">
                  <c:v>33387</c:v>
                </c:pt>
                <c:pt idx="356">
                  <c:v>33388</c:v>
                </c:pt>
                <c:pt idx="357">
                  <c:v>33389</c:v>
                </c:pt>
                <c:pt idx="358">
                  <c:v>33392</c:v>
                </c:pt>
                <c:pt idx="359">
                  <c:v>33393</c:v>
                </c:pt>
                <c:pt idx="360">
                  <c:v>33394</c:v>
                </c:pt>
                <c:pt idx="361">
                  <c:v>33395</c:v>
                </c:pt>
                <c:pt idx="362">
                  <c:v>33396</c:v>
                </c:pt>
                <c:pt idx="363">
                  <c:v>33399</c:v>
                </c:pt>
                <c:pt idx="364">
                  <c:v>33400</c:v>
                </c:pt>
                <c:pt idx="365">
                  <c:v>33401</c:v>
                </c:pt>
                <c:pt idx="366">
                  <c:v>33402</c:v>
                </c:pt>
                <c:pt idx="367">
                  <c:v>33403</c:v>
                </c:pt>
                <c:pt idx="368">
                  <c:v>33406</c:v>
                </c:pt>
                <c:pt idx="369">
                  <c:v>33407</c:v>
                </c:pt>
                <c:pt idx="370">
                  <c:v>33408</c:v>
                </c:pt>
                <c:pt idx="371">
                  <c:v>33409</c:v>
                </c:pt>
                <c:pt idx="372">
                  <c:v>33410</c:v>
                </c:pt>
                <c:pt idx="373">
                  <c:v>33413</c:v>
                </c:pt>
                <c:pt idx="374">
                  <c:v>33414</c:v>
                </c:pt>
                <c:pt idx="375">
                  <c:v>33415</c:v>
                </c:pt>
                <c:pt idx="376">
                  <c:v>33416</c:v>
                </c:pt>
                <c:pt idx="377">
                  <c:v>33417</c:v>
                </c:pt>
                <c:pt idx="378">
                  <c:v>33420</c:v>
                </c:pt>
                <c:pt idx="379">
                  <c:v>33421</c:v>
                </c:pt>
                <c:pt idx="380">
                  <c:v>33422</c:v>
                </c:pt>
                <c:pt idx="381">
                  <c:v>33424</c:v>
                </c:pt>
                <c:pt idx="382">
                  <c:v>33427</c:v>
                </c:pt>
                <c:pt idx="383">
                  <c:v>33428</c:v>
                </c:pt>
                <c:pt idx="384">
                  <c:v>33429</c:v>
                </c:pt>
                <c:pt idx="385">
                  <c:v>33430</c:v>
                </c:pt>
                <c:pt idx="386">
                  <c:v>33431</c:v>
                </c:pt>
                <c:pt idx="387">
                  <c:v>33434</c:v>
                </c:pt>
                <c:pt idx="388">
                  <c:v>33435</c:v>
                </c:pt>
                <c:pt idx="389">
                  <c:v>33436</c:v>
                </c:pt>
                <c:pt idx="390">
                  <c:v>33437</c:v>
                </c:pt>
                <c:pt idx="391">
                  <c:v>33438</c:v>
                </c:pt>
                <c:pt idx="392">
                  <c:v>33441</c:v>
                </c:pt>
                <c:pt idx="393">
                  <c:v>33442</c:v>
                </c:pt>
                <c:pt idx="394">
                  <c:v>33443</c:v>
                </c:pt>
                <c:pt idx="395">
                  <c:v>33444</c:v>
                </c:pt>
                <c:pt idx="396">
                  <c:v>33445</c:v>
                </c:pt>
                <c:pt idx="397">
                  <c:v>33448</c:v>
                </c:pt>
                <c:pt idx="398">
                  <c:v>33449</c:v>
                </c:pt>
                <c:pt idx="399">
                  <c:v>33450</c:v>
                </c:pt>
                <c:pt idx="400">
                  <c:v>33451</c:v>
                </c:pt>
                <c:pt idx="401">
                  <c:v>33452</c:v>
                </c:pt>
                <c:pt idx="402">
                  <c:v>33455</c:v>
                </c:pt>
                <c:pt idx="403">
                  <c:v>33456</c:v>
                </c:pt>
                <c:pt idx="404">
                  <c:v>33457</c:v>
                </c:pt>
                <c:pt idx="405">
                  <c:v>33458</c:v>
                </c:pt>
                <c:pt idx="406">
                  <c:v>33459</c:v>
                </c:pt>
                <c:pt idx="407">
                  <c:v>33462</c:v>
                </c:pt>
                <c:pt idx="408">
                  <c:v>33463</c:v>
                </c:pt>
                <c:pt idx="409">
                  <c:v>33464</c:v>
                </c:pt>
                <c:pt idx="410">
                  <c:v>33465</c:v>
                </c:pt>
                <c:pt idx="411">
                  <c:v>33466</c:v>
                </c:pt>
                <c:pt idx="412">
                  <c:v>33469</c:v>
                </c:pt>
                <c:pt idx="413">
                  <c:v>33470</c:v>
                </c:pt>
                <c:pt idx="414">
                  <c:v>33471</c:v>
                </c:pt>
                <c:pt idx="415">
                  <c:v>33472</c:v>
                </c:pt>
                <c:pt idx="416">
                  <c:v>33473</c:v>
                </c:pt>
                <c:pt idx="417">
                  <c:v>33476</c:v>
                </c:pt>
                <c:pt idx="418">
                  <c:v>33477</c:v>
                </c:pt>
                <c:pt idx="419">
                  <c:v>33478</c:v>
                </c:pt>
                <c:pt idx="420">
                  <c:v>33479</c:v>
                </c:pt>
                <c:pt idx="421">
                  <c:v>33480</c:v>
                </c:pt>
                <c:pt idx="422">
                  <c:v>33484</c:v>
                </c:pt>
                <c:pt idx="423">
                  <c:v>33485</c:v>
                </c:pt>
                <c:pt idx="424">
                  <c:v>33486</c:v>
                </c:pt>
                <c:pt idx="425">
                  <c:v>33487</c:v>
                </c:pt>
                <c:pt idx="426">
                  <c:v>33490</c:v>
                </c:pt>
                <c:pt idx="427">
                  <c:v>33491</c:v>
                </c:pt>
                <c:pt idx="428">
                  <c:v>33492</c:v>
                </c:pt>
                <c:pt idx="429">
                  <c:v>33493</c:v>
                </c:pt>
                <c:pt idx="430">
                  <c:v>33494</c:v>
                </c:pt>
                <c:pt idx="431">
                  <c:v>33497</c:v>
                </c:pt>
                <c:pt idx="432">
                  <c:v>33498</c:v>
                </c:pt>
                <c:pt idx="433">
                  <c:v>33499</c:v>
                </c:pt>
                <c:pt idx="434">
                  <c:v>33500</c:v>
                </c:pt>
                <c:pt idx="435">
                  <c:v>33501</c:v>
                </c:pt>
                <c:pt idx="436">
                  <c:v>33504</c:v>
                </c:pt>
                <c:pt idx="437">
                  <c:v>33505</c:v>
                </c:pt>
                <c:pt idx="438">
                  <c:v>33506</c:v>
                </c:pt>
                <c:pt idx="439">
                  <c:v>33507</c:v>
                </c:pt>
                <c:pt idx="440">
                  <c:v>33508</c:v>
                </c:pt>
                <c:pt idx="441">
                  <c:v>33511</c:v>
                </c:pt>
                <c:pt idx="442">
                  <c:v>33512</c:v>
                </c:pt>
                <c:pt idx="443">
                  <c:v>33513</c:v>
                </c:pt>
                <c:pt idx="444">
                  <c:v>33514</c:v>
                </c:pt>
                <c:pt idx="445">
                  <c:v>33515</c:v>
                </c:pt>
                <c:pt idx="446">
                  <c:v>33518</c:v>
                </c:pt>
                <c:pt idx="447">
                  <c:v>33519</c:v>
                </c:pt>
                <c:pt idx="448">
                  <c:v>33520</c:v>
                </c:pt>
                <c:pt idx="449">
                  <c:v>33521</c:v>
                </c:pt>
                <c:pt idx="450">
                  <c:v>33522</c:v>
                </c:pt>
                <c:pt idx="451">
                  <c:v>33525</c:v>
                </c:pt>
                <c:pt idx="452">
                  <c:v>33526</c:v>
                </c:pt>
                <c:pt idx="453">
                  <c:v>33527</c:v>
                </c:pt>
                <c:pt idx="454">
                  <c:v>33528</c:v>
                </c:pt>
                <c:pt idx="455">
                  <c:v>33529</c:v>
                </c:pt>
                <c:pt idx="456">
                  <c:v>33532</c:v>
                </c:pt>
                <c:pt idx="457">
                  <c:v>33533</c:v>
                </c:pt>
                <c:pt idx="458">
                  <c:v>33534</c:v>
                </c:pt>
                <c:pt idx="459">
                  <c:v>33535</c:v>
                </c:pt>
                <c:pt idx="460">
                  <c:v>33536</c:v>
                </c:pt>
                <c:pt idx="461">
                  <c:v>33539</c:v>
                </c:pt>
                <c:pt idx="462">
                  <c:v>33540</c:v>
                </c:pt>
                <c:pt idx="463">
                  <c:v>33541</c:v>
                </c:pt>
                <c:pt idx="464">
                  <c:v>33542</c:v>
                </c:pt>
                <c:pt idx="465">
                  <c:v>33543</c:v>
                </c:pt>
                <c:pt idx="466">
                  <c:v>33546</c:v>
                </c:pt>
                <c:pt idx="467">
                  <c:v>33547</c:v>
                </c:pt>
                <c:pt idx="468">
                  <c:v>33548</c:v>
                </c:pt>
                <c:pt idx="469">
                  <c:v>33549</c:v>
                </c:pt>
                <c:pt idx="470">
                  <c:v>33550</c:v>
                </c:pt>
                <c:pt idx="471">
                  <c:v>33553</c:v>
                </c:pt>
                <c:pt idx="472">
                  <c:v>33554</c:v>
                </c:pt>
                <c:pt idx="473">
                  <c:v>33555</c:v>
                </c:pt>
                <c:pt idx="474">
                  <c:v>33556</c:v>
                </c:pt>
                <c:pt idx="475">
                  <c:v>33557</c:v>
                </c:pt>
                <c:pt idx="476">
                  <c:v>33560</c:v>
                </c:pt>
                <c:pt idx="477">
                  <c:v>33561</c:v>
                </c:pt>
                <c:pt idx="478">
                  <c:v>33562</c:v>
                </c:pt>
                <c:pt idx="479">
                  <c:v>33563</c:v>
                </c:pt>
                <c:pt idx="480">
                  <c:v>33564</c:v>
                </c:pt>
                <c:pt idx="481">
                  <c:v>33567</c:v>
                </c:pt>
                <c:pt idx="482">
                  <c:v>33568</c:v>
                </c:pt>
                <c:pt idx="483">
                  <c:v>33569</c:v>
                </c:pt>
                <c:pt idx="484">
                  <c:v>33571</c:v>
                </c:pt>
                <c:pt idx="485">
                  <c:v>33574</c:v>
                </c:pt>
                <c:pt idx="486">
                  <c:v>33575</c:v>
                </c:pt>
                <c:pt idx="487">
                  <c:v>33576</c:v>
                </c:pt>
                <c:pt idx="488">
                  <c:v>33577</c:v>
                </c:pt>
                <c:pt idx="489">
                  <c:v>33578</c:v>
                </c:pt>
                <c:pt idx="490">
                  <c:v>33581</c:v>
                </c:pt>
                <c:pt idx="491">
                  <c:v>33582</c:v>
                </c:pt>
                <c:pt idx="492">
                  <c:v>33583</c:v>
                </c:pt>
                <c:pt idx="493">
                  <c:v>33584</c:v>
                </c:pt>
                <c:pt idx="494">
                  <c:v>33585</c:v>
                </c:pt>
                <c:pt idx="495">
                  <c:v>33588</c:v>
                </c:pt>
                <c:pt idx="496">
                  <c:v>33589</c:v>
                </c:pt>
                <c:pt idx="497">
                  <c:v>33590</c:v>
                </c:pt>
                <c:pt idx="498">
                  <c:v>33591</c:v>
                </c:pt>
                <c:pt idx="499">
                  <c:v>33592</c:v>
                </c:pt>
                <c:pt idx="500">
                  <c:v>33595</c:v>
                </c:pt>
                <c:pt idx="501">
                  <c:v>33596</c:v>
                </c:pt>
                <c:pt idx="502">
                  <c:v>33598</c:v>
                </c:pt>
                <c:pt idx="503">
                  <c:v>33599</c:v>
                </c:pt>
                <c:pt idx="504">
                  <c:v>33602</c:v>
                </c:pt>
                <c:pt idx="505">
                  <c:v>33603</c:v>
                </c:pt>
                <c:pt idx="506">
                  <c:v>33605</c:v>
                </c:pt>
                <c:pt idx="507">
                  <c:v>33606</c:v>
                </c:pt>
                <c:pt idx="508">
                  <c:v>33609</c:v>
                </c:pt>
                <c:pt idx="509">
                  <c:v>33610</c:v>
                </c:pt>
                <c:pt idx="510">
                  <c:v>33611</c:v>
                </c:pt>
                <c:pt idx="511">
                  <c:v>33612</c:v>
                </c:pt>
                <c:pt idx="512">
                  <c:v>33613</c:v>
                </c:pt>
                <c:pt idx="513">
                  <c:v>33616</c:v>
                </c:pt>
                <c:pt idx="514">
                  <c:v>33617</c:v>
                </c:pt>
                <c:pt idx="515">
                  <c:v>33618</c:v>
                </c:pt>
                <c:pt idx="516">
                  <c:v>33619</c:v>
                </c:pt>
                <c:pt idx="517">
                  <c:v>33620</c:v>
                </c:pt>
                <c:pt idx="518">
                  <c:v>33623</c:v>
                </c:pt>
                <c:pt idx="519">
                  <c:v>33624</c:v>
                </c:pt>
                <c:pt idx="520">
                  <c:v>33625</c:v>
                </c:pt>
                <c:pt idx="521">
                  <c:v>33626</c:v>
                </c:pt>
                <c:pt idx="522">
                  <c:v>33627</c:v>
                </c:pt>
                <c:pt idx="523">
                  <c:v>33630</c:v>
                </c:pt>
                <c:pt idx="524">
                  <c:v>33631</c:v>
                </c:pt>
                <c:pt idx="525">
                  <c:v>33632</c:v>
                </c:pt>
                <c:pt idx="526">
                  <c:v>33633</c:v>
                </c:pt>
                <c:pt idx="527">
                  <c:v>33634</c:v>
                </c:pt>
                <c:pt idx="528">
                  <c:v>33637</c:v>
                </c:pt>
                <c:pt idx="529">
                  <c:v>33638</c:v>
                </c:pt>
                <c:pt idx="530">
                  <c:v>33639</c:v>
                </c:pt>
                <c:pt idx="531">
                  <c:v>33640</c:v>
                </c:pt>
                <c:pt idx="532">
                  <c:v>33641</c:v>
                </c:pt>
                <c:pt idx="533">
                  <c:v>33644</c:v>
                </c:pt>
                <c:pt idx="534">
                  <c:v>33645</c:v>
                </c:pt>
                <c:pt idx="535">
                  <c:v>33646</c:v>
                </c:pt>
                <c:pt idx="536">
                  <c:v>33647</c:v>
                </c:pt>
                <c:pt idx="537">
                  <c:v>33648</c:v>
                </c:pt>
                <c:pt idx="538">
                  <c:v>33652</c:v>
                </c:pt>
                <c:pt idx="539">
                  <c:v>33653</c:v>
                </c:pt>
                <c:pt idx="540">
                  <c:v>33654</c:v>
                </c:pt>
                <c:pt idx="541">
                  <c:v>33655</c:v>
                </c:pt>
                <c:pt idx="542">
                  <c:v>33658</c:v>
                </c:pt>
                <c:pt idx="543">
                  <c:v>33659</c:v>
                </c:pt>
                <c:pt idx="544">
                  <c:v>33660</c:v>
                </c:pt>
                <c:pt idx="545">
                  <c:v>33661</c:v>
                </c:pt>
                <c:pt idx="546">
                  <c:v>33662</c:v>
                </c:pt>
                <c:pt idx="547">
                  <c:v>33665</c:v>
                </c:pt>
                <c:pt idx="548">
                  <c:v>33666</c:v>
                </c:pt>
                <c:pt idx="549">
                  <c:v>33667</c:v>
                </c:pt>
                <c:pt idx="550">
                  <c:v>33668</c:v>
                </c:pt>
                <c:pt idx="551">
                  <c:v>33669</c:v>
                </c:pt>
                <c:pt idx="552">
                  <c:v>33672</c:v>
                </c:pt>
                <c:pt idx="553">
                  <c:v>33673</c:v>
                </c:pt>
                <c:pt idx="554">
                  <c:v>33674</c:v>
                </c:pt>
                <c:pt idx="555">
                  <c:v>33675</c:v>
                </c:pt>
                <c:pt idx="556">
                  <c:v>33676</c:v>
                </c:pt>
                <c:pt idx="557">
                  <c:v>33679</c:v>
                </c:pt>
                <c:pt idx="558">
                  <c:v>33680</c:v>
                </c:pt>
                <c:pt idx="559">
                  <c:v>33681</c:v>
                </c:pt>
                <c:pt idx="560">
                  <c:v>33682</c:v>
                </c:pt>
                <c:pt idx="561">
                  <c:v>33683</c:v>
                </c:pt>
                <c:pt idx="562">
                  <c:v>33686</c:v>
                </c:pt>
                <c:pt idx="563">
                  <c:v>33687</c:v>
                </c:pt>
                <c:pt idx="564">
                  <c:v>33688</c:v>
                </c:pt>
                <c:pt idx="565">
                  <c:v>33689</c:v>
                </c:pt>
                <c:pt idx="566">
                  <c:v>33690</c:v>
                </c:pt>
                <c:pt idx="567">
                  <c:v>33693</c:v>
                </c:pt>
                <c:pt idx="568">
                  <c:v>33694</c:v>
                </c:pt>
                <c:pt idx="569">
                  <c:v>33695</c:v>
                </c:pt>
                <c:pt idx="570">
                  <c:v>33696</c:v>
                </c:pt>
                <c:pt idx="571">
                  <c:v>33697</c:v>
                </c:pt>
                <c:pt idx="572">
                  <c:v>33700</c:v>
                </c:pt>
                <c:pt idx="573">
                  <c:v>33701</c:v>
                </c:pt>
                <c:pt idx="574">
                  <c:v>33702</c:v>
                </c:pt>
                <c:pt idx="575">
                  <c:v>33703</c:v>
                </c:pt>
                <c:pt idx="576">
                  <c:v>33704</c:v>
                </c:pt>
                <c:pt idx="577">
                  <c:v>33707</c:v>
                </c:pt>
                <c:pt idx="578">
                  <c:v>33708</c:v>
                </c:pt>
                <c:pt idx="579">
                  <c:v>33709</c:v>
                </c:pt>
                <c:pt idx="580">
                  <c:v>33710</c:v>
                </c:pt>
                <c:pt idx="581">
                  <c:v>33714</c:v>
                </c:pt>
                <c:pt idx="582">
                  <c:v>33715</c:v>
                </c:pt>
                <c:pt idx="583">
                  <c:v>33716</c:v>
                </c:pt>
                <c:pt idx="584">
                  <c:v>33717</c:v>
                </c:pt>
                <c:pt idx="585">
                  <c:v>33718</c:v>
                </c:pt>
                <c:pt idx="586">
                  <c:v>33721</c:v>
                </c:pt>
                <c:pt idx="587">
                  <c:v>33722</c:v>
                </c:pt>
                <c:pt idx="588">
                  <c:v>33723</c:v>
                </c:pt>
                <c:pt idx="589">
                  <c:v>33724</c:v>
                </c:pt>
                <c:pt idx="590">
                  <c:v>33725</c:v>
                </c:pt>
                <c:pt idx="591">
                  <c:v>33728</c:v>
                </c:pt>
                <c:pt idx="592">
                  <c:v>33729</c:v>
                </c:pt>
                <c:pt idx="593">
                  <c:v>33730</c:v>
                </c:pt>
                <c:pt idx="594">
                  <c:v>33731</c:v>
                </c:pt>
                <c:pt idx="595">
                  <c:v>33732</c:v>
                </c:pt>
                <c:pt idx="596">
                  <c:v>33735</c:v>
                </c:pt>
                <c:pt idx="597">
                  <c:v>33736</c:v>
                </c:pt>
                <c:pt idx="598">
                  <c:v>33737</c:v>
                </c:pt>
                <c:pt idx="599">
                  <c:v>33738</c:v>
                </c:pt>
                <c:pt idx="600">
                  <c:v>33739</c:v>
                </c:pt>
                <c:pt idx="601">
                  <c:v>33742</c:v>
                </c:pt>
                <c:pt idx="602">
                  <c:v>33743</c:v>
                </c:pt>
                <c:pt idx="603">
                  <c:v>33744</c:v>
                </c:pt>
                <c:pt idx="604">
                  <c:v>33745</c:v>
                </c:pt>
                <c:pt idx="605">
                  <c:v>33746</c:v>
                </c:pt>
                <c:pt idx="606">
                  <c:v>33750</c:v>
                </c:pt>
                <c:pt idx="607">
                  <c:v>33751</c:v>
                </c:pt>
                <c:pt idx="608">
                  <c:v>33752</c:v>
                </c:pt>
                <c:pt idx="609">
                  <c:v>33753</c:v>
                </c:pt>
                <c:pt idx="610">
                  <c:v>33756</c:v>
                </c:pt>
                <c:pt idx="611">
                  <c:v>33757</c:v>
                </c:pt>
                <c:pt idx="612">
                  <c:v>33758</c:v>
                </c:pt>
                <c:pt idx="613">
                  <c:v>33759</c:v>
                </c:pt>
                <c:pt idx="614">
                  <c:v>33760</c:v>
                </c:pt>
                <c:pt idx="615">
                  <c:v>33763</c:v>
                </c:pt>
                <c:pt idx="616">
                  <c:v>33764</c:v>
                </c:pt>
                <c:pt idx="617">
                  <c:v>33765</c:v>
                </c:pt>
                <c:pt idx="618">
                  <c:v>33766</c:v>
                </c:pt>
                <c:pt idx="619">
                  <c:v>33767</c:v>
                </c:pt>
                <c:pt idx="620">
                  <c:v>33770</c:v>
                </c:pt>
                <c:pt idx="621">
                  <c:v>33771</c:v>
                </c:pt>
                <c:pt idx="622">
                  <c:v>33772</c:v>
                </c:pt>
                <c:pt idx="623">
                  <c:v>33773</c:v>
                </c:pt>
                <c:pt idx="624">
                  <c:v>33774</c:v>
                </c:pt>
                <c:pt idx="625">
                  <c:v>33777</c:v>
                </c:pt>
                <c:pt idx="626">
                  <c:v>33778</c:v>
                </c:pt>
                <c:pt idx="627">
                  <c:v>33779</c:v>
                </c:pt>
                <c:pt idx="628">
                  <c:v>33780</c:v>
                </c:pt>
                <c:pt idx="629">
                  <c:v>33781</c:v>
                </c:pt>
                <c:pt idx="630">
                  <c:v>33784</c:v>
                </c:pt>
                <c:pt idx="631">
                  <c:v>33785</c:v>
                </c:pt>
                <c:pt idx="632">
                  <c:v>33786</c:v>
                </c:pt>
                <c:pt idx="633">
                  <c:v>33787</c:v>
                </c:pt>
                <c:pt idx="634">
                  <c:v>33791</c:v>
                </c:pt>
                <c:pt idx="635">
                  <c:v>33792</c:v>
                </c:pt>
                <c:pt idx="636">
                  <c:v>33793</c:v>
                </c:pt>
                <c:pt idx="637">
                  <c:v>33794</c:v>
                </c:pt>
                <c:pt idx="638">
                  <c:v>33795</c:v>
                </c:pt>
                <c:pt idx="639">
                  <c:v>33798</c:v>
                </c:pt>
                <c:pt idx="640">
                  <c:v>33799</c:v>
                </c:pt>
                <c:pt idx="641">
                  <c:v>33800</c:v>
                </c:pt>
                <c:pt idx="642">
                  <c:v>33801</c:v>
                </c:pt>
                <c:pt idx="643">
                  <c:v>33802</c:v>
                </c:pt>
                <c:pt idx="644">
                  <c:v>33805</c:v>
                </c:pt>
                <c:pt idx="645">
                  <c:v>33806</c:v>
                </c:pt>
                <c:pt idx="646">
                  <c:v>33807</c:v>
                </c:pt>
                <c:pt idx="647">
                  <c:v>33808</c:v>
                </c:pt>
                <c:pt idx="648">
                  <c:v>33809</c:v>
                </c:pt>
                <c:pt idx="649">
                  <c:v>33812</c:v>
                </c:pt>
                <c:pt idx="650">
                  <c:v>33813</c:v>
                </c:pt>
                <c:pt idx="651">
                  <c:v>33814</c:v>
                </c:pt>
                <c:pt idx="652">
                  <c:v>33815</c:v>
                </c:pt>
                <c:pt idx="653">
                  <c:v>33816</c:v>
                </c:pt>
                <c:pt idx="654">
                  <c:v>33819</c:v>
                </c:pt>
                <c:pt idx="655">
                  <c:v>33820</c:v>
                </c:pt>
                <c:pt idx="656">
                  <c:v>33821</c:v>
                </c:pt>
                <c:pt idx="657">
                  <c:v>33822</c:v>
                </c:pt>
                <c:pt idx="658">
                  <c:v>33823</c:v>
                </c:pt>
                <c:pt idx="659">
                  <c:v>33826</c:v>
                </c:pt>
                <c:pt idx="660">
                  <c:v>33827</c:v>
                </c:pt>
                <c:pt idx="661">
                  <c:v>33828</c:v>
                </c:pt>
                <c:pt idx="662">
                  <c:v>33829</c:v>
                </c:pt>
                <c:pt idx="663">
                  <c:v>33830</c:v>
                </c:pt>
                <c:pt idx="664">
                  <c:v>33833</c:v>
                </c:pt>
                <c:pt idx="665">
                  <c:v>33834</c:v>
                </c:pt>
                <c:pt idx="666">
                  <c:v>33835</c:v>
                </c:pt>
                <c:pt idx="667">
                  <c:v>33836</c:v>
                </c:pt>
                <c:pt idx="668">
                  <c:v>33837</c:v>
                </c:pt>
                <c:pt idx="669">
                  <c:v>33840</c:v>
                </c:pt>
                <c:pt idx="670">
                  <c:v>33841</c:v>
                </c:pt>
                <c:pt idx="671">
                  <c:v>33842</c:v>
                </c:pt>
                <c:pt idx="672">
                  <c:v>33843</c:v>
                </c:pt>
                <c:pt idx="673">
                  <c:v>33844</c:v>
                </c:pt>
                <c:pt idx="674">
                  <c:v>33847</c:v>
                </c:pt>
                <c:pt idx="675">
                  <c:v>33848</c:v>
                </c:pt>
                <c:pt idx="676">
                  <c:v>33849</c:v>
                </c:pt>
                <c:pt idx="677">
                  <c:v>33850</c:v>
                </c:pt>
                <c:pt idx="678">
                  <c:v>33851</c:v>
                </c:pt>
                <c:pt idx="679">
                  <c:v>33855</c:v>
                </c:pt>
                <c:pt idx="680">
                  <c:v>33856</c:v>
                </c:pt>
                <c:pt idx="681">
                  <c:v>33857</c:v>
                </c:pt>
                <c:pt idx="682">
                  <c:v>33858</c:v>
                </c:pt>
                <c:pt idx="683">
                  <c:v>33861</c:v>
                </c:pt>
                <c:pt idx="684">
                  <c:v>33862</c:v>
                </c:pt>
                <c:pt idx="685">
                  <c:v>33863</c:v>
                </c:pt>
                <c:pt idx="686">
                  <c:v>33864</c:v>
                </c:pt>
                <c:pt idx="687">
                  <c:v>33865</c:v>
                </c:pt>
                <c:pt idx="688">
                  <c:v>33868</c:v>
                </c:pt>
                <c:pt idx="689">
                  <c:v>33869</c:v>
                </c:pt>
                <c:pt idx="690">
                  <c:v>33870</c:v>
                </c:pt>
                <c:pt idx="691">
                  <c:v>33871</c:v>
                </c:pt>
                <c:pt idx="692">
                  <c:v>33872</c:v>
                </c:pt>
                <c:pt idx="693">
                  <c:v>33875</c:v>
                </c:pt>
                <c:pt idx="694">
                  <c:v>33876</c:v>
                </c:pt>
                <c:pt idx="695">
                  <c:v>33877</c:v>
                </c:pt>
                <c:pt idx="696">
                  <c:v>33878</c:v>
                </c:pt>
                <c:pt idx="697">
                  <c:v>33879</c:v>
                </c:pt>
                <c:pt idx="698">
                  <c:v>33882</c:v>
                </c:pt>
                <c:pt idx="699">
                  <c:v>33883</c:v>
                </c:pt>
                <c:pt idx="700">
                  <c:v>33884</c:v>
                </c:pt>
                <c:pt idx="701">
                  <c:v>33885</c:v>
                </c:pt>
                <c:pt idx="702">
                  <c:v>33886</c:v>
                </c:pt>
                <c:pt idx="703">
                  <c:v>33889</c:v>
                </c:pt>
                <c:pt idx="704">
                  <c:v>33890</c:v>
                </c:pt>
                <c:pt idx="705">
                  <c:v>33891</c:v>
                </c:pt>
                <c:pt idx="706">
                  <c:v>33892</c:v>
                </c:pt>
                <c:pt idx="707">
                  <c:v>33893</c:v>
                </c:pt>
                <c:pt idx="708">
                  <c:v>33896</c:v>
                </c:pt>
                <c:pt idx="709">
                  <c:v>33897</c:v>
                </c:pt>
                <c:pt idx="710">
                  <c:v>33898</c:v>
                </c:pt>
                <c:pt idx="711">
                  <c:v>33899</c:v>
                </c:pt>
                <c:pt idx="712">
                  <c:v>33900</c:v>
                </c:pt>
                <c:pt idx="713">
                  <c:v>33903</c:v>
                </c:pt>
                <c:pt idx="714">
                  <c:v>33904</c:v>
                </c:pt>
                <c:pt idx="715">
                  <c:v>33905</c:v>
                </c:pt>
                <c:pt idx="716">
                  <c:v>33906</c:v>
                </c:pt>
                <c:pt idx="717">
                  <c:v>33907</c:v>
                </c:pt>
                <c:pt idx="718">
                  <c:v>33910</c:v>
                </c:pt>
                <c:pt idx="719">
                  <c:v>33911</c:v>
                </c:pt>
                <c:pt idx="720">
                  <c:v>33912</c:v>
                </c:pt>
                <c:pt idx="721">
                  <c:v>33913</c:v>
                </c:pt>
                <c:pt idx="722">
                  <c:v>33914</c:v>
                </c:pt>
                <c:pt idx="723">
                  <c:v>33917</c:v>
                </c:pt>
                <c:pt idx="724">
                  <c:v>33918</c:v>
                </c:pt>
                <c:pt idx="725">
                  <c:v>33919</c:v>
                </c:pt>
                <c:pt idx="726">
                  <c:v>33920</c:v>
                </c:pt>
                <c:pt idx="727">
                  <c:v>33921</c:v>
                </c:pt>
                <c:pt idx="728">
                  <c:v>33924</c:v>
                </c:pt>
                <c:pt idx="729">
                  <c:v>33925</c:v>
                </c:pt>
                <c:pt idx="730">
                  <c:v>33926</c:v>
                </c:pt>
                <c:pt idx="731">
                  <c:v>33927</c:v>
                </c:pt>
                <c:pt idx="732">
                  <c:v>33928</c:v>
                </c:pt>
                <c:pt idx="733">
                  <c:v>33931</c:v>
                </c:pt>
                <c:pt idx="734">
                  <c:v>33932</c:v>
                </c:pt>
                <c:pt idx="735">
                  <c:v>33933</c:v>
                </c:pt>
                <c:pt idx="736">
                  <c:v>33935</c:v>
                </c:pt>
                <c:pt idx="737">
                  <c:v>33938</c:v>
                </c:pt>
                <c:pt idx="738">
                  <c:v>33939</c:v>
                </c:pt>
                <c:pt idx="739">
                  <c:v>33940</c:v>
                </c:pt>
                <c:pt idx="740">
                  <c:v>33941</c:v>
                </c:pt>
                <c:pt idx="741">
                  <c:v>33942</c:v>
                </c:pt>
                <c:pt idx="742">
                  <c:v>33945</c:v>
                </c:pt>
                <c:pt idx="743">
                  <c:v>33946</c:v>
                </c:pt>
                <c:pt idx="744">
                  <c:v>33947</c:v>
                </c:pt>
                <c:pt idx="745">
                  <c:v>33948</c:v>
                </c:pt>
                <c:pt idx="746">
                  <c:v>33949</c:v>
                </c:pt>
                <c:pt idx="747">
                  <c:v>33952</c:v>
                </c:pt>
                <c:pt idx="748">
                  <c:v>33953</c:v>
                </c:pt>
                <c:pt idx="749">
                  <c:v>33954</c:v>
                </c:pt>
                <c:pt idx="750">
                  <c:v>33955</c:v>
                </c:pt>
                <c:pt idx="751">
                  <c:v>33956</c:v>
                </c:pt>
                <c:pt idx="752">
                  <c:v>33959</c:v>
                </c:pt>
                <c:pt idx="753">
                  <c:v>33960</c:v>
                </c:pt>
                <c:pt idx="754">
                  <c:v>33961</c:v>
                </c:pt>
                <c:pt idx="755">
                  <c:v>33962</c:v>
                </c:pt>
                <c:pt idx="756">
                  <c:v>33966</c:v>
                </c:pt>
                <c:pt idx="757">
                  <c:v>33967</c:v>
                </c:pt>
                <c:pt idx="758">
                  <c:v>33968</c:v>
                </c:pt>
                <c:pt idx="759">
                  <c:v>33969</c:v>
                </c:pt>
                <c:pt idx="760">
                  <c:v>33973</c:v>
                </c:pt>
                <c:pt idx="761">
                  <c:v>33974</c:v>
                </c:pt>
                <c:pt idx="762">
                  <c:v>33975</c:v>
                </c:pt>
                <c:pt idx="763">
                  <c:v>33976</c:v>
                </c:pt>
                <c:pt idx="764">
                  <c:v>33977</c:v>
                </c:pt>
                <c:pt idx="765">
                  <c:v>33980</c:v>
                </c:pt>
                <c:pt idx="766">
                  <c:v>33981</c:v>
                </c:pt>
                <c:pt idx="767">
                  <c:v>33982</c:v>
                </c:pt>
                <c:pt idx="768">
                  <c:v>33983</c:v>
                </c:pt>
                <c:pt idx="769">
                  <c:v>33984</c:v>
                </c:pt>
                <c:pt idx="770">
                  <c:v>33987</c:v>
                </c:pt>
                <c:pt idx="771">
                  <c:v>33988</c:v>
                </c:pt>
                <c:pt idx="772">
                  <c:v>33989</c:v>
                </c:pt>
                <c:pt idx="773">
                  <c:v>33990</c:v>
                </c:pt>
                <c:pt idx="774">
                  <c:v>33991</c:v>
                </c:pt>
                <c:pt idx="775">
                  <c:v>33994</c:v>
                </c:pt>
                <c:pt idx="776">
                  <c:v>33995</c:v>
                </c:pt>
                <c:pt idx="777">
                  <c:v>33996</c:v>
                </c:pt>
                <c:pt idx="778">
                  <c:v>33997</c:v>
                </c:pt>
                <c:pt idx="779">
                  <c:v>33998</c:v>
                </c:pt>
                <c:pt idx="780">
                  <c:v>34001</c:v>
                </c:pt>
                <c:pt idx="781">
                  <c:v>34002</c:v>
                </c:pt>
                <c:pt idx="782">
                  <c:v>34003</c:v>
                </c:pt>
                <c:pt idx="783">
                  <c:v>34004</c:v>
                </c:pt>
                <c:pt idx="784">
                  <c:v>34005</c:v>
                </c:pt>
                <c:pt idx="785">
                  <c:v>34008</c:v>
                </c:pt>
                <c:pt idx="786">
                  <c:v>34009</c:v>
                </c:pt>
                <c:pt idx="787">
                  <c:v>34010</c:v>
                </c:pt>
                <c:pt idx="788">
                  <c:v>34011</c:v>
                </c:pt>
                <c:pt idx="789">
                  <c:v>34012</c:v>
                </c:pt>
                <c:pt idx="790">
                  <c:v>34016</c:v>
                </c:pt>
                <c:pt idx="791">
                  <c:v>34017</c:v>
                </c:pt>
                <c:pt idx="792">
                  <c:v>34018</c:v>
                </c:pt>
                <c:pt idx="793">
                  <c:v>34019</c:v>
                </c:pt>
                <c:pt idx="794">
                  <c:v>34022</c:v>
                </c:pt>
                <c:pt idx="795">
                  <c:v>34023</c:v>
                </c:pt>
                <c:pt idx="796">
                  <c:v>34024</c:v>
                </c:pt>
                <c:pt idx="797">
                  <c:v>34025</c:v>
                </c:pt>
                <c:pt idx="798">
                  <c:v>34026</c:v>
                </c:pt>
                <c:pt idx="799">
                  <c:v>34029</c:v>
                </c:pt>
                <c:pt idx="800">
                  <c:v>34030</c:v>
                </c:pt>
                <c:pt idx="801">
                  <c:v>34031</c:v>
                </c:pt>
                <c:pt idx="802">
                  <c:v>34032</c:v>
                </c:pt>
                <c:pt idx="803">
                  <c:v>34033</c:v>
                </c:pt>
                <c:pt idx="804">
                  <c:v>34036</c:v>
                </c:pt>
                <c:pt idx="805">
                  <c:v>34037</c:v>
                </c:pt>
                <c:pt idx="806">
                  <c:v>34038</c:v>
                </c:pt>
                <c:pt idx="807">
                  <c:v>34039</c:v>
                </c:pt>
                <c:pt idx="808">
                  <c:v>34040</c:v>
                </c:pt>
                <c:pt idx="809">
                  <c:v>34043</c:v>
                </c:pt>
                <c:pt idx="810">
                  <c:v>34044</c:v>
                </c:pt>
                <c:pt idx="811">
                  <c:v>34045</c:v>
                </c:pt>
                <c:pt idx="812">
                  <c:v>34046</c:v>
                </c:pt>
                <c:pt idx="813">
                  <c:v>34047</c:v>
                </c:pt>
                <c:pt idx="814">
                  <c:v>34050</c:v>
                </c:pt>
                <c:pt idx="815">
                  <c:v>34051</c:v>
                </c:pt>
                <c:pt idx="816">
                  <c:v>34052</c:v>
                </c:pt>
                <c:pt idx="817">
                  <c:v>34053</c:v>
                </c:pt>
                <c:pt idx="818">
                  <c:v>34054</c:v>
                </c:pt>
                <c:pt idx="819">
                  <c:v>34057</c:v>
                </c:pt>
                <c:pt idx="820">
                  <c:v>34058</c:v>
                </c:pt>
                <c:pt idx="821">
                  <c:v>34059</c:v>
                </c:pt>
                <c:pt idx="822">
                  <c:v>34060</c:v>
                </c:pt>
                <c:pt idx="823">
                  <c:v>34061</c:v>
                </c:pt>
                <c:pt idx="824">
                  <c:v>34064</c:v>
                </c:pt>
                <c:pt idx="825">
                  <c:v>34065</c:v>
                </c:pt>
                <c:pt idx="826">
                  <c:v>34066</c:v>
                </c:pt>
                <c:pt idx="827">
                  <c:v>34067</c:v>
                </c:pt>
                <c:pt idx="828">
                  <c:v>34071</c:v>
                </c:pt>
                <c:pt idx="829">
                  <c:v>34072</c:v>
                </c:pt>
                <c:pt idx="830">
                  <c:v>34073</c:v>
                </c:pt>
                <c:pt idx="831">
                  <c:v>34074</c:v>
                </c:pt>
                <c:pt idx="832">
                  <c:v>34075</c:v>
                </c:pt>
                <c:pt idx="833">
                  <c:v>34078</c:v>
                </c:pt>
                <c:pt idx="834">
                  <c:v>34079</c:v>
                </c:pt>
                <c:pt idx="835">
                  <c:v>34080</c:v>
                </c:pt>
                <c:pt idx="836">
                  <c:v>34081</c:v>
                </c:pt>
                <c:pt idx="837">
                  <c:v>34082</c:v>
                </c:pt>
                <c:pt idx="838">
                  <c:v>34085</c:v>
                </c:pt>
                <c:pt idx="839">
                  <c:v>34086</c:v>
                </c:pt>
                <c:pt idx="840">
                  <c:v>34087</c:v>
                </c:pt>
                <c:pt idx="841">
                  <c:v>34088</c:v>
                </c:pt>
                <c:pt idx="842">
                  <c:v>34089</c:v>
                </c:pt>
                <c:pt idx="843">
                  <c:v>34092</c:v>
                </c:pt>
                <c:pt idx="844">
                  <c:v>34093</c:v>
                </c:pt>
                <c:pt idx="845">
                  <c:v>34094</c:v>
                </c:pt>
                <c:pt idx="846">
                  <c:v>34095</c:v>
                </c:pt>
                <c:pt idx="847">
                  <c:v>34096</c:v>
                </c:pt>
                <c:pt idx="848">
                  <c:v>34099</c:v>
                </c:pt>
                <c:pt idx="849">
                  <c:v>34100</c:v>
                </c:pt>
                <c:pt idx="850">
                  <c:v>34101</c:v>
                </c:pt>
                <c:pt idx="851">
                  <c:v>34102</c:v>
                </c:pt>
                <c:pt idx="852">
                  <c:v>34103</c:v>
                </c:pt>
                <c:pt idx="853">
                  <c:v>34106</c:v>
                </c:pt>
                <c:pt idx="854">
                  <c:v>34107</c:v>
                </c:pt>
                <c:pt idx="855">
                  <c:v>34108</c:v>
                </c:pt>
                <c:pt idx="856">
                  <c:v>34109</c:v>
                </c:pt>
                <c:pt idx="857">
                  <c:v>34110</c:v>
                </c:pt>
                <c:pt idx="858">
                  <c:v>34113</c:v>
                </c:pt>
                <c:pt idx="859">
                  <c:v>34114</c:v>
                </c:pt>
                <c:pt idx="860">
                  <c:v>34115</c:v>
                </c:pt>
                <c:pt idx="861">
                  <c:v>34116</c:v>
                </c:pt>
                <c:pt idx="862">
                  <c:v>34117</c:v>
                </c:pt>
                <c:pt idx="863">
                  <c:v>34121</c:v>
                </c:pt>
                <c:pt idx="864">
                  <c:v>34122</c:v>
                </c:pt>
                <c:pt idx="865">
                  <c:v>34123</c:v>
                </c:pt>
                <c:pt idx="866">
                  <c:v>34124</c:v>
                </c:pt>
                <c:pt idx="867">
                  <c:v>34127</c:v>
                </c:pt>
                <c:pt idx="868">
                  <c:v>34128</c:v>
                </c:pt>
                <c:pt idx="869">
                  <c:v>34129</c:v>
                </c:pt>
                <c:pt idx="870">
                  <c:v>34130</c:v>
                </c:pt>
                <c:pt idx="871">
                  <c:v>34131</c:v>
                </c:pt>
                <c:pt idx="872">
                  <c:v>34134</c:v>
                </c:pt>
                <c:pt idx="873">
                  <c:v>34135</c:v>
                </c:pt>
                <c:pt idx="874">
                  <c:v>34136</c:v>
                </c:pt>
                <c:pt idx="875">
                  <c:v>34137</c:v>
                </c:pt>
                <c:pt idx="876">
                  <c:v>34138</c:v>
                </c:pt>
                <c:pt idx="877">
                  <c:v>34141</c:v>
                </c:pt>
                <c:pt idx="878">
                  <c:v>34142</c:v>
                </c:pt>
                <c:pt idx="879">
                  <c:v>34143</c:v>
                </c:pt>
                <c:pt idx="880">
                  <c:v>34144</c:v>
                </c:pt>
                <c:pt idx="881">
                  <c:v>34145</c:v>
                </c:pt>
                <c:pt idx="882">
                  <c:v>34148</c:v>
                </c:pt>
                <c:pt idx="883">
                  <c:v>34149</c:v>
                </c:pt>
                <c:pt idx="884">
                  <c:v>34150</c:v>
                </c:pt>
                <c:pt idx="885">
                  <c:v>34151</c:v>
                </c:pt>
                <c:pt idx="886">
                  <c:v>34152</c:v>
                </c:pt>
                <c:pt idx="887">
                  <c:v>34156</c:v>
                </c:pt>
                <c:pt idx="888">
                  <c:v>34157</c:v>
                </c:pt>
                <c:pt idx="889">
                  <c:v>34158</c:v>
                </c:pt>
                <c:pt idx="890">
                  <c:v>34159</c:v>
                </c:pt>
                <c:pt idx="891">
                  <c:v>34162</c:v>
                </c:pt>
                <c:pt idx="892">
                  <c:v>34163</c:v>
                </c:pt>
                <c:pt idx="893">
                  <c:v>34164</c:v>
                </c:pt>
                <c:pt idx="894">
                  <c:v>34165</c:v>
                </c:pt>
                <c:pt idx="895">
                  <c:v>34166</c:v>
                </c:pt>
                <c:pt idx="896">
                  <c:v>34169</c:v>
                </c:pt>
                <c:pt idx="897">
                  <c:v>34170</c:v>
                </c:pt>
                <c:pt idx="898">
                  <c:v>34171</c:v>
                </c:pt>
                <c:pt idx="899">
                  <c:v>34172</c:v>
                </c:pt>
                <c:pt idx="900">
                  <c:v>34173</c:v>
                </c:pt>
                <c:pt idx="901">
                  <c:v>34176</c:v>
                </c:pt>
                <c:pt idx="902">
                  <c:v>34177</c:v>
                </c:pt>
                <c:pt idx="903">
                  <c:v>34178</c:v>
                </c:pt>
                <c:pt idx="904">
                  <c:v>34179</c:v>
                </c:pt>
                <c:pt idx="905">
                  <c:v>34180</c:v>
                </c:pt>
                <c:pt idx="906">
                  <c:v>34183</c:v>
                </c:pt>
                <c:pt idx="907">
                  <c:v>34184</c:v>
                </c:pt>
                <c:pt idx="908">
                  <c:v>34185</c:v>
                </c:pt>
                <c:pt idx="909">
                  <c:v>34186</c:v>
                </c:pt>
                <c:pt idx="910">
                  <c:v>34187</c:v>
                </c:pt>
                <c:pt idx="911">
                  <c:v>34190</c:v>
                </c:pt>
                <c:pt idx="912">
                  <c:v>34191</c:v>
                </c:pt>
                <c:pt idx="913">
                  <c:v>34192</c:v>
                </c:pt>
                <c:pt idx="914">
                  <c:v>34193</c:v>
                </c:pt>
                <c:pt idx="915">
                  <c:v>34194</c:v>
                </c:pt>
                <c:pt idx="916">
                  <c:v>34197</c:v>
                </c:pt>
                <c:pt idx="917">
                  <c:v>34198</c:v>
                </c:pt>
                <c:pt idx="918">
                  <c:v>34199</c:v>
                </c:pt>
                <c:pt idx="919">
                  <c:v>34200</c:v>
                </c:pt>
                <c:pt idx="920">
                  <c:v>34201</c:v>
                </c:pt>
                <c:pt idx="921">
                  <c:v>34204</c:v>
                </c:pt>
                <c:pt idx="922">
                  <c:v>34205</c:v>
                </c:pt>
                <c:pt idx="923">
                  <c:v>34206</c:v>
                </c:pt>
                <c:pt idx="924">
                  <c:v>34207</c:v>
                </c:pt>
                <c:pt idx="925">
                  <c:v>34208</c:v>
                </c:pt>
                <c:pt idx="926">
                  <c:v>34211</c:v>
                </c:pt>
                <c:pt idx="927">
                  <c:v>34212</c:v>
                </c:pt>
                <c:pt idx="928">
                  <c:v>34213</c:v>
                </c:pt>
                <c:pt idx="929">
                  <c:v>34214</c:v>
                </c:pt>
                <c:pt idx="930">
                  <c:v>34215</c:v>
                </c:pt>
                <c:pt idx="931">
                  <c:v>34219</c:v>
                </c:pt>
                <c:pt idx="932">
                  <c:v>34220</c:v>
                </c:pt>
                <c:pt idx="933">
                  <c:v>34221</c:v>
                </c:pt>
                <c:pt idx="934">
                  <c:v>34222</c:v>
                </c:pt>
                <c:pt idx="935">
                  <c:v>34225</c:v>
                </c:pt>
                <c:pt idx="936">
                  <c:v>34226</c:v>
                </c:pt>
                <c:pt idx="937">
                  <c:v>34227</c:v>
                </c:pt>
                <c:pt idx="938">
                  <c:v>34228</c:v>
                </c:pt>
                <c:pt idx="939">
                  <c:v>34229</c:v>
                </c:pt>
                <c:pt idx="940">
                  <c:v>34232</c:v>
                </c:pt>
                <c:pt idx="941">
                  <c:v>34233</c:v>
                </c:pt>
                <c:pt idx="942">
                  <c:v>34234</c:v>
                </c:pt>
                <c:pt idx="943">
                  <c:v>34235</c:v>
                </c:pt>
                <c:pt idx="944">
                  <c:v>34236</c:v>
                </c:pt>
                <c:pt idx="945">
                  <c:v>34239</c:v>
                </c:pt>
                <c:pt idx="946">
                  <c:v>34240</c:v>
                </c:pt>
                <c:pt idx="947">
                  <c:v>34241</c:v>
                </c:pt>
                <c:pt idx="948">
                  <c:v>34242</c:v>
                </c:pt>
                <c:pt idx="949">
                  <c:v>34243</c:v>
                </c:pt>
                <c:pt idx="950">
                  <c:v>34246</c:v>
                </c:pt>
                <c:pt idx="951">
                  <c:v>34247</c:v>
                </c:pt>
                <c:pt idx="952">
                  <c:v>34248</c:v>
                </c:pt>
                <c:pt idx="953">
                  <c:v>34249</c:v>
                </c:pt>
                <c:pt idx="954">
                  <c:v>34250</c:v>
                </c:pt>
                <c:pt idx="955">
                  <c:v>34253</c:v>
                </c:pt>
                <c:pt idx="956">
                  <c:v>34254</c:v>
                </c:pt>
                <c:pt idx="957">
                  <c:v>34255</c:v>
                </c:pt>
                <c:pt idx="958">
                  <c:v>34256</c:v>
                </c:pt>
                <c:pt idx="959">
                  <c:v>34257</c:v>
                </c:pt>
                <c:pt idx="960">
                  <c:v>34260</c:v>
                </c:pt>
                <c:pt idx="961">
                  <c:v>34261</c:v>
                </c:pt>
                <c:pt idx="962">
                  <c:v>34262</c:v>
                </c:pt>
                <c:pt idx="963">
                  <c:v>34263</c:v>
                </c:pt>
                <c:pt idx="964">
                  <c:v>34264</c:v>
                </c:pt>
                <c:pt idx="965">
                  <c:v>34267</c:v>
                </c:pt>
                <c:pt idx="966">
                  <c:v>34268</c:v>
                </c:pt>
                <c:pt idx="967">
                  <c:v>34269</c:v>
                </c:pt>
                <c:pt idx="968">
                  <c:v>34270</c:v>
                </c:pt>
                <c:pt idx="969">
                  <c:v>34271</c:v>
                </c:pt>
                <c:pt idx="970">
                  <c:v>34274</c:v>
                </c:pt>
                <c:pt idx="971">
                  <c:v>34275</c:v>
                </c:pt>
                <c:pt idx="972">
                  <c:v>34276</c:v>
                </c:pt>
                <c:pt idx="973">
                  <c:v>34277</c:v>
                </c:pt>
                <c:pt idx="974">
                  <c:v>34278</c:v>
                </c:pt>
                <c:pt idx="975">
                  <c:v>34281</c:v>
                </c:pt>
                <c:pt idx="976">
                  <c:v>34282</c:v>
                </c:pt>
                <c:pt idx="977">
                  <c:v>34283</c:v>
                </c:pt>
                <c:pt idx="978">
                  <c:v>34284</c:v>
                </c:pt>
                <c:pt idx="979">
                  <c:v>34285</c:v>
                </c:pt>
                <c:pt idx="980">
                  <c:v>34288</c:v>
                </c:pt>
                <c:pt idx="981">
                  <c:v>34289</c:v>
                </c:pt>
                <c:pt idx="982">
                  <c:v>34290</c:v>
                </c:pt>
                <c:pt idx="983">
                  <c:v>34291</c:v>
                </c:pt>
                <c:pt idx="984">
                  <c:v>34292</c:v>
                </c:pt>
                <c:pt idx="985">
                  <c:v>34295</c:v>
                </c:pt>
                <c:pt idx="986">
                  <c:v>34296</c:v>
                </c:pt>
                <c:pt idx="987">
                  <c:v>34297</c:v>
                </c:pt>
                <c:pt idx="988">
                  <c:v>34299</c:v>
                </c:pt>
                <c:pt idx="989">
                  <c:v>34302</c:v>
                </c:pt>
                <c:pt idx="990">
                  <c:v>34303</c:v>
                </c:pt>
                <c:pt idx="991">
                  <c:v>34304</c:v>
                </c:pt>
                <c:pt idx="992">
                  <c:v>34305</c:v>
                </c:pt>
                <c:pt idx="993">
                  <c:v>34306</c:v>
                </c:pt>
                <c:pt idx="994">
                  <c:v>34309</c:v>
                </c:pt>
                <c:pt idx="995">
                  <c:v>34310</c:v>
                </c:pt>
                <c:pt idx="996">
                  <c:v>34311</c:v>
                </c:pt>
                <c:pt idx="997">
                  <c:v>34312</c:v>
                </c:pt>
                <c:pt idx="998">
                  <c:v>34313</c:v>
                </c:pt>
                <c:pt idx="999">
                  <c:v>34316</c:v>
                </c:pt>
                <c:pt idx="1000">
                  <c:v>34317</c:v>
                </c:pt>
                <c:pt idx="1001">
                  <c:v>34318</c:v>
                </c:pt>
                <c:pt idx="1002">
                  <c:v>34319</c:v>
                </c:pt>
                <c:pt idx="1003">
                  <c:v>34320</c:v>
                </c:pt>
                <c:pt idx="1004">
                  <c:v>34323</c:v>
                </c:pt>
                <c:pt idx="1005">
                  <c:v>34324</c:v>
                </c:pt>
                <c:pt idx="1006">
                  <c:v>34325</c:v>
                </c:pt>
                <c:pt idx="1007">
                  <c:v>34326</c:v>
                </c:pt>
                <c:pt idx="1008">
                  <c:v>34330</c:v>
                </c:pt>
                <c:pt idx="1009">
                  <c:v>34331</c:v>
                </c:pt>
                <c:pt idx="1010">
                  <c:v>34332</c:v>
                </c:pt>
                <c:pt idx="1011">
                  <c:v>34333</c:v>
                </c:pt>
                <c:pt idx="1012">
                  <c:v>34334</c:v>
                </c:pt>
                <c:pt idx="1013">
                  <c:v>34337</c:v>
                </c:pt>
                <c:pt idx="1014">
                  <c:v>34338</c:v>
                </c:pt>
                <c:pt idx="1015">
                  <c:v>34339</c:v>
                </c:pt>
                <c:pt idx="1016">
                  <c:v>34340</c:v>
                </c:pt>
                <c:pt idx="1017">
                  <c:v>34341</c:v>
                </c:pt>
                <c:pt idx="1018">
                  <c:v>34344</c:v>
                </c:pt>
                <c:pt idx="1019">
                  <c:v>34345</c:v>
                </c:pt>
                <c:pt idx="1020">
                  <c:v>34346</c:v>
                </c:pt>
                <c:pt idx="1021">
                  <c:v>34347</c:v>
                </c:pt>
                <c:pt idx="1022">
                  <c:v>34348</c:v>
                </c:pt>
                <c:pt idx="1023">
                  <c:v>34351</c:v>
                </c:pt>
                <c:pt idx="1024">
                  <c:v>34352</c:v>
                </c:pt>
                <c:pt idx="1025">
                  <c:v>34353</c:v>
                </c:pt>
                <c:pt idx="1026">
                  <c:v>34354</c:v>
                </c:pt>
                <c:pt idx="1027">
                  <c:v>34355</c:v>
                </c:pt>
                <c:pt idx="1028">
                  <c:v>34358</c:v>
                </c:pt>
                <c:pt idx="1029">
                  <c:v>34359</c:v>
                </c:pt>
                <c:pt idx="1030">
                  <c:v>34360</c:v>
                </c:pt>
                <c:pt idx="1031">
                  <c:v>34361</c:v>
                </c:pt>
                <c:pt idx="1032">
                  <c:v>34362</c:v>
                </c:pt>
                <c:pt idx="1033">
                  <c:v>34365</c:v>
                </c:pt>
                <c:pt idx="1034">
                  <c:v>34366</c:v>
                </c:pt>
                <c:pt idx="1035">
                  <c:v>34367</c:v>
                </c:pt>
                <c:pt idx="1036">
                  <c:v>34368</c:v>
                </c:pt>
                <c:pt idx="1037">
                  <c:v>34369</c:v>
                </c:pt>
                <c:pt idx="1038">
                  <c:v>34372</c:v>
                </c:pt>
                <c:pt idx="1039">
                  <c:v>34373</c:v>
                </c:pt>
                <c:pt idx="1040">
                  <c:v>34374</c:v>
                </c:pt>
                <c:pt idx="1041">
                  <c:v>34375</c:v>
                </c:pt>
                <c:pt idx="1042">
                  <c:v>34376</c:v>
                </c:pt>
                <c:pt idx="1043">
                  <c:v>34379</c:v>
                </c:pt>
                <c:pt idx="1044">
                  <c:v>34380</c:v>
                </c:pt>
                <c:pt idx="1045">
                  <c:v>34381</c:v>
                </c:pt>
                <c:pt idx="1046">
                  <c:v>34382</c:v>
                </c:pt>
                <c:pt idx="1047">
                  <c:v>34383</c:v>
                </c:pt>
                <c:pt idx="1048">
                  <c:v>34387</c:v>
                </c:pt>
                <c:pt idx="1049">
                  <c:v>34388</c:v>
                </c:pt>
                <c:pt idx="1050">
                  <c:v>34389</c:v>
                </c:pt>
                <c:pt idx="1051">
                  <c:v>34390</c:v>
                </c:pt>
                <c:pt idx="1052">
                  <c:v>34393</c:v>
                </c:pt>
                <c:pt idx="1053">
                  <c:v>34394</c:v>
                </c:pt>
                <c:pt idx="1054">
                  <c:v>34395</c:v>
                </c:pt>
                <c:pt idx="1055">
                  <c:v>34396</c:v>
                </c:pt>
                <c:pt idx="1056">
                  <c:v>34397</c:v>
                </c:pt>
                <c:pt idx="1057">
                  <c:v>34400</c:v>
                </c:pt>
                <c:pt idx="1058">
                  <c:v>34401</c:v>
                </c:pt>
                <c:pt idx="1059">
                  <c:v>34402</c:v>
                </c:pt>
                <c:pt idx="1060">
                  <c:v>34403</c:v>
                </c:pt>
                <c:pt idx="1061">
                  <c:v>34404</c:v>
                </c:pt>
                <c:pt idx="1062">
                  <c:v>34407</c:v>
                </c:pt>
                <c:pt idx="1063">
                  <c:v>34408</c:v>
                </c:pt>
                <c:pt idx="1064">
                  <c:v>34409</c:v>
                </c:pt>
                <c:pt idx="1065">
                  <c:v>34410</c:v>
                </c:pt>
                <c:pt idx="1066">
                  <c:v>34411</c:v>
                </c:pt>
                <c:pt idx="1067">
                  <c:v>34414</c:v>
                </c:pt>
                <c:pt idx="1068">
                  <c:v>34415</c:v>
                </c:pt>
                <c:pt idx="1069">
                  <c:v>34416</c:v>
                </c:pt>
                <c:pt idx="1070">
                  <c:v>34417</c:v>
                </c:pt>
                <c:pt idx="1071">
                  <c:v>34418</c:v>
                </c:pt>
                <c:pt idx="1072">
                  <c:v>34421</c:v>
                </c:pt>
                <c:pt idx="1073">
                  <c:v>34422</c:v>
                </c:pt>
                <c:pt idx="1074">
                  <c:v>34423</c:v>
                </c:pt>
                <c:pt idx="1075">
                  <c:v>34424</c:v>
                </c:pt>
                <c:pt idx="1076">
                  <c:v>34428</c:v>
                </c:pt>
                <c:pt idx="1077">
                  <c:v>34429</c:v>
                </c:pt>
                <c:pt idx="1078">
                  <c:v>34430</c:v>
                </c:pt>
                <c:pt idx="1079">
                  <c:v>34431</c:v>
                </c:pt>
                <c:pt idx="1080">
                  <c:v>34432</c:v>
                </c:pt>
                <c:pt idx="1081">
                  <c:v>34435</c:v>
                </c:pt>
                <c:pt idx="1082">
                  <c:v>34436</c:v>
                </c:pt>
                <c:pt idx="1083">
                  <c:v>34437</c:v>
                </c:pt>
                <c:pt idx="1084">
                  <c:v>34438</c:v>
                </c:pt>
                <c:pt idx="1085">
                  <c:v>34439</c:v>
                </c:pt>
                <c:pt idx="1086">
                  <c:v>34442</c:v>
                </c:pt>
                <c:pt idx="1087">
                  <c:v>34443</c:v>
                </c:pt>
                <c:pt idx="1088">
                  <c:v>34444</c:v>
                </c:pt>
                <c:pt idx="1089">
                  <c:v>34445</c:v>
                </c:pt>
                <c:pt idx="1090">
                  <c:v>34446</c:v>
                </c:pt>
                <c:pt idx="1091">
                  <c:v>34449</c:v>
                </c:pt>
                <c:pt idx="1092">
                  <c:v>34450</c:v>
                </c:pt>
                <c:pt idx="1093">
                  <c:v>34452</c:v>
                </c:pt>
                <c:pt idx="1094">
                  <c:v>34453</c:v>
                </c:pt>
                <c:pt idx="1095">
                  <c:v>34456</c:v>
                </c:pt>
                <c:pt idx="1096">
                  <c:v>34457</c:v>
                </c:pt>
                <c:pt idx="1097">
                  <c:v>34458</c:v>
                </c:pt>
                <c:pt idx="1098">
                  <c:v>34459</c:v>
                </c:pt>
                <c:pt idx="1099">
                  <c:v>34460</c:v>
                </c:pt>
                <c:pt idx="1100">
                  <c:v>34463</c:v>
                </c:pt>
                <c:pt idx="1101">
                  <c:v>34464</c:v>
                </c:pt>
                <c:pt idx="1102">
                  <c:v>34465</c:v>
                </c:pt>
                <c:pt idx="1103">
                  <c:v>34466</c:v>
                </c:pt>
                <c:pt idx="1104">
                  <c:v>34467</c:v>
                </c:pt>
                <c:pt idx="1105">
                  <c:v>34470</c:v>
                </c:pt>
                <c:pt idx="1106">
                  <c:v>34471</c:v>
                </c:pt>
                <c:pt idx="1107">
                  <c:v>34472</c:v>
                </c:pt>
                <c:pt idx="1108">
                  <c:v>34473</c:v>
                </c:pt>
                <c:pt idx="1109">
                  <c:v>34474</c:v>
                </c:pt>
                <c:pt idx="1110">
                  <c:v>34477</c:v>
                </c:pt>
                <c:pt idx="1111">
                  <c:v>34478</c:v>
                </c:pt>
                <c:pt idx="1112">
                  <c:v>34479</c:v>
                </c:pt>
                <c:pt idx="1113">
                  <c:v>34480</c:v>
                </c:pt>
                <c:pt idx="1114">
                  <c:v>34481</c:v>
                </c:pt>
                <c:pt idx="1115">
                  <c:v>34485</c:v>
                </c:pt>
                <c:pt idx="1116">
                  <c:v>34486</c:v>
                </c:pt>
                <c:pt idx="1117">
                  <c:v>34487</c:v>
                </c:pt>
                <c:pt idx="1118">
                  <c:v>34488</c:v>
                </c:pt>
                <c:pt idx="1119">
                  <c:v>34491</c:v>
                </c:pt>
                <c:pt idx="1120">
                  <c:v>34492</c:v>
                </c:pt>
                <c:pt idx="1121">
                  <c:v>34493</c:v>
                </c:pt>
                <c:pt idx="1122">
                  <c:v>34494</c:v>
                </c:pt>
                <c:pt idx="1123">
                  <c:v>34495</c:v>
                </c:pt>
                <c:pt idx="1124">
                  <c:v>34498</c:v>
                </c:pt>
                <c:pt idx="1125">
                  <c:v>34499</c:v>
                </c:pt>
                <c:pt idx="1126">
                  <c:v>34500</c:v>
                </c:pt>
                <c:pt idx="1127">
                  <c:v>34501</c:v>
                </c:pt>
                <c:pt idx="1128">
                  <c:v>34502</c:v>
                </c:pt>
                <c:pt idx="1129">
                  <c:v>34505</c:v>
                </c:pt>
                <c:pt idx="1130">
                  <c:v>34506</c:v>
                </c:pt>
                <c:pt idx="1131">
                  <c:v>34507</c:v>
                </c:pt>
                <c:pt idx="1132">
                  <c:v>34508</c:v>
                </c:pt>
                <c:pt idx="1133">
                  <c:v>34509</c:v>
                </c:pt>
                <c:pt idx="1134">
                  <c:v>34512</c:v>
                </c:pt>
                <c:pt idx="1135">
                  <c:v>34513</c:v>
                </c:pt>
                <c:pt idx="1136">
                  <c:v>34514</c:v>
                </c:pt>
                <c:pt idx="1137">
                  <c:v>34515</c:v>
                </c:pt>
                <c:pt idx="1138">
                  <c:v>34516</c:v>
                </c:pt>
                <c:pt idx="1139">
                  <c:v>34520</c:v>
                </c:pt>
                <c:pt idx="1140">
                  <c:v>34521</c:v>
                </c:pt>
                <c:pt idx="1141">
                  <c:v>34522</c:v>
                </c:pt>
                <c:pt idx="1142">
                  <c:v>34523</c:v>
                </c:pt>
                <c:pt idx="1143">
                  <c:v>34526</c:v>
                </c:pt>
                <c:pt idx="1144">
                  <c:v>34527</c:v>
                </c:pt>
                <c:pt idx="1145">
                  <c:v>34528</c:v>
                </c:pt>
                <c:pt idx="1146">
                  <c:v>34529</c:v>
                </c:pt>
                <c:pt idx="1147">
                  <c:v>34530</c:v>
                </c:pt>
                <c:pt idx="1148">
                  <c:v>34533</c:v>
                </c:pt>
                <c:pt idx="1149">
                  <c:v>34534</c:v>
                </c:pt>
                <c:pt idx="1150">
                  <c:v>34535</c:v>
                </c:pt>
                <c:pt idx="1151">
                  <c:v>34536</c:v>
                </c:pt>
                <c:pt idx="1152">
                  <c:v>34537</c:v>
                </c:pt>
                <c:pt idx="1153">
                  <c:v>34540</c:v>
                </c:pt>
                <c:pt idx="1154">
                  <c:v>34541</c:v>
                </c:pt>
                <c:pt idx="1155">
                  <c:v>34542</c:v>
                </c:pt>
                <c:pt idx="1156">
                  <c:v>34543</c:v>
                </c:pt>
                <c:pt idx="1157">
                  <c:v>34544</c:v>
                </c:pt>
                <c:pt idx="1158">
                  <c:v>34547</c:v>
                </c:pt>
                <c:pt idx="1159">
                  <c:v>34548</c:v>
                </c:pt>
                <c:pt idx="1160">
                  <c:v>34549</c:v>
                </c:pt>
                <c:pt idx="1161">
                  <c:v>34550</c:v>
                </c:pt>
                <c:pt idx="1162">
                  <c:v>34551</c:v>
                </c:pt>
                <c:pt idx="1163">
                  <c:v>34554</c:v>
                </c:pt>
                <c:pt idx="1164">
                  <c:v>34555</c:v>
                </c:pt>
                <c:pt idx="1165">
                  <c:v>34556</c:v>
                </c:pt>
                <c:pt idx="1166">
                  <c:v>34557</c:v>
                </c:pt>
                <c:pt idx="1167">
                  <c:v>34558</c:v>
                </c:pt>
                <c:pt idx="1168">
                  <c:v>34561</c:v>
                </c:pt>
                <c:pt idx="1169">
                  <c:v>34562</c:v>
                </c:pt>
                <c:pt idx="1170">
                  <c:v>34563</c:v>
                </c:pt>
                <c:pt idx="1171">
                  <c:v>34564</c:v>
                </c:pt>
                <c:pt idx="1172">
                  <c:v>34565</c:v>
                </c:pt>
                <c:pt idx="1173">
                  <c:v>34568</c:v>
                </c:pt>
                <c:pt idx="1174">
                  <c:v>34569</c:v>
                </c:pt>
                <c:pt idx="1175">
                  <c:v>34570</c:v>
                </c:pt>
                <c:pt idx="1176">
                  <c:v>34571</c:v>
                </c:pt>
                <c:pt idx="1177">
                  <c:v>34572</c:v>
                </c:pt>
                <c:pt idx="1178">
                  <c:v>34575</c:v>
                </c:pt>
                <c:pt idx="1179">
                  <c:v>34576</c:v>
                </c:pt>
                <c:pt idx="1180">
                  <c:v>34577</c:v>
                </c:pt>
                <c:pt idx="1181">
                  <c:v>34578</c:v>
                </c:pt>
                <c:pt idx="1182">
                  <c:v>34579</c:v>
                </c:pt>
                <c:pt idx="1183">
                  <c:v>34583</c:v>
                </c:pt>
                <c:pt idx="1184">
                  <c:v>34584</c:v>
                </c:pt>
                <c:pt idx="1185">
                  <c:v>34585</c:v>
                </c:pt>
                <c:pt idx="1186">
                  <c:v>34586</c:v>
                </c:pt>
                <c:pt idx="1187">
                  <c:v>34589</c:v>
                </c:pt>
                <c:pt idx="1188">
                  <c:v>34590</c:v>
                </c:pt>
                <c:pt idx="1189">
                  <c:v>34591</c:v>
                </c:pt>
                <c:pt idx="1190">
                  <c:v>34592</c:v>
                </c:pt>
                <c:pt idx="1191">
                  <c:v>34593</c:v>
                </c:pt>
                <c:pt idx="1192">
                  <c:v>34596</c:v>
                </c:pt>
                <c:pt idx="1193">
                  <c:v>34597</c:v>
                </c:pt>
                <c:pt idx="1194">
                  <c:v>34598</c:v>
                </c:pt>
                <c:pt idx="1195">
                  <c:v>34599</c:v>
                </c:pt>
                <c:pt idx="1196">
                  <c:v>34600</c:v>
                </c:pt>
                <c:pt idx="1197">
                  <c:v>34603</c:v>
                </c:pt>
                <c:pt idx="1198">
                  <c:v>34604</c:v>
                </c:pt>
                <c:pt idx="1199">
                  <c:v>34605</c:v>
                </c:pt>
                <c:pt idx="1200">
                  <c:v>34606</c:v>
                </c:pt>
                <c:pt idx="1201">
                  <c:v>34607</c:v>
                </c:pt>
                <c:pt idx="1202">
                  <c:v>34610</c:v>
                </c:pt>
                <c:pt idx="1203">
                  <c:v>34611</c:v>
                </c:pt>
                <c:pt idx="1204">
                  <c:v>34612</c:v>
                </c:pt>
                <c:pt idx="1205">
                  <c:v>34613</c:v>
                </c:pt>
                <c:pt idx="1206">
                  <c:v>34614</c:v>
                </c:pt>
                <c:pt idx="1207">
                  <c:v>34617</c:v>
                </c:pt>
                <c:pt idx="1208">
                  <c:v>34618</c:v>
                </c:pt>
                <c:pt idx="1209">
                  <c:v>34619</c:v>
                </c:pt>
                <c:pt idx="1210">
                  <c:v>34620</c:v>
                </c:pt>
                <c:pt idx="1211">
                  <c:v>34621</c:v>
                </c:pt>
                <c:pt idx="1212">
                  <c:v>34624</c:v>
                </c:pt>
                <c:pt idx="1213">
                  <c:v>34625</c:v>
                </c:pt>
                <c:pt idx="1214">
                  <c:v>34626</c:v>
                </c:pt>
                <c:pt idx="1215">
                  <c:v>34627</c:v>
                </c:pt>
                <c:pt idx="1216">
                  <c:v>34628</c:v>
                </c:pt>
                <c:pt idx="1217">
                  <c:v>34631</c:v>
                </c:pt>
                <c:pt idx="1218">
                  <c:v>34632</c:v>
                </c:pt>
                <c:pt idx="1219">
                  <c:v>34633</c:v>
                </c:pt>
                <c:pt idx="1220">
                  <c:v>34634</c:v>
                </c:pt>
                <c:pt idx="1221">
                  <c:v>34635</c:v>
                </c:pt>
                <c:pt idx="1222">
                  <c:v>34638</c:v>
                </c:pt>
                <c:pt idx="1223">
                  <c:v>34639</c:v>
                </c:pt>
                <c:pt idx="1224">
                  <c:v>34640</c:v>
                </c:pt>
                <c:pt idx="1225">
                  <c:v>34641</c:v>
                </c:pt>
                <c:pt idx="1226">
                  <c:v>34642</c:v>
                </c:pt>
                <c:pt idx="1227">
                  <c:v>34645</c:v>
                </c:pt>
                <c:pt idx="1228">
                  <c:v>34646</c:v>
                </c:pt>
                <c:pt idx="1229">
                  <c:v>34647</c:v>
                </c:pt>
                <c:pt idx="1230">
                  <c:v>34648</c:v>
                </c:pt>
                <c:pt idx="1231">
                  <c:v>34649</c:v>
                </c:pt>
                <c:pt idx="1232">
                  <c:v>34652</c:v>
                </c:pt>
                <c:pt idx="1233">
                  <c:v>34653</c:v>
                </c:pt>
                <c:pt idx="1234">
                  <c:v>34654</c:v>
                </c:pt>
                <c:pt idx="1235">
                  <c:v>34655</c:v>
                </c:pt>
                <c:pt idx="1236">
                  <c:v>34656</c:v>
                </c:pt>
                <c:pt idx="1237">
                  <c:v>34659</c:v>
                </c:pt>
                <c:pt idx="1238">
                  <c:v>34660</c:v>
                </c:pt>
                <c:pt idx="1239">
                  <c:v>34661</c:v>
                </c:pt>
                <c:pt idx="1240">
                  <c:v>34663</c:v>
                </c:pt>
                <c:pt idx="1241">
                  <c:v>34666</c:v>
                </c:pt>
                <c:pt idx="1242">
                  <c:v>34667</c:v>
                </c:pt>
                <c:pt idx="1243">
                  <c:v>34668</c:v>
                </c:pt>
                <c:pt idx="1244">
                  <c:v>34669</c:v>
                </c:pt>
                <c:pt idx="1245">
                  <c:v>34670</c:v>
                </c:pt>
                <c:pt idx="1246">
                  <c:v>34673</c:v>
                </c:pt>
                <c:pt idx="1247">
                  <c:v>34674</c:v>
                </c:pt>
                <c:pt idx="1248">
                  <c:v>34675</c:v>
                </c:pt>
                <c:pt idx="1249">
                  <c:v>34676</c:v>
                </c:pt>
                <c:pt idx="1250">
                  <c:v>34677</c:v>
                </c:pt>
                <c:pt idx="1251">
                  <c:v>34680</c:v>
                </c:pt>
                <c:pt idx="1252">
                  <c:v>34681</c:v>
                </c:pt>
                <c:pt idx="1253">
                  <c:v>34682</c:v>
                </c:pt>
                <c:pt idx="1254">
                  <c:v>34683</c:v>
                </c:pt>
                <c:pt idx="1255">
                  <c:v>34684</c:v>
                </c:pt>
                <c:pt idx="1256">
                  <c:v>34687</c:v>
                </c:pt>
                <c:pt idx="1257">
                  <c:v>34688</c:v>
                </c:pt>
                <c:pt idx="1258">
                  <c:v>34689</c:v>
                </c:pt>
                <c:pt idx="1259">
                  <c:v>34690</c:v>
                </c:pt>
                <c:pt idx="1260">
                  <c:v>34691</c:v>
                </c:pt>
                <c:pt idx="1261">
                  <c:v>34695</c:v>
                </c:pt>
                <c:pt idx="1262">
                  <c:v>34696</c:v>
                </c:pt>
                <c:pt idx="1263">
                  <c:v>34697</c:v>
                </c:pt>
                <c:pt idx="1264">
                  <c:v>34698</c:v>
                </c:pt>
                <c:pt idx="1265">
                  <c:v>34702</c:v>
                </c:pt>
                <c:pt idx="1266">
                  <c:v>34703</c:v>
                </c:pt>
                <c:pt idx="1267">
                  <c:v>34704</c:v>
                </c:pt>
                <c:pt idx="1268">
                  <c:v>34705</c:v>
                </c:pt>
                <c:pt idx="1269">
                  <c:v>34708</c:v>
                </c:pt>
                <c:pt idx="1270">
                  <c:v>34709</c:v>
                </c:pt>
                <c:pt idx="1271">
                  <c:v>34710</c:v>
                </c:pt>
                <c:pt idx="1272">
                  <c:v>34711</c:v>
                </c:pt>
                <c:pt idx="1273">
                  <c:v>34712</c:v>
                </c:pt>
                <c:pt idx="1274">
                  <c:v>34715</c:v>
                </c:pt>
                <c:pt idx="1275">
                  <c:v>34716</c:v>
                </c:pt>
                <c:pt idx="1276">
                  <c:v>34717</c:v>
                </c:pt>
                <c:pt idx="1277">
                  <c:v>34718</c:v>
                </c:pt>
                <c:pt idx="1278">
                  <c:v>34719</c:v>
                </c:pt>
                <c:pt idx="1279">
                  <c:v>34722</c:v>
                </c:pt>
                <c:pt idx="1280">
                  <c:v>34723</c:v>
                </c:pt>
                <c:pt idx="1281">
                  <c:v>34724</c:v>
                </c:pt>
                <c:pt idx="1282">
                  <c:v>34725</c:v>
                </c:pt>
                <c:pt idx="1283">
                  <c:v>34726</c:v>
                </c:pt>
                <c:pt idx="1284">
                  <c:v>34729</c:v>
                </c:pt>
                <c:pt idx="1285">
                  <c:v>34730</c:v>
                </c:pt>
                <c:pt idx="1286">
                  <c:v>34731</c:v>
                </c:pt>
                <c:pt idx="1287">
                  <c:v>34732</c:v>
                </c:pt>
                <c:pt idx="1288">
                  <c:v>34733</c:v>
                </c:pt>
                <c:pt idx="1289">
                  <c:v>34736</c:v>
                </c:pt>
                <c:pt idx="1290">
                  <c:v>34737</c:v>
                </c:pt>
                <c:pt idx="1291">
                  <c:v>34738</c:v>
                </c:pt>
                <c:pt idx="1292">
                  <c:v>34739</c:v>
                </c:pt>
                <c:pt idx="1293">
                  <c:v>34740</c:v>
                </c:pt>
                <c:pt idx="1294">
                  <c:v>34743</c:v>
                </c:pt>
                <c:pt idx="1295">
                  <c:v>34744</c:v>
                </c:pt>
                <c:pt idx="1296">
                  <c:v>34745</c:v>
                </c:pt>
                <c:pt idx="1297">
                  <c:v>34746</c:v>
                </c:pt>
                <c:pt idx="1298">
                  <c:v>34747</c:v>
                </c:pt>
                <c:pt idx="1299">
                  <c:v>34751</c:v>
                </c:pt>
                <c:pt idx="1300">
                  <c:v>34752</c:v>
                </c:pt>
                <c:pt idx="1301">
                  <c:v>34753</c:v>
                </c:pt>
                <c:pt idx="1302">
                  <c:v>34754</c:v>
                </c:pt>
                <c:pt idx="1303">
                  <c:v>34757</c:v>
                </c:pt>
                <c:pt idx="1304">
                  <c:v>34758</c:v>
                </c:pt>
                <c:pt idx="1305">
                  <c:v>34759</c:v>
                </c:pt>
                <c:pt idx="1306">
                  <c:v>34760</c:v>
                </c:pt>
                <c:pt idx="1307">
                  <c:v>34761</c:v>
                </c:pt>
                <c:pt idx="1308">
                  <c:v>34764</c:v>
                </c:pt>
                <c:pt idx="1309">
                  <c:v>34765</c:v>
                </c:pt>
                <c:pt idx="1310">
                  <c:v>34766</c:v>
                </c:pt>
                <c:pt idx="1311">
                  <c:v>34767</c:v>
                </c:pt>
                <c:pt idx="1312">
                  <c:v>34768</c:v>
                </c:pt>
                <c:pt idx="1313">
                  <c:v>34771</c:v>
                </c:pt>
                <c:pt idx="1314">
                  <c:v>34772</c:v>
                </c:pt>
                <c:pt idx="1315">
                  <c:v>34773</c:v>
                </c:pt>
                <c:pt idx="1316">
                  <c:v>34774</c:v>
                </c:pt>
                <c:pt idx="1317">
                  <c:v>34775</c:v>
                </c:pt>
                <c:pt idx="1318">
                  <c:v>34778</c:v>
                </c:pt>
                <c:pt idx="1319">
                  <c:v>34779</c:v>
                </c:pt>
                <c:pt idx="1320">
                  <c:v>34780</c:v>
                </c:pt>
                <c:pt idx="1321">
                  <c:v>34781</c:v>
                </c:pt>
                <c:pt idx="1322">
                  <c:v>34782</c:v>
                </c:pt>
                <c:pt idx="1323">
                  <c:v>34785</c:v>
                </c:pt>
                <c:pt idx="1324">
                  <c:v>34786</c:v>
                </c:pt>
                <c:pt idx="1325">
                  <c:v>34787</c:v>
                </c:pt>
                <c:pt idx="1326">
                  <c:v>34788</c:v>
                </c:pt>
                <c:pt idx="1327">
                  <c:v>34789</c:v>
                </c:pt>
                <c:pt idx="1328">
                  <c:v>34792</c:v>
                </c:pt>
                <c:pt idx="1329">
                  <c:v>34793</c:v>
                </c:pt>
                <c:pt idx="1330">
                  <c:v>34794</c:v>
                </c:pt>
                <c:pt idx="1331">
                  <c:v>34795</c:v>
                </c:pt>
                <c:pt idx="1332">
                  <c:v>34796</c:v>
                </c:pt>
                <c:pt idx="1333">
                  <c:v>34799</c:v>
                </c:pt>
                <c:pt idx="1334">
                  <c:v>34800</c:v>
                </c:pt>
                <c:pt idx="1335">
                  <c:v>34801</c:v>
                </c:pt>
                <c:pt idx="1336">
                  <c:v>34802</c:v>
                </c:pt>
                <c:pt idx="1337">
                  <c:v>34806</c:v>
                </c:pt>
                <c:pt idx="1338">
                  <c:v>34807</c:v>
                </c:pt>
                <c:pt idx="1339">
                  <c:v>34808</c:v>
                </c:pt>
                <c:pt idx="1340">
                  <c:v>34809</c:v>
                </c:pt>
                <c:pt idx="1341">
                  <c:v>34810</c:v>
                </c:pt>
                <c:pt idx="1342">
                  <c:v>34813</c:v>
                </c:pt>
                <c:pt idx="1343">
                  <c:v>34814</c:v>
                </c:pt>
                <c:pt idx="1344">
                  <c:v>34815</c:v>
                </c:pt>
                <c:pt idx="1345">
                  <c:v>34816</c:v>
                </c:pt>
                <c:pt idx="1346">
                  <c:v>34817</c:v>
                </c:pt>
                <c:pt idx="1347">
                  <c:v>34820</c:v>
                </c:pt>
                <c:pt idx="1348">
                  <c:v>34821</c:v>
                </c:pt>
                <c:pt idx="1349">
                  <c:v>34822</c:v>
                </c:pt>
                <c:pt idx="1350">
                  <c:v>34823</c:v>
                </c:pt>
                <c:pt idx="1351">
                  <c:v>34824</c:v>
                </c:pt>
                <c:pt idx="1352">
                  <c:v>34827</c:v>
                </c:pt>
                <c:pt idx="1353">
                  <c:v>34828</c:v>
                </c:pt>
                <c:pt idx="1354">
                  <c:v>34829</c:v>
                </c:pt>
                <c:pt idx="1355">
                  <c:v>34830</c:v>
                </c:pt>
                <c:pt idx="1356">
                  <c:v>34831</c:v>
                </c:pt>
                <c:pt idx="1357">
                  <c:v>34834</c:v>
                </c:pt>
                <c:pt idx="1358">
                  <c:v>34835</c:v>
                </c:pt>
                <c:pt idx="1359">
                  <c:v>34836</c:v>
                </c:pt>
                <c:pt idx="1360">
                  <c:v>34837</c:v>
                </c:pt>
                <c:pt idx="1361">
                  <c:v>34838</c:v>
                </c:pt>
                <c:pt idx="1362">
                  <c:v>34841</c:v>
                </c:pt>
                <c:pt idx="1363">
                  <c:v>34842</c:v>
                </c:pt>
                <c:pt idx="1364">
                  <c:v>34843</c:v>
                </c:pt>
                <c:pt idx="1365">
                  <c:v>34844</c:v>
                </c:pt>
                <c:pt idx="1366">
                  <c:v>34845</c:v>
                </c:pt>
                <c:pt idx="1367">
                  <c:v>34849</c:v>
                </c:pt>
                <c:pt idx="1368">
                  <c:v>34850</c:v>
                </c:pt>
                <c:pt idx="1369">
                  <c:v>34851</c:v>
                </c:pt>
                <c:pt idx="1370">
                  <c:v>34852</c:v>
                </c:pt>
                <c:pt idx="1371">
                  <c:v>34855</c:v>
                </c:pt>
                <c:pt idx="1372">
                  <c:v>34856</c:v>
                </c:pt>
                <c:pt idx="1373">
                  <c:v>34857</c:v>
                </c:pt>
                <c:pt idx="1374">
                  <c:v>34858</c:v>
                </c:pt>
                <c:pt idx="1375">
                  <c:v>34859</c:v>
                </c:pt>
                <c:pt idx="1376">
                  <c:v>34862</c:v>
                </c:pt>
                <c:pt idx="1377">
                  <c:v>34863</c:v>
                </c:pt>
                <c:pt idx="1378">
                  <c:v>34864</c:v>
                </c:pt>
                <c:pt idx="1379">
                  <c:v>34865</c:v>
                </c:pt>
                <c:pt idx="1380">
                  <c:v>34866</c:v>
                </c:pt>
                <c:pt idx="1381">
                  <c:v>34869</c:v>
                </c:pt>
                <c:pt idx="1382">
                  <c:v>34870</c:v>
                </c:pt>
                <c:pt idx="1383">
                  <c:v>34871</c:v>
                </c:pt>
                <c:pt idx="1384">
                  <c:v>34872</c:v>
                </c:pt>
                <c:pt idx="1385">
                  <c:v>34873</c:v>
                </c:pt>
                <c:pt idx="1386">
                  <c:v>34876</c:v>
                </c:pt>
                <c:pt idx="1387">
                  <c:v>34877</c:v>
                </c:pt>
                <c:pt idx="1388">
                  <c:v>34878</c:v>
                </c:pt>
                <c:pt idx="1389">
                  <c:v>34879</c:v>
                </c:pt>
                <c:pt idx="1390">
                  <c:v>34880</c:v>
                </c:pt>
                <c:pt idx="1391">
                  <c:v>34883</c:v>
                </c:pt>
                <c:pt idx="1392">
                  <c:v>34885</c:v>
                </c:pt>
                <c:pt idx="1393">
                  <c:v>34886</c:v>
                </c:pt>
                <c:pt idx="1394">
                  <c:v>34887</c:v>
                </c:pt>
                <c:pt idx="1395">
                  <c:v>34890</c:v>
                </c:pt>
                <c:pt idx="1396">
                  <c:v>34891</c:v>
                </c:pt>
                <c:pt idx="1397">
                  <c:v>34892</c:v>
                </c:pt>
                <c:pt idx="1398">
                  <c:v>34893</c:v>
                </c:pt>
                <c:pt idx="1399">
                  <c:v>34894</c:v>
                </c:pt>
                <c:pt idx="1400">
                  <c:v>34897</c:v>
                </c:pt>
                <c:pt idx="1401">
                  <c:v>34898</c:v>
                </c:pt>
                <c:pt idx="1402">
                  <c:v>34899</c:v>
                </c:pt>
                <c:pt idx="1403">
                  <c:v>34900</c:v>
                </c:pt>
                <c:pt idx="1404">
                  <c:v>34901</c:v>
                </c:pt>
                <c:pt idx="1405">
                  <c:v>34904</c:v>
                </c:pt>
                <c:pt idx="1406">
                  <c:v>34905</c:v>
                </c:pt>
                <c:pt idx="1407">
                  <c:v>34906</c:v>
                </c:pt>
                <c:pt idx="1408">
                  <c:v>34907</c:v>
                </c:pt>
                <c:pt idx="1409">
                  <c:v>34908</c:v>
                </c:pt>
                <c:pt idx="1410">
                  <c:v>34911</c:v>
                </c:pt>
                <c:pt idx="1411">
                  <c:v>34912</c:v>
                </c:pt>
                <c:pt idx="1412">
                  <c:v>34913</c:v>
                </c:pt>
                <c:pt idx="1413">
                  <c:v>34914</c:v>
                </c:pt>
                <c:pt idx="1414">
                  <c:v>34915</c:v>
                </c:pt>
                <c:pt idx="1415">
                  <c:v>34918</c:v>
                </c:pt>
                <c:pt idx="1416">
                  <c:v>34919</c:v>
                </c:pt>
                <c:pt idx="1417">
                  <c:v>34920</c:v>
                </c:pt>
                <c:pt idx="1418">
                  <c:v>34921</c:v>
                </c:pt>
                <c:pt idx="1419">
                  <c:v>34922</c:v>
                </c:pt>
                <c:pt idx="1420">
                  <c:v>34925</c:v>
                </c:pt>
                <c:pt idx="1421">
                  <c:v>34926</c:v>
                </c:pt>
                <c:pt idx="1422">
                  <c:v>34927</c:v>
                </c:pt>
                <c:pt idx="1423">
                  <c:v>34928</c:v>
                </c:pt>
                <c:pt idx="1424">
                  <c:v>34929</c:v>
                </c:pt>
                <c:pt idx="1425">
                  <c:v>34932</c:v>
                </c:pt>
                <c:pt idx="1426">
                  <c:v>34933</c:v>
                </c:pt>
                <c:pt idx="1427">
                  <c:v>34934</c:v>
                </c:pt>
                <c:pt idx="1428">
                  <c:v>34935</c:v>
                </c:pt>
                <c:pt idx="1429">
                  <c:v>34936</c:v>
                </c:pt>
                <c:pt idx="1430">
                  <c:v>34939</c:v>
                </c:pt>
                <c:pt idx="1431">
                  <c:v>34940</c:v>
                </c:pt>
                <c:pt idx="1432">
                  <c:v>34941</c:v>
                </c:pt>
                <c:pt idx="1433">
                  <c:v>34942</c:v>
                </c:pt>
                <c:pt idx="1434">
                  <c:v>34943</c:v>
                </c:pt>
                <c:pt idx="1435">
                  <c:v>34947</c:v>
                </c:pt>
                <c:pt idx="1436">
                  <c:v>34948</c:v>
                </c:pt>
                <c:pt idx="1437">
                  <c:v>34949</c:v>
                </c:pt>
                <c:pt idx="1438">
                  <c:v>34950</c:v>
                </c:pt>
                <c:pt idx="1439">
                  <c:v>34953</c:v>
                </c:pt>
                <c:pt idx="1440">
                  <c:v>34954</c:v>
                </c:pt>
                <c:pt idx="1441">
                  <c:v>34955</c:v>
                </c:pt>
                <c:pt idx="1442">
                  <c:v>34956</c:v>
                </c:pt>
                <c:pt idx="1443">
                  <c:v>34957</c:v>
                </c:pt>
                <c:pt idx="1444">
                  <c:v>34960</c:v>
                </c:pt>
                <c:pt idx="1445">
                  <c:v>34961</c:v>
                </c:pt>
                <c:pt idx="1446">
                  <c:v>34962</c:v>
                </c:pt>
                <c:pt idx="1447">
                  <c:v>34963</c:v>
                </c:pt>
                <c:pt idx="1448">
                  <c:v>34964</c:v>
                </c:pt>
                <c:pt idx="1449">
                  <c:v>34967</c:v>
                </c:pt>
                <c:pt idx="1450">
                  <c:v>34968</c:v>
                </c:pt>
                <c:pt idx="1451">
                  <c:v>34969</c:v>
                </c:pt>
                <c:pt idx="1452">
                  <c:v>34970</c:v>
                </c:pt>
                <c:pt idx="1453">
                  <c:v>34971</c:v>
                </c:pt>
                <c:pt idx="1454">
                  <c:v>34974</c:v>
                </c:pt>
                <c:pt idx="1455">
                  <c:v>34975</c:v>
                </c:pt>
                <c:pt idx="1456">
                  <c:v>34976</c:v>
                </c:pt>
                <c:pt idx="1457">
                  <c:v>34977</c:v>
                </c:pt>
                <c:pt idx="1458">
                  <c:v>34978</c:v>
                </c:pt>
                <c:pt idx="1459">
                  <c:v>34981</c:v>
                </c:pt>
                <c:pt idx="1460">
                  <c:v>34982</c:v>
                </c:pt>
                <c:pt idx="1461">
                  <c:v>34983</c:v>
                </c:pt>
                <c:pt idx="1462">
                  <c:v>34984</c:v>
                </c:pt>
                <c:pt idx="1463">
                  <c:v>34985</c:v>
                </c:pt>
                <c:pt idx="1464">
                  <c:v>34988</c:v>
                </c:pt>
                <c:pt idx="1465">
                  <c:v>34989</c:v>
                </c:pt>
                <c:pt idx="1466">
                  <c:v>34990</c:v>
                </c:pt>
                <c:pt idx="1467">
                  <c:v>34991</c:v>
                </c:pt>
                <c:pt idx="1468">
                  <c:v>34992</c:v>
                </c:pt>
                <c:pt idx="1469">
                  <c:v>34995</c:v>
                </c:pt>
                <c:pt idx="1470">
                  <c:v>34996</c:v>
                </c:pt>
                <c:pt idx="1471">
                  <c:v>34997</c:v>
                </c:pt>
                <c:pt idx="1472">
                  <c:v>34998</c:v>
                </c:pt>
                <c:pt idx="1473">
                  <c:v>34999</c:v>
                </c:pt>
                <c:pt idx="1474">
                  <c:v>35002</c:v>
                </c:pt>
                <c:pt idx="1475">
                  <c:v>35003</c:v>
                </c:pt>
                <c:pt idx="1476">
                  <c:v>35004</c:v>
                </c:pt>
                <c:pt idx="1477">
                  <c:v>35005</c:v>
                </c:pt>
                <c:pt idx="1478">
                  <c:v>35006</c:v>
                </c:pt>
                <c:pt idx="1479">
                  <c:v>35009</c:v>
                </c:pt>
                <c:pt idx="1480">
                  <c:v>35010</c:v>
                </c:pt>
                <c:pt idx="1481">
                  <c:v>35011</c:v>
                </c:pt>
                <c:pt idx="1482">
                  <c:v>35012</c:v>
                </c:pt>
                <c:pt idx="1483">
                  <c:v>35013</c:v>
                </c:pt>
                <c:pt idx="1484">
                  <c:v>35016</c:v>
                </c:pt>
                <c:pt idx="1485">
                  <c:v>35017</c:v>
                </c:pt>
                <c:pt idx="1486">
                  <c:v>35018</c:v>
                </c:pt>
                <c:pt idx="1487">
                  <c:v>35019</c:v>
                </c:pt>
                <c:pt idx="1488">
                  <c:v>35020</c:v>
                </c:pt>
                <c:pt idx="1489">
                  <c:v>35023</c:v>
                </c:pt>
                <c:pt idx="1490">
                  <c:v>35024</c:v>
                </c:pt>
                <c:pt idx="1491">
                  <c:v>35025</c:v>
                </c:pt>
                <c:pt idx="1492">
                  <c:v>35027</c:v>
                </c:pt>
                <c:pt idx="1493">
                  <c:v>35030</c:v>
                </c:pt>
                <c:pt idx="1494">
                  <c:v>35031</c:v>
                </c:pt>
                <c:pt idx="1495">
                  <c:v>35032</c:v>
                </c:pt>
                <c:pt idx="1496">
                  <c:v>35033</c:v>
                </c:pt>
                <c:pt idx="1497">
                  <c:v>35034</c:v>
                </c:pt>
                <c:pt idx="1498">
                  <c:v>35037</c:v>
                </c:pt>
                <c:pt idx="1499">
                  <c:v>35038</c:v>
                </c:pt>
                <c:pt idx="1500">
                  <c:v>35039</c:v>
                </c:pt>
                <c:pt idx="1501">
                  <c:v>35040</c:v>
                </c:pt>
                <c:pt idx="1502">
                  <c:v>35041</c:v>
                </c:pt>
                <c:pt idx="1503">
                  <c:v>35044</c:v>
                </c:pt>
                <c:pt idx="1504">
                  <c:v>35045</c:v>
                </c:pt>
                <c:pt idx="1505">
                  <c:v>35046</c:v>
                </c:pt>
                <c:pt idx="1506">
                  <c:v>35047</c:v>
                </c:pt>
                <c:pt idx="1507">
                  <c:v>35048</c:v>
                </c:pt>
                <c:pt idx="1508">
                  <c:v>35051</c:v>
                </c:pt>
                <c:pt idx="1509">
                  <c:v>35052</c:v>
                </c:pt>
                <c:pt idx="1510">
                  <c:v>35053</c:v>
                </c:pt>
                <c:pt idx="1511">
                  <c:v>35054</c:v>
                </c:pt>
                <c:pt idx="1512">
                  <c:v>35055</c:v>
                </c:pt>
                <c:pt idx="1513">
                  <c:v>35059</c:v>
                </c:pt>
                <c:pt idx="1514">
                  <c:v>35060</c:v>
                </c:pt>
                <c:pt idx="1515">
                  <c:v>35061</c:v>
                </c:pt>
                <c:pt idx="1516">
                  <c:v>35062</c:v>
                </c:pt>
                <c:pt idx="1517">
                  <c:v>35066</c:v>
                </c:pt>
                <c:pt idx="1518">
                  <c:v>35067</c:v>
                </c:pt>
                <c:pt idx="1519">
                  <c:v>35068</c:v>
                </c:pt>
                <c:pt idx="1520">
                  <c:v>35069</c:v>
                </c:pt>
                <c:pt idx="1521">
                  <c:v>35072</c:v>
                </c:pt>
                <c:pt idx="1522">
                  <c:v>35073</c:v>
                </c:pt>
                <c:pt idx="1523">
                  <c:v>35074</c:v>
                </c:pt>
                <c:pt idx="1524">
                  <c:v>35075</c:v>
                </c:pt>
                <c:pt idx="1525">
                  <c:v>35076</c:v>
                </c:pt>
                <c:pt idx="1526">
                  <c:v>35079</c:v>
                </c:pt>
                <c:pt idx="1527">
                  <c:v>35080</c:v>
                </c:pt>
                <c:pt idx="1528">
                  <c:v>35081</c:v>
                </c:pt>
                <c:pt idx="1529">
                  <c:v>35082</c:v>
                </c:pt>
                <c:pt idx="1530">
                  <c:v>35083</c:v>
                </c:pt>
                <c:pt idx="1531">
                  <c:v>35086</c:v>
                </c:pt>
                <c:pt idx="1532">
                  <c:v>35087</c:v>
                </c:pt>
                <c:pt idx="1533">
                  <c:v>35088</c:v>
                </c:pt>
                <c:pt idx="1534">
                  <c:v>35089</c:v>
                </c:pt>
                <c:pt idx="1535">
                  <c:v>35090</c:v>
                </c:pt>
                <c:pt idx="1536">
                  <c:v>35093</c:v>
                </c:pt>
                <c:pt idx="1537">
                  <c:v>35094</c:v>
                </c:pt>
                <c:pt idx="1538">
                  <c:v>35095</c:v>
                </c:pt>
                <c:pt idx="1539">
                  <c:v>35096</c:v>
                </c:pt>
                <c:pt idx="1540">
                  <c:v>35097</c:v>
                </c:pt>
                <c:pt idx="1541">
                  <c:v>35100</c:v>
                </c:pt>
                <c:pt idx="1542">
                  <c:v>35101</c:v>
                </c:pt>
                <c:pt idx="1543">
                  <c:v>35102</c:v>
                </c:pt>
                <c:pt idx="1544">
                  <c:v>35103</c:v>
                </c:pt>
                <c:pt idx="1545">
                  <c:v>35104</c:v>
                </c:pt>
                <c:pt idx="1546">
                  <c:v>35107</c:v>
                </c:pt>
                <c:pt idx="1547">
                  <c:v>35108</c:v>
                </c:pt>
                <c:pt idx="1548">
                  <c:v>35109</c:v>
                </c:pt>
                <c:pt idx="1549">
                  <c:v>35110</c:v>
                </c:pt>
                <c:pt idx="1550">
                  <c:v>35111</c:v>
                </c:pt>
                <c:pt idx="1551">
                  <c:v>35115</c:v>
                </c:pt>
                <c:pt idx="1552">
                  <c:v>35116</c:v>
                </c:pt>
                <c:pt idx="1553">
                  <c:v>35117</c:v>
                </c:pt>
                <c:pt idx="1554">
                  <c:v>35118</c:v>
                </c:pt>
                <c:pt idx="1555">
                  <c:v>35121</c:v>
                </c:pt>
                <c:pt idx="1556">
                  <c:v>35122</c:v>
                </c:pt>
                <c:pt idx="1557">
                  <c:v>35123</c:v>
                </c:pt>
                <c:pt idx="1558">
                  <c:v>35124</c:v>
                </c:pt>
                <c:pt idx="1559">
                  <c:v>35125</c:v>
                </c:pt>
                <c:pt idx="1560">
                  <c:v>35128</c:v>
                </c:pt>
                <c:pt idx="1561">
                  <c:v>35129</c:v>
                </c:pt>
                <c:pt idx="1562">
                  <c:v>35130</c:v>
                </c:pt>
                <c:pt idx="1563">
                  <c:v>35131</c:v>
                </c:pt>
                <c:pt idx="1564">
                  <c:v>35132</c:v>
                </c:pt>
                <c:pt idx="1565">
                  <c:v>35135</c:v>
                </c:pt>
                <c:pt idx="1566">
                  <c:v>35136</c:v>
                </c:pt>
                <c:pt idx="1567">
                  <c:v>35137</c:v>
                </c:pt>
                <c:pt idx="1568">
                  <c:v>35138</c:v>
                </c:pt>
                <c:pt idx="1569">
                  <c:v>35139</c:v>
                </c:pt>
                <c:pt idx="1570">
                  <c:v>35142</c:v>
                </c:pt>
                <c:pt idx="1571">
                  <c:v>35143</c:v>
                </c:pt>
                <c:pt idx="1572">
                  <c:v>35144</c:v>
                </c:pt>
                <c:pt idx="1573">
                  <c:v>35145</c:v>
                </c:pt>
                <c:pt idx="1574">
                  <c:v>35146</c:v>
                </c:pt>
                <c:pt idx="1575">
                  <c:v>35149</c:v>
                </c:pt>
                <c:pt idx="1576">
                  <c:v>35150</c:v>
                </c:pt>
                <c:pt idx="1577">
                  <c:v>35151</c:v>
                </c:pt>
                <c:pt idx="1578">
                  <c:v>35152</c:v>
                </c:pt>
                <c:pt idx="1579">
                  <c:v>35153</c:v>
                </c:pt>
                <c:pt idx="1580">
                  <c:v>35156</c:v>
                </c:pt>
                <c:pt idx="1581">
                  <c:v>35157</c:v>
                </c:pt>
                <c:pt idx="1582">
                  <c:v>35158</c:v>
                </c:pt>
                <c:pt idx="1583">
                  <c:v>35159</c:v>
                </c:pt>
                <c:pt idx="1584">
                  <c:v>35163</c:v>
                </c:pt>
                <c:pt idx="1585">
                  <c:v>35164</c:v>
                </c:pt>
                <c:pt idx="1586">
                  <c:v>35165</c:v>
                </c:pt>
                <c:pt idx="1587">
                  <c:v>35166</c:v>
                </c:pt>
                <c:pt idx="1588">
                  <c:v>35167</c:v>
                </c:pt>
                <c:pt idx="1589">
                  <c:v>35170</c:v>
                </c:pt>
                <c:pt idx="1590">
                  <c:v>35171</c:v>
                </c:pt>
                <c:pt idx="1591">
                  <c:v>35172</c:v>
                </c:pt>
                <c:pt idx="1592">
                  <c:v>35173</c:v>
                </c:pt>
                <c:pt idx="1593">
                  <c:v>35174</c:v>
                </c:pt>
                <c:pt idx="1594">
                  <c:v>35177</c:v>
                </c:pt>
                <c:pt idx="1595">
                  <c:v>35178</c:v>
                </c:pt>
                <c:pt idx="1596">
                  <c:v>35179</c:v>
                </c:pt>
                <c:pt idx="1597">
                  <c:v>35180</c:v>
                </c:pt>
                <c:pt idx="1598">
                  <c:v>35181</c:v>
                </c:pt>
                <c:pt idx="1599">
                  <c:v>35184</c:v>
                </c:pt>
                <c:pt idx="1600">
                  <c:v>35185</c:v>
                </c:pt>
                <c:pt idx="1601">
                  <c:v>35186</c:v>
                </c:pt>
                <c:pt idx="1602">
                  <c:v>35187</c:v>
                </c:pt>
                <c:pt idx="1603">
                  <c:v>35188</c:v>
                </c:pt>
                <c:pt idx="1604">
                  <c:v>35191</c:v>
                </c:pt>
                <c:pt idx="1605">
                  <c:v>35192</c:v>
                </c:pt>
                <c:pt idx="1606">
                  <c:v>35193</c:v>
                </c:pt>
                <c:pt idx="1607">
                  <c:v>35194</c:v>
                </c:pt>
                <c:pt idx="1608">
                  <c:v>35195</c:v>
                </c:pt>
                <c:pt idx="1609">
                  <c:v>35198</c:v>
                </c:pt>
                <c:pt idx="1610">
                  <c:v>35199</c:v>
                </c:pt>
                <c:pt idx="1611">
                  <c:v>35200</c:v>
                </c:pt>
                <c:pt idx="1612">
                  <c:v>35201</c:v>
                </c:pt>
                <c:pt idx="1613">
                  <c:v>35202</c:v>
                </c:pt>
                <c:pt idx="1614">
                  <c:v>35205</c:v>
                </c:pt>
                <c:pt idx="1615">
                  <c:v>35206</c:v>
                </c:pt>
                <c:pt idx="1616">
                  <c:v>35207</c:v>
                </c:pt>
                <c:pt idx="1617">
                  <c:v>35208</c:v>
                </c:pt>
                <c:pt idx="1618">
                  <c:v>35209</c:v>
                </c:pt>
                <c:pt idx="1619">
                  <c:v>35213</c:v>
                </c:pt>
                <c:pt idx="1620">
                  <c:v>35214</c:v>
                </c:pt>
                <c:pt idx="1621">
                  <c:v>35215</c:v>
                </c:pt>
                <c:pt idx="1622">
                  <c:v>35216</c:v>
                </c:pt>
                <c:pt idx="1623">
                  <c:v>35219</c:v>
                </c:pt>
                <c:pt idx="1624">
                  <c:v>35220</c:v>
                </c:pt>
                <c:pt idx="1625">
                  <c:v>35221</c:v>
                </c:pt>
                <c:pt idx="1626">
                  <c:v>35222</c:v>
                </c:pt>
                <c:pt idx="1627">
                  <c:v>35223</c:v>
                </c:pt>
                <c:pt idx="1628">
                  <c:v>35226</c:v>
                </c:pt>
                <c:pt idx="1629">
                  <c:v>35227</c:v>
                </c:pt>
                <c:pt idx="1630">
                  <c:v>35228</c:v>
                </c:pt>
                <c:pt idx="1631">
                  <c:v>35229</c:v>
                </c:pt>
                <c:pt idx="1632">
                  <c:v>35230</c:v>
                </c:pt>
                <c:pt idx="1633">
                  <c:v>35233</c:v>
                </c:pt>
                <c:pt idx="1634">
                  <c:v>35234</c:v>
                </c:pt>
                <c:pt idx="1635">
                  <c:v>35235</c:v>
                </c:pt>
                <c:pt idx="1636">
                  <c:v>35236</c:v>
                </c:pt>
                <c:pt idx="1637">
                  <c:v>35237</c:v>
                </c:pt>
                <c:pt idx="1638">
                  <c:v>35240</c:v>
                </c:pt>
                <c:pt idx="1639">
                  <c:v>35241</c:v>
                </c:pt>
                <c:pt idx="1640">
                  <c:v>35242</c:v>
                </c:pt>
                <c:pt idx="1641">
                  <c:v>35243</c:v>
                </c:pt>
                <c:pt idx="1642">
                  <c:v>35244</c:v>
                </c:pt>
                <c:pt idx="1643">
                  <c:v>35247</c:v>
                </c:pt>
                <c:pt idx="1644">
                  <c:v>35248</c:v>
                </c:pt>
                <c:pt idx="1645">
                  <c:v>35249</c:v>
                </c:pt>
                <c:pt idx="1646">
                  <c:v>35251</c:v>
                </c:pt>
                <c:pt idx="1647">
                  <c:v>35254</c:v>
                </c:pt>
                <c:pt idx="1648">
                  <c:v>35255</c:v>
                </c:pt>
                <c:pt idx="1649">
                  <c:v>35256</c:v>
                </c:pt>
                <c:pt idx="1650">
                  <c:v>35257</c:v>
                </c:pt>
                <c:pt idx="1651">
                  <c:v>35258</c:v>
                </c:pt>
                <c:pt idx="1652">
                  <c:v>35261</c:v>
                </c:pt>
                <c:pt idx="1653">
                  <c:v>35262</c:v>
                </c:pt>
                <c:pt idx="1654">
                  <c:v>35263</c:v>
                </c:pt>
                <c:pt idx="1655">
                  <c:v>35264</c:v>
                </c:pt>
                <c:pt idx="1656">
                  <c:v>35265</c:v>
                </c:pt>
                <c:pt idx="1657">
                  <c:v>35268</c:v>
                </c:pt>
                <c:pt idx="1658">
                  <c:v>35269</c:v>
                </c:pt>
                <c:pt idx="1659">
                  <c:v>35270</c:v>
                </c:pt>
                <c:pt idx="1660">
                  <c:v>35271</c:v>
                </c:pt>
                <c:pt idx="1661">
                  <c:v>35272</c:v>
                </c:pt>
                <c:pt idx="1662">
                  <c:v>35275</c:v>
                </c:pt>
                <c:pt idx="1663">
                  <c:v>35276</c:v>
                </c:pt>
                <c:pt idx="1664">
                  <c:v>35277</c:v>
                </c:pt>
                <c:pt idx="1665">
                  <c:v>35278</c:v>
                </c:pt>
                <c:pt idx="1666">
                  <c:v>35279</c:v>
                </c:pt>
                <c:pt idx="1667">
                  <c:v>35282</c:v>
                </c:pt>
                <c:pt idx="1668">
                  <c:v>35283</c:v>
                </c:pt>
                <c:pt idx="1669">
                  <c:v>35284</c:v>
                </c:pt>
                <c:pt idx="1670">
                  <c:v>35285</c:v>
                </c:pt>
                <c:pt idx="1671">
                  <c:v>35286</c:v>
                </c:pt>
                <c:pt idx="1672">
                  <c:v>35289</c:v>
                </c:pt>
                <c:pt idx="1673">
                  <c:v>35290</c:v>
                </c:pt>
                <c:pt idx="1674">
                  <c:v>35291</c:v>
                </c:pt>
                <c:pt idx="1675">
                  <c:v>35292</c:v>
                </c:pt>
                <c:pt idx="1676">
                  <c:v>35293</c:v>
                </c:pt>
                <c:pt idx="1677">
                  <c:v>35296</c:v>
                </c:pt>
                <c:pt idx="1678">
                  <c:v>35297</c:v>
                </c:pt>
                <c:pt idx="1679">
                  <c:v>35298</c:v>
                </c:pt>
                <c:pt idx="1680">
                  <c:v>35299</c:v>
                </c:pt>
                <c:pt idx="1681">
                  <c:v>35300</c:v>
                </c:pt>
                <c:pt idx="1682">
                  <c:v>35303</c:v>
                </c:pt>
                <c:pt idx="1683">
                  <c:v>35304</c:v>
                </c:pt>
                <c:pt idx="1684">
                  <c:v>35305</c:v>
                </c:pt>
                <c:pt idx="1685">
                  <c:v>35306</c:v>
                </c:pt>
                <c:pt idx="1686">
                  <c:v>35307</c:v>
                </c:pt>
                <c:pt idx="1687">
                  <c:v>35311</c:v>
                </c:pt>
                <c:pt idx="1688">
                  <c:v>35312</c:v>
                </c:pt>
                <c:pt idx="1689">
                  <c:v>35313</c:v>
                </c:pt>
                <c:pt idx="1690">
                  <c:v>35314</c:v>
                </c:pt>
                <c:pt idx="1691">
                  <c:v>35317</c:v>
                </c:pt>
                <c:pt idx="1692">
                  <c:v>35318</c:v>
                </c:pt>
                <c:pt idx="1693">
                  <c:v>35319</c:v>
                </c:pt>
                <c:pt idx="1694">
                  <c:v>35320</c:v>
                </c:pt>
                <c:pt idx="1695">
                  <c:v>35321</c:v>
                </c:pt>
                <c:pt idx="1696">
                  <c:v>35324</c:v>
                </c:pt>
                <c:pt idx="1697">
                  <c:v>35325</c:v>
                </c:pt>
                <c:pt idx="1698">
                  <c:v>35326</c:v>
                </c:pt>
                <c:pt idx="1699">
                  <c:v>35327</c:v>
                </c:pt>
                <c:pt idx="1700">
                  <c:v>35328</c:v>
                </c:pt>
                <c:pt idx="1701">
                  <c:v>35331</c:v>
                </c:pt>
                <c:pt idx="1702">
                  <c:v>35332</c:v>
                </c:pt>
                <c:pt idx="1703">
                  <c:v>35333</c:v>
                </c:pt>
                <c:pt idx="1704">
                  <c:v>35334</c:v>
                </c:pt>
                <c:pt idx="1705">
                  <c:v>35335</c:v>
                </c:pt>
                <c:pt idx="1706">
                  <c:v>35338</c:v>
                </c:pt>
                <c:pt idx="1707">
                  <c:v>35339</c:v>
                </c:pt>
                <c:pt idx="1708">
                  <c:v>35340</c:v>
                </c:pt>
                <c:pt idx="1709">
                  <c:v>35341</c:v>
                </c:pt>
                <c:pt idx="1710">
                  <c:v>35342</c:v>
                </c:pt>
                <c:pt idx="1711">
                  <c:v>35345</c:v>
                </c:pt>
                <c:pt idx="1712">
                  <c:v>35346</c:v>
                </c:pt>
                <c:pt idx="1713">
                  <c:v>35347</c:v>
                </c:pt>
                <c:pt idx="1714">
                  <c:v>35348</c:v>
                </c:pt>
                <c:pt idx="1715">
                  <c:v>35349</c:v>
                </c:pt>
                <c:pt idx="1716">
                  <c:v>35352</c:v>
                </c:pt>
                <c:pt idx="1717">
                  <c:v>35353</c:v>
                </c:pt>
                <c:pt idx="1718">
                  <c:v>35354</c:v>
                </c:pt>
                <c:pt idx="1719">
                  <c:v>35355</c:v>
                </c:pt>
                <c:pt idx="1720">
                  <c:v>35356</c:v>
                </c:pt>
                <c:pt idx="1721">
                  <c:v>35359</c:v>
                </c:pt>
                <c:pt idx="1722">
                  <c:v>35360</c:v>
                </c:pt>
                <c:pt idx="1723">
                  <c:v>35361</c:v>
                </c:pt>
                <c:pt idx="1724">
                  <c:v>35362</c:v>
                </c:pt>
                <c:pt idx="1725">
                  <c:v>35363</c:v>
                </c:pt>
                <c:pt idx="1726">
                  <c:v>35366</c:v>
                </c:pt>
                <c:pt idx="1727">
                  <c:v>35367</c:v>
                </c:pt>
                <c:pt idx="1728">
                  <c:v>35368</c:v>
                </c:pt>
                <c:pt idx="1729">
                  <c:v>35369</c:v>
                </c:pt>
                <c:pt idx="1730">
                  <c:v>35370</c:v>
                </c:pt>
                <c:pt idx="1731">
                  <c:v>35373</c:v>
                </c:pt>
                <c:pt idx="1732">
                  <c:v>35374</c:v>
                </c:pt>
                <c:pt idx="1733">
                  <c:v>35375</c:v>
                </c:pt>
                <c:pt idx="1734">
                  <c:v>35376</c:v>
                </c:pt>
                <c:pt idx="1735">
                  <c:v>35377</c:v>
                </c:pt>
                <c:pt idx="1736">
                  <c:v>35380</c:v>
                </c:pt>
                <c:pt idx="1737">
                  <c:v>35381</c:v>
                </c:pt>
                <c:pt idx="1738">
                  <c:v>35382</c:v>
                </c:pt>
                <c:pt idx="1739">
                  <c:v>35383</c:v>
                </c:pt>
                <c:pt idx="1740">
                  <c:v>35384</c:v>
                </c:pt>
                <c:pt idx="1741">
                  <c:v>35387</c:v>
                </c:pt>
                <c:pt idx="1742">
                  <c:v>35388</c:v>
                </c:pt>
                <c:pt idx="1743">
                  <c:v>35389</c:v>
                </c:pt>
                <c:pt idx="1744">
                  <c:v>35390</c:v>
                </c:pt>
                <c:pt idx="1745">
                  <c:v>35391</c:v>
                </c:pt>
                <c:pt idx="1746">
                  <c:v>35394</c:v>
                </c:pt>
                <c:pt idx="1747">
                  <c:v>35395</c:v>
                </c:pt>
                <c:pt idx="1748">
                  <c:v>35396</c:v>
                </c:pt>
                <c:pt idx="1749">
                  <c:v>35398</c:v>
                </c:pt>
                <c:pt idx="1750">
                  <c:v>35401</c:v>
                </c:pt>
                <c:pt idx="1751">
                  <c:v>35402</c:v>
                </c:pt>
                <c:pt idx="1752">
                  <c:v>35403</c:v>
                </c:pt>
                <c:pt idx="1753">
                  <c:v>35404</c:v>
                </c:pt>
                <c:pt idx="1754">
                  <c:v>35405</c:v>
                </c:pt>
                <c:pt idx="1755">
                  <c:v>35408</c:v>
                </c:pt>
                <c:pt idx="1756">
                  <c:v>35409</c:v>
                </c:pt>
                <c:pt idx="1757">
                  <c:v>35410</c:v>
                </c:pt>
                <c:pt idx="1758">
                  <c:v>35411</c:v>
                </c:pt>
                <c:pt idx="1759">
                  <c:v>35412</c:v>
                </c:pt>
                <c:pt idx="1760">
                  <c:v>35415</c:v>
                </c:pt>
                <c:pt idx="1761">
                  <c:v>35416</c:v>
                </c:pt>
                <c:pt idx="1762">
                  <c:v>35417</c:v>
                </c:pt>
                <c:pt idx="1763">
                  <c:v>35418</c:v>
                </c:pt>
                <c:pt idx="1764">
                  <c:v>35419</c:v>
                </c:pt>
                <c:pt idx="1765">
                  <c:v>35422</c:v>
                </c:pt>
                <c:pt idx="1766">
                  <c:v>35423</c:v>
                </c:pt>
                <c:pt idx="1767">
                  <c:v>35425</c:v>
                </c:pt>
                <c:pt idx="1768">
                  <c:v>35426</c:v>
                </c:pt>
                <c:pt idx="1769">
                  <c:v>35429</c:v>
                </c:pt>
                <c:pt idx="1770">
                  <c:v>35430</c:v>
                </c:pt>
                <c:pt idx="1771">
                  <c:v>35432</c:v>
                </c:pt>
                <c:pt idx="1772">
                  <c:v>35433</c:v>
                </c:pt>
                <c:pt idx="1773">
                  <c:v>35436</c:v>
                </c:pt>
                <c:pt idx="1774">
                  <c:v>35437</c:v>
                </c:pt>
                <c:pt idx="1775">
                  <c:v>35438</c:v>
                </c:pt>
                <c:pt idx="1776">
                  <c:v>35439</c:v>
                </c:pt>
                <c:pt idx="1777">
                  <c:v>35440</c:v>
                </c:pt>
                <c:pt idx="1778">
                  <c:v>35443</c:v>
                </c:pt>
                <c:pt idx="1779">
                  <c:v>35444</c:v>
                </c:pt>
                <c:pt idx="1780">
                  <c:v>35445</c:v>
                </c:pt>
                <c:pt idx="1781">
                  <c:v>35446</c:v>
                </c:pt>
                <c:pt idx="1782">
                  <c:v>35447</c:v>
                </c:pt>
                <c:pt idx="1783">
                  <c:v>35450</c:v>
                </c:pt>
                <c:pt idx="1784">
                  <c:v>35451</c:v>
                </c:pt>
                <c:pt idx="1785">
                  <c:v>35452</c:v>
                </c:pt>
                <c:pt idx="1786">
                  <c:v>35453</c:v>
                </c:pt>
                <c:pt idx="1787">
                  <c:v>35454</c:v>
                </c:pt>
                <c:pt idx="1788">
                  <c:v>35457</c:v>
                </c:pt>
                <c:pt idx="1789">
                  <c:v>35458</c:v>
                </c:pt>
                <c:pt idx="1790">
                  <c:v>35459</c:v>
                </c:pt>
                <c:pt idx="1791">
                  <c:v>35460</c:v>
                </c:pt>
                <c:pt idx="1792">
                  <c:v>35461</c:v>
                </c:pt>
                <c:pt idx="1793">
                  <c:v>35464</c:v>
                </c:pt>
                <c:pt idx="1794">
                  <c:v>35465</c:v>
                </c:pt>
                <c:pt idx="1795">
                  <c:v>35466</c:v>
                </c:pt>
                <c:pt idx="1796">
                  <c:v>35467</c:v>
                </c:pt>
                <c:pt idx="1797">
                  <c:v>35468</c:v>
                </c:pt>
                <c:pt idx="1798">
                  <c:v>35471</c:v>
                </c:pt>
                <c:pt idx="1799">
                  <c:v>35472</c:v>
                </c:pt>
                <c:pt idx="1800">
                  <c:v>35473</c:v>
                </c:pt>
                <c:pt idx="1801">
                  <c:v>35474</c:v>
                </c:pt>
                <c:pt idx="1802">
                  <c:v>35475</c:v>
                </c:pt>
                <c:pt idx="1803">
                  <c:v>35479</c:v>
                </c:pt>
                <c:pt idx="1804">
                  <c:v>35480</c:v>
                </c:pt>
                <c:pt idx="1805">
                  <c:v>35481</c:v>
                </c:pt>
                <c:pt idx="1806">
                  <c:v>35482</c:v>
                </c:pt>
                <c:pt idx="1807">
                  <c:v>35485</c:v>
                </c:pt>
                <c:pt idx="1808">
                  <c:v>35486</c:v>
                </c:pt>
                <c:pt idx="1809">
                  <c:v>35487</c:v>
                </c:pt>
                <c:pt idx="1810">
                  <c:v>35488</c:v>
                </c:pt>
                <c:pt idx="1811">
                  <c:v>35489</c:v>
                </c:pt>
                <c:pt idx="1812">
                  <c:v>35492</c:v>
                </c:pt>
                <c:pt idx="1813">
                  <c:v>35493</c:v>
                </c:pt>
                <c:pt idx="1814">
                  <c:v>35494</c:v>
                </c:pt>
                <c:pt idx="1815">
                  <c:v>35495</c:v>
                </c:pt>
                <c:pt idx="1816">
                  <c:v>35496</c:v>
                </c:pt>
                <c:pt idx="1817">
                  <c:v>35499</c:v>
                </c:pt>
                <c:pt idx="1818">
                  <c:v>35500</c:v>
                </c:pt>
                <c:pt idx="1819">
                  <c:v>35501</c:v>
                </c:pt>
                <c:pt idx="1820">
                  <c:v>35502</c:v>
                </c:pt>
                <c:pt idx="1821">
                  <c:v>35503</c:v>
                </c:pt>
                <c:pt idx="1822">
                  <c:v>35506</c:v>
                </c:pt>
                <c:pt idx="1823">
                  <c:v>35507</c:v>
                </c:pt>
                <c:pt idx="1824">
                  <c:v>35508</c:v>
                </c:pt>
                <c:pt idx="1825">
                  <c:v>35509</c:v>
                </c:pt>
                <c:pt idx="1826">
                  <c:v>35510</c:v>
                </c:pt>
                <c:pt idx="1827">
                  <c:v>35513</c:v>
                </c:pt>
                <c:pt idx="1828">
                  <c:v>35514</c:v>
                </c:pt>
                <c:pt idx="1829">
                  <c:v>35515</c:v>
                </c:pt>
                <c:pt idx="1830">
                  <c:v>35516</c:v>
                </c:pt>
                <c:pt idx="1831">
                  <c:v>35520</c:v>
                </c:pt>
                <c:pt idx="1832">
                  <c:v>35521</c:v>
                </c:pt>
                <c:pt idx="1833">
                  <c:v>35522</c:v>
                </c:pt>
                <c:pt idx="1834">
                  <c:v>35523</c:v>
                </c:pt>
                <c:pt idx="1835">
                  <c:v>35524</c:v>
                </c:pt>
                <c:pt idx="1836">
                  <c:v>35527</c:v>
                </c:pt>
                <c:pt idx="1837">
                  <c:v>35528</c:v>
                </c:pt>
                <c:pt idx="1838">
                  <c:v>35529</c:v>
                </c:pt>
                <c:pt idx="1839">
                  <c:v>35530</c:v>
                </c:pt>
                <c:pt idx="1840">
                  <c:v>35531</c:v>
                </c:pt>
                <c:pt idx="1841">
                  <c:v>35534</c:v>
                </c:pt>
                <c:pt idx="1842">
                  <c:v>35535</c:v>
                </c:pt>
                <c:pt idx="1843">
                  <c:v>35536</c:v>
                </c:pt>
                <c:pt idx="1844">
                  <c:v>35537</c:v>
                </c:pt>
                <c:pt idx="1845">
                  <c:v>35538</c:v>
                </c:pt>
                <c:pt idx="1846">
                  <c:v>35541</c:v>
                </c:pt>
                <c:pt idx="1847">
                  <c:v>35542</c:v>
                </c:pt>
                <c:pt idx="1848">
                  <c:v>35543</c:v>
                </c:pt>
                <c:pt idx="1849">
                  <c:v>35544</c:v>
                </c:pt>
                <c:pt idx="1850">
                  <c:v>35545</c:v>
                </c:pt>
                <c:pt idx="1851">
                  <c:v>35548</c:v>
                </c:pt>
                <c:pt idx="1852">
                  <c:v>35549</c:v>
                </c:pt>
                <c:pt idx="1853">
                  <c:v>35550</c:v>
                </c:pt>
                <c:pt idx="1854">
                  <c:v>35551</c:v>
                </c:pt>
                <c:pt idx="1855">
                  <c:v>35552</c:v>
                </c:pt>
                <c:pt idx="1856">
                  <c:v>35555</c:v>
                </c:pt>
                <c:pt idx="1857">
                  <c:v>35556</c:v>
                </c:pt>
                <c:pt idx="1858">
                  <c:v>35557</c:v>
                </c:pt>
                <c:pt idx="1859">
                  <c:v>35558</c:v>
                </c:pt>
                <c:pt idx="1860">
                  <c:v>35559</c:v>
                </c:pt>
                <c:pt idx="1861">
                  <c:v>35562</c:v>
                </c:pt>
                <c:pt idx="1862">
                  <c:v>35563</c:v>
                </c:pt>
                <c:pt idx="1863">
                  <c:v>35564</c:v>
                </c:pt>
                <c:pt idx="1864">
                  <c:v>35565</c:v>
                </c:pt>
                <c:pt idx="1865">
                  <c:v>35566</c:v>
                </c:pt>
                <c:pt idx="1866">
                  <c:v>35569</c:v>
                </c:pt>
                <c:pt idx="1867">
                  <c:v>35570</c:v>
                </c:pt>
                <c:pt idx="1868">
                  <c:v>35571</c:v>
                </c:pt>
                <c:pt idx="1869">
                  <c:v>35572</c:v>
                </c:pt>
                <c:pt idx="1870">
                  <c:v>35573</c:v>
                </c:pt>
                <c:pt idx="1871">
                  <c:v>35577</c:v>
                </c:pt>
                <c:pt idx="1872">
                  <c:v>35578</c:v>
                </c:pt>
                <c:pt idx="1873">
                  <c:v>35579</c:v>
                </c:pt>
                <c:pt idx="1874">
                  <c:v>35580</c:v>
                </c:pt>
                <c:pt idx="1875">
                  <c:v>35583</c:v>
                </c:pt>
                <c:pt idx="1876">
                  <c:v>35584</c:v>
                </c:pt>
                <c:pt idx="1877">
                  <c:v>35585</c:v>
                </c:pt>
                <c:pt idx="1878">
                  <c:v>35586</c:v>
                </c:pt>
                <c:pt idx="1879">
                  <c:v>35587</c:v>
                </c:pt>
                <c:pt idx="1880">
                  <c:v>35590</c:v>
                </c:pt>
                <c:pt idx="1881">
                  <c:v>35591</c:v>
                </c:pt>
                <c:pt idx="1882">
                  <c:v>35592</c:v>
                </c:pt>
                <c:pt idx="1883">
                  <c:v>35593</c:v>
                </c:pt>
                <c:pt idx="1884">
                  <c:v>35594</c:v>
                </c:pt>
                <c:pt idx="1885">
                  <c:v>35597</c:v>
                </c:pt>
                <c:pt idx="1886">
                  <c:v>35598</c:v>
                </c:pt>
                <c:pt idx="1887">
                  <c:v>35599</c:v>
                </c:pt>
                <c:pt idx="1888">
                  <c:v>35600</c:v>
                </c:pt>
                <c:pt idx="1889">
                  <c:v>35601</c:v>
                </c:pt>
                <c:pt idx="1890">
                  <c:v>35604</c:v>
                </c:pt>
                <c:pt idx="1891">
                  <c:v>35605</c:v>
                </c:pt>
                <c:pt idx="1892">
                  <c:v>35606</c:v>
                </c:pt>
                <c:pt idx="1893">
                  <c:v>35607</c:v>
                </c:pt>
                <c:pt idx="1894">
                  <c:v>35608</c:v>
                </c:pt>
                <c:pt idx="1895">
                  <c:v>35611</c:v>
                </c:pt>
                <c:pt idx="1896">
                  <c:v>35612</c:v>
                </c:pt>
                <c:pt idx="1897">
                  <c:v>35613</c:v>
                </c:pt>
                <c:pt idx="1898">
                  <c:v>35614</c:v>
                </c:pt>
                <c:pt idx="1899">
                  <c:v>35618</c:v>
                </c:pt>
                <c:pt idx="1900">
                  <c:v>35619</c:v>
                </c:pt>
                <c:pt idx="1901">
                  <c:v>35620</c:v>
                </c:pt>
                <c:pt idx="1902">
                  <c:v>35621</c:v>
                </c:pt>
                <c:pt idx="1903">
                  <c:v>35622</c:v>
                </c:pt>
                <c:pt idx="1904">
                  <c:v>35625</c:v>
                </c:pt>
                <c:pt idx="1905">
                  <c:v>35626</c:v>
                </c:pt>
                <c:pt idx="1906">
                  <c:v>35627</c:v>
                </c:pt>
                <c:pt idx="1907">
                  <c:v>35628</c:v>
                </c:pt>
                <c:pt idx="1908">
                  <c:v>35629</c:v>
                </c:pt>
                <c:pt idx="1909">
                  <c:v>35632</c:v>
                </c:pt>
                <c:pt idx="1910">
                  <c:v>35633</c:v>
                </c:pt>
                <c:pt idx="1911">
                  <c:v>35634</c:v>
                </c:pt>
                <c:pt idx="1912">
                  <c:v>35635</c:v>
                </c:pt>
                <c:pt idx="1913">
                  <c:v>35636</c:v>
                </c:pt>
                <c:pt idx="1914">
                  <c:v>35639</c:v>
                </c:pt>
                <c:pt idx="1915">
                  <c:v>35640</c:v>
                </c:pt>
                <c:pt idx="1916">
                  <c:v>35641</c:v>
                </c:pt>
                <c:pt idx="1917">
                  <c:v>35642</c:v>
                </c:pt>
                <c:pt idx="1918">
                  <c:v>35643</c:v>
                </c:pt>
                <c:pt idx="1919">
                  <c:v>35646</c:v>
                </c:pt>
                <c:pt idx="1920">
                  <c:v>35647</c:v>
                </c:pt>
                <c:pt idx="1921">
                  <c:v>35648</c:v>
                </c:pt>
                <c:pt idx="1922">
                  <c:v>35649</c:v>
                </c:pt>
                <c:pt idx="1923">
                  <c:v>35650</c:v>
                </c:pt>
                <c:pt idx="1924">
                  <c:v>35653</c:v>
                </c:pt>
                <c:pt idx="1925">
                  <c:v>35654</c:v>
                </c:pt>
                <c:pt idx="1926">
                  <c:v>35655</c:v>
                </c:pt>
                <c:pt idx="1927">
                  <c:v>35656</c:v>
                </c:pt>
                <c:pt idx="1928">
                  <c:v>35657</c:v>
                </c:pt>
                <c:pt idx="1929">
                  <c:v>35660</c:v>
                </c:pt>
                <c:pt idx="1930">
                  <c:v>35661</c:v>
                </c:pt>
                <c:pt idx="1931">
                  <c:v>35662</c:v>
                </c:pt>
                <c:pt idx="1932">
                  <c:v>35663</c:v>
                </c:pt>
                <c:pt idx="1933">
                  <c:v>35664</c:v>
                </c:pt>
                <c:pt idx="1934">
                  <c:v>35667</c:v>
                </c:pt>
                <c:pt idx="1935">
                  <c:v>35668</c:v>
                </c:pt>
                <c:pt idx="1936">
                  <c:v>35669</c:v>
                </c:pt>
                <c:pt idx="1937">
                  <c:v>35670</c:v>
                </c:pt>
                <c:pt idx="1938">
                  <c:v>35671</c:v>
                </c:pt>
                <c:pt idx="1939">
                  <c:v>35675</c:v>
                </c:pt>
                <c:pt idx="1940">
                  <c:v>35676</c:v>
                </c:pt>
                <c:pt idx="1941">
                  <c:v>35677</c:v>
                </c:pt>
                <c:pt idx="1942">
                  <c:v>35678</c:v>
                </c:pt>
                <c:pt idx="1943">
                  <c:v>35681</c:v>
                </c:pt>
                <c:pt idx="1944">
                  <c:v>35682</c:v>
                </c:pt>
                <c:pt idx="1945">
                  <c:v>35683</c:v>
                </c:pt>
                <c:pt idx="1946">
                  <c:v>35684</c:v>
                </c:pt>
                <c:pt idx="1947">
                  <c:v>35685</c:v>
                </c:pt>
                <c:pt idx="1948">
                  <c:v>35688</c:v>
                </c:pt>
                <c:pt idx="1949">
                  <c:v>35689</c:v>
                </c:pt>
                <c:pt idx="1950">
                  <c:v>35690</c:v>
                </c:pt>
                <c:pt idx="1951">
                  <c:v>35691</c:v>
                </c:pt>
                <c:pt idx="1952">
                  <c:v>35692</c:v>
                </c:pt>
                <c:pt idx="1953">
                  <c:v>35695</c:v>
                </c:pt>
                <c:pt idx="1954">
                  <c:v>35696</c:v>
                </c:pt>
                <c:pt idx="1955">
                  <c:v>35697</c:v>
                </c:pt>
                <c:pt idx="1956">
                  <c:v>35698</c:v>
                </c:pt>
                <c:pt idx="1957">
                  <c:v>35699</c:v>
                </c:pt>
                <c:pt idx="1958">
                  <c:v>35702</c:v>
                </c:pt>
                <c:pt idx="1959">
                  <c:v>35703</c:v>
                </c:pt>
                <c:pt idx="1960">
                  <c:v>35704</c:v>
                </c:pt>
                <c:pt idx="1961">
                  <c:v>35705</c:v>
                </c:pt>
                <c:pt idx="1962">
                  <c:v>35706</c:v>
                </c:pt>
                <c:pt idx="1963">
                  <c:v>35709</c:v>
                </c:pt>
                <c:pt idx="1964">
                  <c:v>35710</c:v>
                </c:pt>
                <c:pt idx="1965">
                  <c:v>35711</c:v>
                </c:pt>
                <c:pt idx="1966">
                  <c:v>35712</c:v>
                </c:pt>
                <c:pt idx="1967">
                  <c:v>35713</c:v>
                </c:pt>
                <c:pt idx="1968">
                  <c:v>35716</c:v>
                </c:pt>
                <c:pt idx="1969">
                  <c:v>35717</c:v>
                </c:pt>
                <c:pt idx="1970">
                  <c:v>35718</c:v>
                </c:pt>
                <c:pt idx="1971">
                  <c:v>35719</c:v>
                </c:pt>
                <c:pt idx="1972">
                  <c:v>35720</c:v>
                </c:pt>
                <c:pt idx="1973">
                  <c:v>35723</c:v>
                </c:pt>
                <c:pt idx="1974">
                  <c:v>35724</c:v>
                </c:pt>
                <c:pt idx="1975">
                  <c:v>35725</c:v>
                </c:pt>
                <c:pt idx="1976">
                  <c:v>35726</c:v>
                </c:pt>
                <c:pt idx="1977">
                  <c:v>35727</c:v>
                </c:pt>
                <c:pt idx="1978">
                  <c:v>35730</c:v>
                </c:pt>
                <c:pt idx="1979">
                  <c:v>35731</c:v>
                </c:pt>
                <c:pt idx="1980">
                  <c:v>35732</c:v>
                </c:pt>
                <c:pt idx="1981">
                  <c:v>35733</c:v>
                </c:pt>
                <c:pt idx="1982">
                  <c:v>35734</c:v>
                </c:pt>
                <c:pt idx="1983">
                  <c:v>35737</c:v>
                </c:pt>
                <c:pt idx="1984">
                  <c:v>35738</c:v>
                </c:pt>
                <c:pt idx="1985">
                  <c:v>35739</c:v>
                </c:pt>
                <c:pt idx="1986">
                  <c:v>35740</c:v>
                </c:pt>
                <c:pt idx="1987">
                  <c:v>35741</c:v>
                </c:pt>
                <c:pt idx="1988">
                  <c:v>35744</c:v>
                </c:pt>
                <c:pt idx="1989">
                  <c:v>35745</c:v>
                </c:pt>
                <c:pt idx="1990">
                  <c:v>35746</c:v>
                </c:pt>
                <c:pt idx="1991">
                  <c:v>35747</c:v>
                </c:pt>
                <c:pt idx="1992">
                  <c:v>35748</c:v>
                </c:pt>
                <c:pt idx="1993">
                  <c:v>35751</c:v>
                </c:pt>
                <c:pt idx="1994">
                  <c:v>35752</c:v>
                </c:pt>
                <c:pt idx="1995">
                  <c:v>35753</c:v>
                </c:pt>
                <c:pt idx="1996">
                  <c:v>35754</c:v>
                </c:pt>
                <c:pt idx="1997">
                  <c:v>35755</c:v>
                </c:pt>
                <c:pt idx="1998">
                  <c:v>35758</c:v>
                </c:pt>
                <c:pt idx="1999">
                  <c:v>35759</c:v>
                </c:pt>
                <c:pt idx="2000">
                  <c:v>35760</c:v>
                </c:pt>
                <c:pt idx="2001">
                  <c:v>35762</c:v>
                </c:pt>
                <c:pt idx="2002">
                  <c:v>35765</c:v>
                </c:pt>
                <c:pt idx="2003">
                  <c:v>35766</c:v>
                </c:pt>
                <c:pt idx="2004">
                  <c:v>35767</c:v>
                </c:pt>
                <c:pt idx="2005">
                  <c:v>35768</c:v>
                </c:pt>
                <c:pt idx="2006">
                  <c:v>35769</c:v>
                </c:pt>
                <c:pt idx="2007">
                  <c:v>35772</c:v>
                </c:pt>
                <c:pt idx="2008">
                  <c:v>35773</c:v>
                </c:pt>
                <c:pt idx="2009">
                  <c:v>35774</c:v>
                </c:pt>
                <c:pt idx="2010">
                  <c:v>35775</c:v>
                </c:pt>
                <c:pt idx="2011">
                  <c:v>35776</c:v>
                </c:pt>
                <c:pt idx="2012">
                  <c:v>35779</c:v>
                </c:pt>
                <c:pt idx="2013">
                  <c:v>35780</c:v>
                </c:pt>
                <c:pt idx="2014">
                  <c:v>35781</c:v>
                </c:pt>
                <c:pt idx="2015">
                  <c:v>35782</c:v>
                </c:pt>
                <c:pt idx="2016">
                  <c:v>35783</c:v>
                </c:pt>
                <c:pt idx="2017">
                  <c:v>35786</c:v>
                </c:pt>
                <c:pt idx="2018">
                  <c:v>35787</c:v>
                </c:pt>
                <c:pt idx="2019">
                  <c:v>35788</c:v>
                </c:pt>
                <c:pt idx="2020">
                  <c:v>35790</c:v>
                </c:pt>
                <c:pt idx="2021">
                  <c:v>35793</c:v>
                </c:pt>
                <c:pt idx="2022">
                  <c:v>35794</c:v>
                </c:pt>
                <c:pt idx="2023">
                  <c:v>35795</c:v>
                </c:pt>
                <c:pt idx="2024">
                  <c:v>35797</c:v>
                </c:pt>
                <c:pt idx="2025">
                  <c:v>35800</c:v>
                </c:pt>
                <c:pt idx="2026">
                  <c:v>35801</c:v>
                </c:pt>
                <c:pt idx="2027">
                  <c:v>35802</c:v>
                </c:pt>
                <c:pt idx="2028">
                  <c:v>35803</c:v>
                </c:pt>
                <c:pt idx="2029">
                  <c:v>35804</c:v>
                </c:pt>
                <c:pt idx="2030">
                  <c:v>35807</c:v>
                </c:pt>
                <c:pt idx="2031">
                  <c:v>35808</c:v>
                </c:pt>
                <c:pt idx="2032">
                  <c:v>35809</c:v>
                </c:pt>
                <c:pt idx="2033">
                  <c:v>35810</c:v>
                </c:pt>
                <c:pt idx="2034">
                  <c:v>35811</c:v>
                </c:pt>
                <c:pt idx="2035">
                  <c:v>35815</c:v>
                </c:pt>
                <c:pt idx="2036">
                  <c:v>35816</c:v>
                </c:pt>
                <c:pt idx="2037">
                  <c:v>35817</c:v>
                </c:pt>
                <c:pt idx="2038">
                  <c:v>35818</c:v>
                </c:pt>
                <c:pt idx="2039">
                  <c:v>35821</c:v>
                </c:pt>
                <c:pt idx="2040">
                  <c:v>35822</c:v>
                </c:pt>
                <c:pt idx="2041">
                  <c:v>35823</c:v>
                </c:pt>
                <c:pt idx="2042">
                  <c:v>35824</c:v>
                </c:pt>
                <c:pt idx="2043">
                  <c:v>35825</c:v>
                </c:pt>
                <c:pt idx="2044">
                  <c:v>35828</c:v>
                </c:pt>
                <c:pt idx="2045">
                  <c:v>35829</c:v>
                </c:pt>
                <c:pt idx="2046">
                  <c:v>35830</c:v>
                </c:pt>
                <c:pt idx="2047">
                  <c:v>35831</c:v>
                </c:pt>
                <c:pt idx="2048">
                  <c:v>35832</c:v>
                </c:pt>
                <c:pt idx="2049">
                  <c:v>35835</c:v>
                </c:pt>
                <c:pt idx="2050">
                  <c:v>35836</c:v>
                </c:pt>
                <c:pt idx="2051">
                  <c:v>35837</c:v>
                </c:pt>
                <c:pt idx="2052">
                  <c:v>35838</c:v>
                </c:pt>
                <c:pt idx="2053">
                  <c:v>35839</c:v>
                </c:pt>
                <c:pt idx="2054">
                  <c:v>35843</c:v>
                </c:pt>
                <c:pt idx="2055">
                  <c:v>35844</c:v>
                </c:pt>
                <c:pt idx="2056">
                  <c:v>35845</c:v>
                </c:pt>
                <c:pt idx="2057">
                  <c:v>35846</c:v>
                </c:pt>
                <c:pt idx="2058">
                  <c:v>35849</c:v>
                </c:pt>
                <c:pt idx="2059">
                  <c:v>35850</c:v>
                </c:pt>
                <c:pt idx="2060">
                  <c:v>35851</c:v>
                </c:pt>
                <c:pt idx="2061">
                  <c:v>35852</c:v>
                </c:pt>
                <c:pt idx="2062">
                  <c:v>35853</c:v>
                </c:pt>
                <c:pt idx="2063">
                  <c:v>35856</c:v>
                </c:pt>
                <c:pt idx="2064">
                  <c:v>35857</c:v>
                </c:pt>
                <c:pt idx="2065">
                  <c:v>35858</c:v>
                </c:pt>
                <c:pt idx="2066">
                  <c:v>35859</c:v>
                </c:pt>
                <c:pt idx="2067">
                  <c:v>35860</c:v>
                </c:pt>
                <c:pt idx="2068">
                  <c:v>35863</c:v>
                </c:pt>
                <c:pt idx="2069">
                  <c:v>35864</c:v>
                </c:pt>
                <c:pt idx="2070">
                  <c:v>35865</c:v>
                </c:pt>
                <c:pt idx="2071">
                  <c:v>35866</c:v>
                </c:pt>
                <c:pt idx="2072">
                  <c:v>35867</c:v>
                </c:pt>
                <c:pt idx="2073">
                  <c:v>35870</c:v>
                </c:pt>
                <c:pt idx="2074">
                  <c:v>35871</c:v>
                </c:pt>
                <c:pt idx="2075">
                  <c:v>35872</c:v>
                </c:pt>
                <c:pt idx="2076">
                  <c:v>35873</c:v>
                </c:pt>
                <c:pt idx="2077">
                  <c:v>35874</c:v>
                </c:pt>
                <c:pt idx="2078">
                  <c:v>35877</c:v>
                </c:pt>
                <c:pt idx="2079">
                  <c:v>35878</c:v>
                </c:pt>
                <c:pt idx="2080">
                  <c:v>35879</c:v>
                </c:pt>
                <c:pt idx="2081">
                  <c:v>35880</c:v>
                </c:pt>
                <c:pt idx="2082">
                  <c:v>35881</c:v>
                </c:pt>
                <c:pt idx="2083">
                  <c:v>35884</c:v>
                </c:pt>
                <c:pt idx="2084">
                  <c:v>35885</c:v>
                </c:pt>
                <c:pt idx="2085">
                  <c:v>35886</c:v>
                </c:pt>
                <c:pt idx="2086">
                  <c:v>35887</c:v>
                </c:pt>
                <c:pt idx="2087">
                  <c:v>35888</c:v>
                </c:pt>
                <c:pt idx="2088">
                  <c:v>35891</c:v>
                </c:pt>
                <c:pt idx="2089">
                  <c:v>35892</c:v>
                </c:pt>
                <c:pt idx="2090">
                  <c:v>35893</c:v>
                </c:pt>
                <c:pt idx="2091">
                  <c:v>35894</c:v>
                </c:pt>
                <c:pt idx="2092">
                  <c:v>35898</c:v>
                </c:pt>
                <c:pt idx="2093">
                  <c:v>35899</c:v>
                </c:pt>
                <c:pt idx="2094">
                  <c:v>35900</c:v>
                </c:pt>
                <c:pt idx="2095">
                  <c:v>35901</c:v>
                </c:pt>
                <c:pt idx="2096">
                  <c:v>35902</c:v>
                </c:pt>
                <c:pt idx="2097">
                  <c:v>35905</c:v>
                </c:pt>
                <c:pt idx="2098">
                  <c:v>35906</c:v>
                </c:pt>
                <c:pt idx="2099">
                  <c:v>35907</c:v>
                </c:pt>
                <c:pt idx="2100">
                  <c:v>35908</c:v>
                </c:pt>
                <c:pt idx="2101">
                  <c:v>35909</c:v>
                </c:pt>
                <c:pt idx="2102">
                  <c:v>35912</c:v>
                </c:pt>
                <c:pt idx="2103">
                  <c:v>35913</c:v>
                </c:pt>
                <c:pt idx="2104">
                  <c:v>35914</c:v>
                </c:pt>
                <c:pt idx="2105">
                  <c:v>35915</c:v>
                </c:pt>
                <c:pt idx="2106">
                  <c:v>35916</c:v>
                </c:pt>
                <c:pt idx="2107">
                  <c:v>35919</c:v>
                </c:pt>
                <c:pt idx="2108">
                  <c:v>35920</c:v>
                </c:pt>
                <c:pt idx="2109">
                  <c:v>35921</c:v>
                </c:pt>
                <c:pt idx="2110">
                  <c:v>35922</c:v>
                </c:pt>
                <c:pt idx="2111">
                  <c:v>35923</c:v>
                </c:pt>
                <c:pt idx="2112">
                  <c:v>35926</c:v>
                </c:pt>
                <c:pt idx="2113">
                  <c:v>35927</c:v>
                </c:pt>
                <c:pt idx="2114">
                  <c:v>35928</c:v>
                </c:pt>
                <c:pt idx="2115">
                  <c:v>35929</c:v>
                </c:pt>
                <c:pt idx="2116">
                  <c:v>35930</c:v>
                </c:pt>
                <c:pt idx="2117">
                  <c:v>35933</c:v>
                </c:pt>
                <c:pt idx="2118">
                  <c:v>35934</c:v>
                </c:pt>
                <c:pt idx="2119">
                  <c:v>35935</c:v>
                </c:pt>
                <c:pt idx="2120">
                  <c:v>35936</c:v>
                </c:pt>
                <c:pt idx="2121">
                  <c:v>35937</c:v>
                </c:pt>
                <c:pt idx="2122">
                  <c:v>35941</c:v>
                </c:pt>
                <c:pt idx="2123">
                  <c:v>35942</c:v>
                </c:pt>
                <c:pt idx="2124">
                  <c:v>35943</c:v>
                </c:pt>
                <c:pt idx="2125">
                  <c:v>35944</c:v>
                </c:pt>
                <c:pt idx="2126">
                  <c:v>35947</c:v>
                </c:pt>
                <c:pt idx="2127">
                  <c:v>35948</c:v>
                </c:pt>
                <c:pt idx="2128">
                  <c:v>35949</c:v>
                </c:pt>
                <c:pt idx="2129">
                  <c:v>35950</c:v>
                </c:pt>
                <c:pt idx="2130">
                  <c:v>35951</c:v>
                </c:pt>
                <c:pt idx="2131">
                  <c:v>35954</c:v>
                </c:pt>
                <c:pt idx="2132">
                  <c:v>35955</c:v>
                </c:pt>
                <c:pt idx="2133">
                  <c:v>35956</c:v>
                </c:pt>
                <c:pt idx="2134">
                  <c:v>35957</c:v>
                </c:pt>
                <c:pt idx="2135">
                  <c:v>35958</c:v>
                </c:pt>
                <c:pt idx="2136">
                  <c:v>35961</c:v>
                </c:pt>
                <c:pt idx="2137">
                  <c:v>35962</c:v>
                </c:pt>
                <c:pt idx="2138">
                  <c:v>35963</c:v>
                </c:pt>
                <c:pt idx="2139">
                  <c:v>35964</c:v>
                </c:pt>
                <c:pt idx="2140">
                  <c:v>35965</c:v>
                </c:pt>
                <c:pt idx="2141">
                  <c:v>35968</c:v>
                </c:pt>
                <c:pt idx="2142">
                  <c:v>35969</c:v>
                </c:pt>
                <c:pt idx="2143">
                  <c:v>35970</c:v>
                </c:pt>
                <c:pt idx="2144">
                  <c:v>35971</c:v>
                </c:pt>
                <c:pt idx="2145">
                  <c:v>35972</c:v>
                </c:pt>
                <c:pt idx="2146">
                  <c:v>35975</c:v>
                </c:pt>
                <c:pt idx="2147">
                  <c:v>35976</c:v>
                </c:pt>
                <c:pt idx="2148">
                  <c:v>35977</c:v>
                </c:pt>
                <c:pt idx="2149">
                  <c:v>35978</c:v>
                </c:pt>
                <c:pt idx="2150">
                  <c:v>35982</c:v>
                </c:pt>
                <c:pt idx="2151">
                  <c:v>35983</c:v>
                </c:pt>
                <c:pt idx="2152">
                  <c:v>35984</c:v>
                </c:pt>
                <c:pt idx="2153">
                  <c:v>35985</c:v>
                </c:pt>
                <c:pt idx="2154">
                  <c:v>35986</c:v>
                </c:pt>
                <c:pt idx="2155">
                  <c:v>35989</c:v>
                </c:pt>
                <c:pt idx="2156">
                  <c:v>35990</c:v>
                </c:pt>
                <c:pt idx="2157">
                  <c:v>35991</c:v>
                </c:pt>
                <c:pt idx="2158">
                  <c:v>35992</c:v>
                </c:pt>
                <c:pt idx="2159">
                  <c:v>35993</c:v>
                </c:pt>
                <c:pt idx="2160">
                  <c:v>35996</c:v>
                </c:pt>
                <c:pt idx="2161">
                  <c:v>35997</c:v>
                </c:pt>
                <c:pt idx="2162">
                  <c:v>35998</c:v>
                </c:pt>
                <c:pt idx="2163">
                  <c:v>35999</c:v>
                </c:pt>
                <c:pt idx="2164">
                  <c:v>36000</c:v>
                </c:pt>
                <c:pt idx="2165">
                  <c:v>36003</c:v>
                </c:pt>
                <c:pt idx="2166">
                  <c:v>36004</c:v>
                </c:pt>
                <c:pt idx="2167">
                  <c:v>36005</c:v>
                </c:pt>
                <c:pt idx="2168">
                  <c:v>36006</c:v>
                </c:pt>
                <c:pt idx="2169">
                  <c:v>36007</c:v>
                </c:pt>
                <c:pt idx="2170">
                  <c:v>36010</c:v>
                </c:pt>
                <c:pt idx="2171">
                  <c:v>36011</c:v>
                </c:pt>
                <c:pt idx="2172">
                  <c:v>36012</c:v>
                </c:pt>
                <c:pt idx="2173">
                  <c:v>36013</c:v>
                </c:pt>
                <c:pt idx="2174">
                  <c:v>36014</c:v>
                </c:pt>
                <c:pt idx="2175">
                  <c:v>36017</c:v>
                </c:pt>
                <c:pt idx="2176">
                  <c:v>36018</c:v>
                </c:pt>
                <c:pt idx="2177">
                  <c:v>36019</c:v>
                </c:pt>
                <c:pt idx="2178">
                  <c:v>36020</c:v>
                </c:pt>
                <c:pt idx="2179">
                  <c:v>36021</c:v>
                </c:pt>
                <c:pt idx="2180">
                  <c:v>36024</c:v>
                </c:pt>
                <c:pt idx="2181">
                  <c:v>36025</c:v>
                </c:pt>
                <c:pt idx="2182">
                  <c:v>36026</c:v>
                </c:pt>
                <c:pt idx="2183">
                  <c:v>36027</c:v>
                </c:pt>
                <c:pt idx="2184">
                  <c:v>36028</c:v>
                </c:pt>
                <c:pt idx="2185">
                  <c:v>36031</c:v>
                </c:pt>
                <c:pt idx="2186">
                  <c:v>36032</c:v>
                </c:pt>
                <c:pt idx="2187">
                  <c:v>36033</c:v>
                </c:pt>
                <c:pt idx="2188">
                  <c:v>36034</c:v>
                </c:pt>
                <c:pt idx="2189">
                  <c:v>36035</c:v>
                </c:pt>
                <c:pt idx="2190">
                  <c:v>36038</c:v>
                </c:pt>
                <c:pt idx="2191">
                  <c:v>36039</c:v>
                </c:pt>
                <c:pt idx="2192">
                  <c:v>36040</c:v>
                </c:pt>
                <c:pt idx="2193">
                  <c:v>36041</c:v>
                </c:pt>
                <c:pt idx="2194">
                  <c:v>36042</c:v>
                </c:pt>
                <c:pt idx="2195">
                  <c:v>36046</c:v>
                </c:pt>
                <c:pt idx="2196">
                  <c:v>36047</c:v>
                </c:pt>
                <c:pt idx="2197">
                  <c:v>36048</c:v>
                </c:pt>
                <c:pt idx="2198">
                  <c:v>36049</c:v>
                </c:pt>
                <c:pt idx="2199">
                  <c:v>36052</c:v>
                </c:pt>
                <c:pt idx="2200">
                  <c:v>36053</c:v>
                </c:pt>
                <c:pt idx="2201">
                  <c:v>36054</c:v>
                </c:pt>
                <c:pt idx="2202">
                  <c:v>36055</c:v>
                </c:pt>
                <c:pt idx="2203">
                  <c:v>36056</c:v>
                </c:pt>
                <c:pt idx="2204">
                  <c:v>36059</c:v>
                </c:pt>
                <c:pt idx="2205">
                  <c:v>36060</c:v>
                </c:pt>
                <c:pt idx="2206">
                  <c:v>36061</c:v>
                </c:pt>
                <c:pt idx="2207">
                  <c:v>36062</c:v>
                </c:pt>
                <c:pt idx="2208">
                  <c:v>36063</c:v>
                </c:pt>
                <c:pt idx="2209">
                  <c:v>36066</c:v>
                </c:pt>
                <c:pt idx="2210">
                  <c:v>36067</c:v>
                </c:pt>
                <c:pt idx="2211">
                  <c:v>36068</c:v>
                </c:pt>
                <c:pt idx="2212">
                  <c:v>36069</c:v>
                </c:pt>
                <c:pt idx="2213">
                  <c:v>36070</c:v>
                </c:pt>
                <c:pt idx="2214">
                  <c:v>36073</c:v>
                </c:pt>
                <c:pt idx="2215">
                  <c:v>36074</c:v>
                </c:pt>
                <c:pt idx="2216">
                  <c:v>36075</c:v>
                </c:pt>
                <c:pt idx="2217">
                  <c:v>36076</c:v>
                </c:pt>
                <c:pt idx="2218">
                  <c:v>36077</c:v>
                </c:pt>
                <c:pt idx="2219">
                  <c:v>36080</c:v>
                </c:pt>
                <c:pt idx="2220">
                  <c:v>36081</c:v>
                </c:pt>
                <c:pt idx="2221">
                  <c:v>36082</c:v>
                </c:pt>
                <c:pt idx="2222">
                  <c:v>36083</c:v>
                </c:pt>
                <c:pt idx="2223">
                  <c:v>36084</c:v>
                </c:pt>
                <c:pt idx="2224">
                  <c:v>36087</c:v>
                </c:pt>
                <c:pt idx="2225">
                  <c:v>36088</c:v>
                </c:pt>
                <c:pt idx="2226">
                  <c:v>36089</c:v>
                </c:pt>
                <c:pt idx="2227">
                  <c:v>36090</c:v>
                </c:pt>
                <c:pt idx="2228">
                  <c:v>36091</c:v>
                </c:pt>
                <c:pt idx="2229">
                  <c:v>36094</c:v>
                </c:pt>
                <c:pt idx="2230">
                  <c:v>36095</c:v>
                </c:pt>
                <c:pt idx="2231">
                  <c:v>36096</c:v>
                </c:pt>
                <c:pt idx="2232">
                  <c:v>36097</c:v>
                </c:pt>
                <c:pt idx="2233">
                  <c:v>36098</c:v>
                </c:pt>
                <c:pt idx="2234">
                  <c:v>36101</c:v>
                </c:pt>
                <c:pt idx="2235">
                  <c:v>36102</c:v>
                </c:pt>
                <c:pt idx="2236">
                  <c:v>36103</c:v>
                </c:pt>
                <c:pt idx="2237">
                  <c:v>36104</c:v>
                </c:pt>
                <c:pt idx="2238">
                  <c:v>36105</c:v>
                </c:pt>
                <c:pt idx="2239">
                  <c:v>36108</c:v>
                </c:pt>
                <c:pt idx="2240">
                  <c:v>36109</c:v>
                </c:pt>
                <c:pt idx="2241">
                  <c:v>36110</c:v>
                </c:pt>
                <c:pt idx="2242">
                  <c:v>36111</c:v>
                </c:pt>
                <c:pt idx="2243">
                  <c:v>36112</c:v>
                </c:pt>
                <c:pt idx="2244">
                  <c:v>36115</c:v>
                </c:pt>
                <c:pt idx="2245">
                  <c:v>36116</c:v>
                </c:pt>
                <c:pt idx="2246">
                  <c:v>36117</c:v>
                </c:pt>
                <c:pt idx="2247">
                  <c:v>36118</c:v>
                </c:pt>
                <c:pt idx="2248">
                  <c:v>36119</c:v>
                </c:pt>
                <c:pt idx="2249">
                  <c:v>36122</c:v>
                </c:pt>
                <c:pt idx="2250">
                  <c:v>36123</c:v>
                </c:pt>
                <c:pt idx="2251">
                  <c:v>36124</c:v>
                </c:pt>
                <c:pt idx="2252">
                  <c:v>36126</c:v>
                </c:pt>
                <c:pt idx="2253">
                  <c:v>36129</c:v>
                </c:pt>
                <c:pt idx="2254">
                  <c:v>36130</c:v>
                </c:pt>
                <c:pt idx="2255">
                  <c:v>36131</c:v>
                </c:pt>
                <c:pt idx="2256">
                  <c:v>36132</c:v>
                </c:pt>
                <c:pt idx="2257">
                  <c:v>36133</c:v>
                </c:pt>
                <c:pt idx="2258">
                  <c:v>36136</c:v>
                </c:pt>
                <c:pt idx="2259">
                  <c:v>36137</c:v>
                </c:pt>
                <c:pt idx="2260">
                  <c:v>36138</c:v>
                </c:pt>
                <c:pt idx="2261">
                  <c:v>36139</c:v>
                </c:pt>
                <c:pt idx="2262">
                  <c:v>36140</c:v>
                </c:pt>
                <c:pt idx="2263">
                  <c:v>36143</c:v>
                </c:pt>
                <c:pt idx="2264">
                  <c:v>36144</c:v>
                </c:pt>
                <c:pt idx="2265">
                  <c:v>36145</c:v>
                </c:pt>
                <c:pt idx="2266">
                  <c:v>36146</c:v>
                </c:pt>
                <c:pt idx="2267">
                  <c:v>36147</c:v>
                </c:pt>
                <c:pt idx="2268">
                  <c:v>36150</c:v>
                </c:pt>
                <c:pt idx="2269">
                  <c:v>36151</c:v>
                </c:pt>
                <c:pt idx="2270">
                  <c:v>36152</c:v>
                </c:pt>
                <c:pt idx="2271">
                  <c:v>36153</c:v>
                </c:pt>
                <c:pt idx="2272">
                  <c:v>36157</c:v>
                </c:pt>
                <c:pt idx="2273">
                  <c:v>36158</c:v>
                </c:pt>
                <c:pt idx="2274">
                  <c:v>36159</c:v>
                </c:pt>
                <c:pt idx="2275">
                  <c:v>36160</c:v>
                </c:pt>
                <c:pt idx="2276">
                  <c:v>36164</c:v>
                </c:pt>
                <c:pt idx="2277">
                  <c:v>36165</c:v>
                </c:pt>
                <c:pt idx="2278">
                  <c:v>36166</c:v>
                </c:pt>
                <c:pt idx="2279">
                  <c:v>36167</c:v>
                </c:pt>
                <c:pt idx="2280">
                  <c:v>36168</c:v>
                </c:pt>
                <c:pt idx="2281">
                  <c:v>36171</c:v>
                </c:pt>
                <c:pt idx="2282">
                  <c:v>36172</c:v>
                </c:pt>
                <c:pt idx="2283">
                  <c:v>36173</c:v>
                </c:pt>
                <c:pt idx="2284">
                  <c:v>36174</c:v>
                </c:pt>
                <c:pt idx="2285">
                  <c:v>36175</c:v>
                </c:pt>
                <c:pt idx="2286">
                  <c:v>36179</c:v>
                </c:pt>
                <c:pt idx="2287">
                  <c:v>36180</c:v>
                </c:pt>
                <c:pt idx="2288">
                  <c:v>36181</c:v>
                </c:pt>
                <c:pt idx="2289">
                  <c:v>36182</c:v>
                </c:pt>
                <c:pt idx="2290">
                  <c:v>36185</c:v>
                </c:pt>
                <c:pt idx="2291">
                  <c:v>36186</c:v>
                </c:pt>
                <c:pt idx="2292">
                  <c:v>36187</c:v>
                </c:pt>
                <c:pt idx="2293">
                  <c:v>36188</c:v>
                </c:pt>
                <c:pt idx="2294">
                  <c:v>36189</c:v>
                </c:pt>
                <c:pt idx="2295">
                  <c:v>36192</c:v>
                </c:pt>
                <c:pt idx="2296">
                  <c:v>36193</c:v>
                </c:pt>
                <c:pt idx="2297">
                  <c:v>36194</c:v>
                </c:pt>
                <c:pt idx="2298">
                  <c:v>36195</c:v>
                </c:pt>
                <c:pt idx="2299">
                  <c:v>36196</c:v>
                </c:pt>
                <c:pt idx="2300">
                  <c:v>36199</c:v>
                </c:pt>
                <c:pt idx="2301">
                  <c:v>36200</c:v>
                </c:pt>
                <c:pt idx="2302">
                  <c:v>36201</c:v>
                </c:pt>
                <c:pt idx="2303">
                  <c:v>36202</c:v>
                </c:pt>
                <c:pt idx="2304">
                  <c:v>36203</c:v>
                </c:pt>
                <c:pt idx="2305">
                  <c:v>36207</c:v>
                </c:pt>
                <c:pt idx="2306">
                  <c:v>36208</c:v>
                </c:pt>
                <c:pt idx="2307">
                  <c:v>36209</c:v>
                </c:pt>
                <c:pt idx="2308">
                  <c:v>36210</c:v>
                </c:pt>
                <c:pt idx="2309">
                  <c:v>36213</c:v>
                </c:pt>
                <c:pt idx="2310">
                  <c:v>36214</c:v>
                </c:pt>
                <c:pt idx="2311">
                  <c:v>36215</c:v>
                </c:pt>
                <c:pt idx="2312">
                  <c:v>36216</c:v>
                </c:pt>
                <c:pt idx="2313">
                  <c:v>36217</c:v>
                </c:pt>
                <c:pt idx="2314">
                  <c:v>36220</c:v>
                </c:pt>
                <c:pt idx="2315">
                  <c:v>36221</c:v>
                </c:pt>
                <c:pt idx="2316">
                  <c:v>36222</c:v>
                </c:pt>
                <c:pt idx="2317">
                  <c:v>36223</c:v>
                </c:pt>
                <c:pt idx="2318">
                  <c:v>36224</c:v>
                </c:pt>
                <c:pt idx="2319">
                  <c:v>36227</c:v>
                </c:pt>
                <c:pt idx="2320">
                  <c:v>36228</c:v>
                </c:pt>
                <c:pt idx="2321">
                  <c:v>36229</c:v>
                </c:pt>
                <c:pt idx="2322">
                  <c:v>36230</c:v>
                </c:pt>
                <c:pt idx="2323">
                  <c:v>36231</c:v>
                </c:pt>
                <c:pt idx="2324">
                  <c:v>36234</c:v>
                </c:pt>
                <c:pt idx="2325">
                  <c:v>36235</c:v>
                </c:pt>
                <c:pt idx="2326">
                  <c:v>36236</c:v>
                </c:pt>
                <c:pt idx="2327">
                  <c:v>36237</c:v>
                </c:pt>
                <c:pt idx="2328">
                  <c:v>36238</c:v>
                </c:pt>
                <c:pt idx="2329">
                  <c:v>36241</c:v>
                </c:pt>
                <c:pt idx="2330">
                  <c:v>36242</c:v>
                </c:pt>
                <c:pt idx="2331">
                  <c:v>36243</c:v>
                </c:pt>
                <c:pt idx="2332">
                  <c:v>36244</c:v>
                </c:pt>
                <c:pt idx="2333">
                  <c:v>36245</c:v>
                </c:pt>
                <c:pt idx="2334">
                  <c:v>36248</c:v>
                </c:pt>
                <c:pt idx="2335">
                  <c:v>36249</c:v>
                </c:pt>
                <c:pt idx="2336">
                  <c:v>36250</c:v>
                </c:pt>
                <c:pt idx="2337">
                  <c:v>36251</c:v>
                </c:pt>
                <c:pt idx="2338">
                  <c:v>36255</c:v>
                </c:pt>
                <c:pt idx="2339">
                  <c:v>36256</c:v>
                </c:pt>
                <c:pt idx="2340">
                  <c:v>36257</c:v>
                </c:pt>
                <c:pt idx="2341">
                  <c:v>36258</c:v>
                </c:pt>
                <c:pt idx="2342">
                  <c:v>36259</c:v>
                </c:pt>
                <c:pt idx="2343">
                  <c:v>36262</c:v>
                </c:pt>
                <c:pt idx="2344">
                  <c:v>36263</c:v>
                </c:pt>
                <c:pt idx="2345">
                  <c:v>36264</c:v>
                </c:pt>
                <c:pt idx="2346">
                  <c:v>36265</c:v>
                </c:pt>
                <c:pt idx="2347">
                  <c:v>36266</c:v>
                </c:pt>
                <c:pt idx="2348">
                  <c:v>36269</c:v>
                </c:pt>
                <c:pt idx="2349">
                  <c:v>36270</c:v>
                </c:pt>
                <c:pt idx="2350">
                  <c:v>36271</c:v>
                </c:pt>
                <c:pt idx="2351">
                  <c:v>36272</c:v>
                </c:pt>
                <c:pt idx="2352">
                  <c:v>36273</c:v>
                </c:pt>
                <c:pt idx="2353">
                  <c:v>36276</c:v>
                </c:pt>
                <c:pt idx="2354">
                  <c:v>36277</c:v>
                </c:pt>
                <c:pt idx="2355">
                  <c:v>36278</c:v>
                </c:pt>
                <c:pt idx="2356">
                  <c:v>36279</c:v>
                </c:pt>
                <c:pt idx="2357">
                  <c:v>36280</c:v>
                </c:pt>
                <c:pt idx="2358">
                  <c:v>36283</c:v>
                </c:pt>
                <c:pt idx="2359">
                  <c:v>36284</c:v>
                </c:pt>
                <c:pt idx="2360">
                  <c:v>36285</c:v>
                </c:pt>
                <c:pt idx="2361">
                  <c:v>36286</c:v>
                </c:pt>
                <c:pt idx="2362">
                  <c:v>36287</c:v>
                </c:pt>
                <c:pt idx="2363">
                  <c:v>36290</c:v>
                </c:pt>
                <c:pt idx="2364">
                  <c:v>36291</c:v>
                </c:pt>
                <c:pt idx="2365">
                  <c:v>36292</c:v>
                </c:pt>
                <c:pt idx="2366">
                  <c:v>36293</c:v>
                </c:pt>
                <c:pt idx="2367">
                  <c:v>36294</c:v>
                </c:pt>
                <c:pt idx="2368">
                  <c:v>36297</c:v>
                </c:pt>
                <c:pt idx="2369">
                  <c:v>36298</c:v>
                </c:pt>
                <c:pt idx="2370">
                  <c:v>36299</c:v>
                </c:pt>
                <c:pt idx="2371">
                  <c:v>36300</c:v>
                </c:pt>
                <c:pt idx="2372">
                  <c:v>36301</c:v>
                </c:pt>
                <c:pt idx="2373">
                  <c:v>36304</c:v>
                </c:pt>
                <c:pt idx="2374">
                  <c:v>36305</c:v>
                </c:pt>
                <c:pt idx="2375">
                  <c:v>36306</c:v>
                </c:pt>
                <c:pt idx="2376">
                  <c:v>36307</c:v>
                </c:pt>
                <c:pt idx="2377">
                  <c:v>36308</c:v>
                </c:pt>
                <c:pt idx="2378">
                  <c:v>36312</c:v>
                </c:pt>
                <c:pt idx="2379">
                  <c:v>36313</c:v>
                </c:pt>
                <c:pt idx="2380">
                  <c:v>36314</c:v>
                </c:pt>
                <c:pt idx="2381">
                  <c:v>36315</c:v>
                </c:pt>
                <c:pt idx="2382">
                  <c:v>36318</c:v>
                </c:pt>
                <c:pt idx="2383">
                  <c:v>36319</c:v>
                </c:pt>
                <c:pt idx="2384">
                  <c:v>36320</c:v>
                </c:pt>
                <c:pt idx="2385">
                  <c:v>36321</c:v>
                </c:pt>
                <c:pt idx="2386">
                  <c:v>36322</c:v>
                </c:pt>
                <c:pt idx="2387">
                  <c:v>36325</c:v>
                </c:pt>
                <c:pt idx="2388">
                  <c:v>36326</c:v>
                </c:pt>
                <c:pt idx="2389">
                  <c:v>36327</c:v>
                </c:pt>
                <c:pt idx="2390">
                  <c:v>36328</c:v>
                </c:pt>
                <c:pt idx="2391">
                  <c:v>36329</c:v>
                </c:pt>
                <c:pt idx="2392">
                  <c:v>36332</c:v>
                </c:pt>
                <c:pt idx="2393">
                  <c:v>36333</c:v>
                </c:pt>
                <c:pt idx="2394">
                  <c:v>36334</c:v>
                </c:pt>
                <c:pt idx="2395">
                  <c:v>36335</c:v>
                </c:pt>
                <c:pt idx="2396">
                  <c:v>36336</c:v>
                </c:pt>
                <c:pt idx="2397">
                  <c:v>36339</c:v>
                </c:pt>
                <c:pt idx="2398">
                  <c:v>36340</c:v>
                </c:pt>
                <c:pt idx="2399">
                  <c:v>36341</c:v>
                </c:pt>
                <c:pt idx="2400">
                  <c:v>36342</c:v>
                </c:pt>
                <c:pt idx="2401">
                  <c:v>36343</c:v>
                </c:pt>
                <c:pt idx="2402">
                  <c:v>36347</c:v>
                </c:pt>
                <c:pt idx="2403">
                  <c:v>36348</c:v>
                </c:pt>
                <c:pt idx="2404">
                  <c:v>36349</c:v>
                </c:pt>
                <c:pt idx="2405">
                  <c:v>36350</c:v>
                </c:pt>
                <c:pt idx="2406">
                  <c:v>36353</c:v>
                </c:pt>
                <c:pt idx="2407">
                  <c:v>36354</c:v>
                </c:pt>
                <c:pt idx="2408">
                  <c:v>36355</c:v>
                </c:pt>
                <c:pt idx="2409">
                  <c:v>36356</c:v>
                </c:pt>
                <c:pt idx="2410">
                  <c:v>36357</c:v>
                </c:pt>
                <c:pt idx="2411">
                  <c:v>36360</c:v>
                </c:pt>
                <c:pt idx="2412">
                  <c:v>36361</c:v>
                </c:pt>
                <c:pt idx="2413">
                  <c:v>36362</c:v>
                </c:pt>
                <c:pt idx="2414">
                  <c:v>36363</c:v>
                </c:pt>
                <c:pt idx="2415">
                  <c:v>36364</c:v>
                </c:pt>
                <c:pt idx="2416">
                  <c:v>36367</c:v>
                </c:pt>
                <c:pt idx="2417">
                  <c:v>36368</c:v>
                </c:pt>
                <c:pt idx="2418">
                  <c:v>36369</c:v>
                </c:pt>
                <c:pt idx="2419">
                  <c:v>36370</c:v>
                </c:pt>
                <c:pt idx="2420">
                  <c:v>36371</c:v>
                </c:pt>
                <c:pt idx="2421">
                  <c:v>36374</c:v>
                </c:pt>
                <c:pt idx="2422">
                  <c:v>36375</c:v>
                </c:pt>
                <c:pt idx="2423">
                  <c:v>36376</c:v>
                </c:pt>
                <c:pt idx="2424">
                  <c:v>36377</c:v>
                </c:pt>
                <c:pt idx="2425">
                  <c:v>36378</c:v>
                </c:pt>
                <c:pt idx="2426">
                  <c:v>36381</c:v>
                </c:pt>
                <c:pt idx="2427">
                  <c:v>36382</c:v>
                </c:pt>
                <c:pt idx="2428">
                  <c:v>36383</c:v>
                </c:pt>
                <c:pt idx="2429">
                  <c:v>36384</c:v>
                </c:pt>
                <c:pt idx="2430">
                  <c:v>36385</c:v>
                </c:pt>
                <c:pt idx="2431">
                  <c:v>36388</c:v>
                </c:pt>
                <c:pt idx="2432">
                  <c:v>36389</c:v>
                </c:pt>
                <c:pt idx="2433">
                  <c:v>36390</c:v>
                </c:pt>
                <c:pt idx="2434">
                  <c:v>36391</c:v>
                </c:pt>
                <c:pt idx="2435">
                  <c:v>36392</c:v>
                </c:pt>
                <c:pt idx="2436">
                  <c:v>36395</c:v>
                </c:pt>
                <c:pt idx="2437">
                  <c:v>36396</c:v>
                </c:pt>
                <c:pt idx="2438">
                  <c:v>36397</c:v>
                </c:pt>
                <c:pt idx="2439">
                  <c:v>36398</c:v>
                </c:pt>
                <c:pt idx="2440">
                  <c:v>36399</c:v>
                </c:pt>
                <c:pt idx="2441">
                  <c:v>36402</c:v>
                </c:pt>
                <c:pt idx="2442">
                  <c:v>36403</c:v>
                </c:pt>
                <c:pt idx="2443">
                  <c:v>36404</c:v>
                </c:pt>
                <c:pt idx="2444">
                  <c:v>36405</c:v>
                </c:pt>
                <c:pt idx="2445">
                  <c:v>36406</c:v>
                </c:pt>
                <c:pt idx="2446">
                  <c:v>36410</c:v>
                </c:pt>
                <c:pt idx="2447">
                  <c:v>36411</c:v>
                </c:pt>
                <c:pt idx="2448">
                  <c:v>36412</c:v>
                </c:pt>
                <c:pt idx="2449">
                  <c:v>36413</c:v>
                </c:pt>
                <c:pt idx="2450">
                  <c:v>36416</c:v>
                </c:pt>
                <c:pt idx="2451">
                  <c:v>36417</c:v>
                </c:pt>
                <c:pt idx="2452">
                  <c:v>36418</c:v>
                </c:pt>
                <c:pt idx="2453">
                  <c:v>36419</c:v>
                </c:pt>
                <c:pt idx="2454">
                  <c:v>36420</c:v>
                </c:pt>
                <c:pt idx="2455">
                  <c:v>36423</c:v>
                </c:pt>
                <c:pt idx="2456">
                  <c:v>36424</c:v>
                </c:pt>
                <c:pt idx="2457">
                  <c:v>36425</c:v>
                </c:pt>
                <c:pt idx="2458">
                  <c:v>36426</c:v>
                </c:pt>
                <c:pt idx="2459">
                  <c:v>36427</c:v>
                </c:pt>
                <c:pt idx="2460">
                  <c:v>36430</c:v>
                </c:pt>
                <c:pt idx="2461">
                  <c:v>36431</c:v>
                </c:pt>
                <c:pt idx="2462">
                  <c:v>36432</c:v>
                </c:pt>
                <c:pt idx="2463">
                  <c:v>36433</c:v>
                </c:pt>
                <c:pt idx="2464">
                  <c:v>36434</c:v>
                </c:pt>
                <c:pt idx="2465">
                  <c:v>36437</c:v>
                </c:pt>
                <c:pt idx="2466">
                  <c:v>36438</c:v>
                </c:pt>
                <c:pt idx="2467">
                  <c:v>36439</c:v>
                </c:pt>
                <c:pt idx="2468">
                  <c:v>36440</c:v>
                </c:pt>
                <c:pt idx="2469">
                  <c:v>36441</c:v>
                </c:pt>
                <c:pt idx="2470">
                  <c:v>36444</c:v>
                </c:pt>
                <c:pt idx="2471">
                  <c:v>36445</c:v>
                </c:pt>
                <c:pt idx="2472">
                  <c:v>36446</c:v>
                </c:pt>
                <c:pt idx="2473">
                  <c:v>36447</c:v>
                </c:pt>
                <c:pt idx="2474">
                  <c:v>36448</c:v>
                </c:pt>
                <c:pt idx="2475">
                  <c:v>36451</c:v>
                </c:pt>
                <c:pt idx="2476">
                  <c:v>36452</c:v>
                </c:pt>
                <c:pt idx="2477">
                  <c:v>36453</c:v>
                </c:pt>
                <c:pt idx="2478">
                  <c:v>36454</c:v>
                </c:pt>
                <c:pt idx="2479">
                  <c:v>36455</c:v>
                </c:pt>
                <c:pt idx="2480">
                  <c:v>36458</c:v>
                </c:pt>
                <c:pt idx="2481">
                  <c:v>36459</c:v>
                </c:pt>
                <c:pt idx="2482">
                  <c:v>36460</c:v>
                </c:pt>
                <c:pt idx="2483">
                  <c:v>36461</c:v>
                </c:pt>
                <c:pt idx="2484">
                  <c:v>36462</c:v>
                </c:pt>
                <c:pt idx="2485">
                  <c:v>36465</c:v>
                </c:pt>
                <c:pt idx="2486">
                  <c:v>36466</c:v>
                </c:pt>
                <c:pt idx="2487">
                  <c:v>36467</c:v>
                </c:pt>
                <c:pt idx="2488">
                  <c:v>36468</c:v>
                </c:pt>
                <c:pt idx="2489">
                  <c:v>36469</c:v>
                </c:pt>
                <c:pt idx="2490">
                  <c:v>36472</c:v>
                </c:pt>
                <c:pt idx="2491">
                  <c:v>36473</c:v>
                </c:pt>
                <c:pt idx="2492">
                  <c:v>36474</c:v>
                </c:pt>
                <c:pt idx="2493">
                  <c:v>36475</c:v>
                </c:pt>
                <c:pt idx="2494">
                  <c:v>36476</c:v>
                </c:pt>
                <c:pt idx="2495">
                  <c:v>36479</c:v>
                </c:pt>
                <c:pt idx="2496">
                  <c:v>36480</c:v>
                </c:pt>
                <c:pt idx="2497">
                  <c:v>36481</c:v>
                </c:pt>
                <c:pt idx="2498">
                  <c:v>36482</c:v>
                </c:pt>
                <c:pt idx="2499">
                  <c:v>36483</c:v>
                </c:pt>
                <c:pt idx="2500">
                  <c:v>36486</c:v>
                </c:pt>
                <c:pt idx="2501">
                  <c:v>36487</c:v>
                </c:pt>
                <c:pt idx="2502">
                  <c:v>36488</c:v>
                </c:pt>
                <c:pt idx="2503">
                  <c:v>36490</c:v>
                </c:pt>
                <c:pt idx="2504">
                  <c:v>36493</c:v>
                </c:pt>
                <c:pt idx="2505">
                  <c:v>36494</c:v>
                </c:pt>
                <c:pt idx="2506">
                  <c:v>36495</c:v>
                </c:pt>
                <c:pt idx="2507">
                  <c:v>36496</c:v>
                </c:pt>
                <c:pt idx="2508">
                  <c:v>36497</c:v>
                </c:pt>
                <c:pt idx="2509">
                  <c:v>36500</c:v>
                </c:pt>
                <c:pt idx="2510">
                  <c:v>36501</c:v>
                </c:pt>
                <c:pt idx="2511">
                  <c:v>36502</c:v>
                </c:pt>
                <c:pt idx="2512">
                  <c:v>36503</c:v>
                </c:pt>
                <c:pt idx="2513">
                  <c:v>36504</c:v>
                </c:pt>
                <c:pt idx="2514">
                  <c:v>36507</c:v>
                </c:pt>
                <c:pt idx="2515">
                  <c:v>36508</c:v>
                </c:pt>
                <c:pt idx="2516">
                  <c:v>36509</c:v>
                </c:pt>
                <c:pt idx="2517">
                  <c:v>36510</c:v>
                </c:pt>
                <c:pt idx="2518">
                  <c:v>36511</c:v>
                </c:pt>
                <c:pt idx="2519">
                  <c:v>36514</c:v>
                </c:pt>
                <c:pt idx="2520">
                  <c:v>36515</c:v>
                </c:pt>
                <c:pt idx="2521">
                  <c:v>36516</c:v>
                </c:pt>
                <c:pt idx="2522">
                  <c:v>36517</c:v>
                </c:pt>
                <c:pt idx="2523">
                  <c:v>36521</c:v>
                </c:pt>
                <c:pt idx="2524">
                  <c:v>36522</c:v>
                </c:pt>
                <c:pt idx="2525">
                  <c:v>36523</c:v>
                </c:pt>
                <c:pt idx="2526">
                  <c:v>36524</c:v>
                </c:pt>
                <c:pt idx="2527">
                  <c:v>36525</c:v>
                </c:pt>
                <c:pt idx="2528">
                  <c:v>36528</c:v>
                </c:pt>
                <c:pt idx="2529">
                  <c:v>36529</c:v>
                </c:pt>
                <c:pt idx="2530">
                  <c:v>36530</c:v>
                </c:pt>
                <c:pt idx="2531">
                  <c:v>36531</c:v>
                </c:pt>
                <c:pt idx="2532">
                  <c:v>36532</c:v>
                </c:pt>
                <c:pt idx="2533">
                  <c:v>36535</c:v>
                </c:pt>
                <c:pt idx="2534">
                  <c:v>36536</c:v>
                </c:pt>
                <c:pt idx="2535">
                  <c:v>36537</c:v>
                </c:pt>
                <c:pt idx="2536">
                  <c:v>36538</c:v>
                </c:pt>
                <c:pt idx="2537">
                  <c:v>36539</c:v>
                </c:pt>
                <c:pt idx="2538">
                  <c:v>36543</c:v>
                </c:pt>
                <c:pt idx="2539">
                  <c:v>36544</c:v>
                </c:pt>
                <c:pt idx="2540">
                  <c:v>36545</c:v>
                </c:pt>
                <c:pt idx="2541">
                  <c:v>36546</c:v>
                </c:pt>
                <c:pt idx="2542">
                  <c:v>36549</c:v>
                </c:pt>
                <c:pt idx="2543">
                  <c:v>36550</c:v>
                </c:pt>
                <c:pt idx="2544">
                  <c:v>36551</c:v>
                </c:pt>
                <c:pt idx="2545">
                  <c:v>36552</c:v>
                </c:pt>
                <c:pt idx="2546">
                  <c:v>36553</c:v>
                </c:pt>
                <c:pt idx="2547">
                  <c:v>36556</c:v>
                </c:pt>
                <c:pt idx="2548">
                  <c:v>36557</c:v>
                </c:pt>
                <c:pt idx="2549">
                  <c:v>36558</c:v>
                </c:pt>
                <c:pt idx="2550">
                  <c:v>36559</c:v>
                </c:pt>
                <c:pt idx="2551">
                  <c:v>36560</c:v>
                </c:pt>
                <c:pt idx="2552">
                  <c:v>36563</c:v>
                </c:pt>
                <c:pt idx="2553">
                  <c:v>36564</c:v>
                </c:pt>
                <c:pt idx="2554">
                  <c:v>36565</c:v>
                </c:pt>
                <c:pt idx="2555">
                  <c:v>36566</c:v>
                </c:pt>
                <c:pt idx="2556">
                  <c:v>36567</c:v>
                </c:pt>
                <c:pt idx="2557">
                  <c:v>36570</c:v>
                </c:pt>
                <c:pt idx="2558">
                  <c:v>36571</c:v>
                </c:pt>
                <c:pt idx="2559">
                  <c:v>36572</c:v>
                </c:pt>
                <c:pt idx="2560">
                  <c:v>36573</c:v>
                </c:pt>
                <c:pt idx="2561">
                  <c:v>36574</c:v>
                </c:pt>
                <c:pt idx="2562">
                  <c:v>36578</c:v>
                </c:pt>
                <c:pt idx="2563">
                  <c:v>36579</c:v>
                </c:pt>
                <c:pt idx="2564">
                  <c:v>36580</c:v>
                </c:pt>
                <c:pt idx="2565">
                  <c:v>36581</c:v>
                </c:pt>
                <c:pt idx="2566">
                  <c:v>36584</c:v>
                </c:pt>
                <c:pt idx="2567">
                  <c:v>36585</c:v>
                </c:pt>
                <c:pt idx="2568">
                  <c:v>36586</c:v>
                </c:pt>
                <c:pt idx="2569">
                  <c:v>36587</c:v>
                </c:pt>
                <c:pt idx="2570">
                  <c:v>36588</c:v>
                </c:pt>
                <c:pt idx="2571">
                  <c:v>36591</c:v>
                </c:pt>
                <c:pt idx="2572">
                  <c:v>36592</c:v>
                </c:pt>
                <c:pt idx="2573">
                  <c:v>36593</c:v>
                </c:pt>
                <c:pt idx="2574">
                  <c:v>36594</c:v>
                </c:pt>
                <c:pt idx="2575">
                  <c:v>36595</c:v>
                </c:pt>
                <c:pt idx="2576">
                  <c:v>36598</c:v>
                </c:pt>
                <c:pt idx="2577">
                  <c:v>36599</c:v>
                </c:pt>
                <c:pt idx="2578">
                  <c:v>36600</c:v>
                </c:pt>
                <c:pt idx="2579">
                  <c:v>36601</c:v>
                </c:pt>
                <c:pt idx="2580">
                  <c:v>36602</c:v>
                </c:pt>
                <c:pt idx="2581">
                  <c:v>36605</c:v>
                </c:pt>
                <c:pt idx="2582">
                  <c:v>36606</c:v>
                </c:pt>
                <c:pt idx="2583">
                  <c:v>36607</c:v>
                </c:pt>
                <c:pt idx="2584">
                  <c:v>36608</c:v>
                </c:pt>
                <c:pt idx="2585">
                  <c:v>36609</c:v>
                </c:pt>
                <c:pt idx="2586">
                  <c:v>36612</c:v>
                </c:pt>
                <c:pt idx="2587">
                  <c:v>36613</c:v>
                </c:pt>
                <c:pt idx="2588">
                  <c:v>36614</c:v>
                </c:pt>
                <c:pt idx="2589">
                  <c:v>36615</c:v>
                </c:pt>
                <c:pt idx="2590">
                  <c:v>36616</c:v>
                </c:pt>
                <c:pt idx="2591">
                  <c:v>36619</c:v>
                </c:pt>
                <c:pt idx="2592">
                  <c:v>36620</c:v>
                </c:pt>
                <c:pt idx="2593">
                  <c:v>36621</c:v>
                </c:pt>
                <c:pt idx="2594">
                  <c:v>36622</c:v>
                </c:pt>
                <c:pt idx="2595">
                  <c:v>36623</c:v>
                </c:pt>
                <c:pt idx="2596">
                  <c:v>36626</c:v>
                </c:pt>
                <c:pt idx="2597">
                  <c:v>36627</c:v>
                </c:pt>
                <c:pt idx="2598">
                  <c:v>36628</c:v>
                </c:pt>
                <c:pt idx="2599">
                  <c:v>36629</c:v>
                </c:pt>
                <c:pt idx="2600">
                  <c:v>36630</c:v>
                </c:pt>
                <c:pt idx="2601">
                  <c:v>36633</c:v>
                </c:pt>
                <c:pt idx="2602">
                  <c:v>36634</c:v>
                </c:pt>
                <c:pt idx="2603">
                  <c:v>36635</c:v>
                </c:pt>
                <c:pt idx="2604">
                  <c:v>36636</c:v>
                </c:pt>
                <c:pt idx="2605">
                  <c:v>36640</c:v>
                </c:pt>
                <c:pt idx="2606">
                  <c:v>36641</c:v>
                </c:pt>
                <c:pt idx="2607">
                  <c:v>36642</c:v>
                </c:pt>
                <c:pt idx="2608">
                  <c:v>36643</c:v>
                </c:pt>
                <c:pt idx="2609">
                  <c:v>36644</c:v>
                </c:pt>
                <c:pt idx="2610">
                  <c:v>36647</c:v>
                </c:pt>
                <c:pt idx="2611">
                  <c:v>36648</c:v>
                </c:pt>
                <c:pt idx="2612">
                  <c:v>36649</c:v>
                </c:pt>
                <c:pt idx="2613">
                  <c:v>36650</c:v>
                </c:pt>
                <c:pt idx="2614">
                  <c:v>36651</c:v>
                </c:pt>
                <c:pt idx="2615">
                  <c:v>36654</c:v>
                </c:pt>
                <c:pt idx="2616">
                  <c:v>36655</c:v>
                </c:pt>
                <c:pt idx="2617">
                  <c:v>36656</c:v>
                </c:pt>
                <c:pt idx="2618">
                  <c:v>36657</c:v>
                </c:pt>
                <c:pt idx="2619">
                  <c:v>36658</c:v>
                </c:pt>
                <c:pt idx="2620">
                  <c:v>36661</c:v>
                </c:pt>
                <c:pt idx="2621">
                  <c:v>36662</c:v>
                </c:pt>
                <c:pt idx="2622">
                  <c:v>36663</c:v>
                </c:pt>
                <c:pt idx="2623">
                  <c:v>36664</c:v>
                </c:pt>
                <c:pt idx="2624">
                  <c:v>36665</c:v>
                </c:pt>
                <c:pt idx="2625">
                  <c:v>36668</c:v>
                </c:pt>
                <c:pt idx="2626">
                  <c:v>36669</c:v>
                </c:pt>
                <c:pt idx="2627">
                  <c:v>36670</c:v>
                </c:pt>
                <c:pt idx="2628">
                  <c:v>36671</c:v>
                </c:pt>
                <c:pt idx="2629">
                  <c:v>36672</c:v>
                </c:pt>
                <c:pt idx="2630">
                  <c:v>36676</c:v>
                </c:pt>
                <c:pt idx="2631">
                  <c:v>36677</c:v>
                </c:pt>
                <c:pt idx="2632">
                  <c:v>36678</c:v>
                </c:pt>
                <c:pt idx="2633">
                  <c:v>36679</c:v>
                </c:pt>
                <c:pt idx="2634">
                  <c:v>36682</c:v>
                </c:pt>
                <c:pt idx="2635">
                  <c:v>36683</c:v>
                </c:pt>
                <c:pt idx="2636">
                  <c:v>36684</c:v>
                </c:pt>
                <c:pt idx="2637">
                  <c:v>36685</c:v>
                </c:pt>
                <c:pt idx="2638">
                  <c:v>36686</c:v>
                </c:pt>
                <c:pt idx="2639">
                  <c:v>36689</c:v>
                </c:pt>
                <c:pt idx="2640">
                  <c:v>36690</c:v>
                </c:pt>
                <c:pt idx="2641">
                  <c:v>36691</c:v>
                </c:pt>
                <c:pt idx="2642">
                  <c:v>36692</c:v>
                </c:pt>
                <c:pt idx="2643">
                  <c:v>36693</c:v>
                </c:pt>
                <c:pt idx="2644">
                  <c:v>36696</c:v>
                </c:pt>
                <c:pt idx="2645">
                  <c:v>36697</c:v>
                </c:pt>
                <c:pt idx="2646">
                  <c:v>36698</c:v>
                </c:pt>
                <c:pt idx="2647">
                  <c:v>36699</c:v>
                </c:pt>
                <c:pt idx="2648">
                  <c:v>36700</c:v>
                </c:pt>
                <c:pt idx="2649">
                  <c:v>36703</c:v>
                </c:pt>
                <c:pt idx="2650">
                  <c:v>36704</c:v>
                </c:pt>
                <c:pt idx="2651">
                  <c:v>36705</c:v>
                </c:pt>
                <c:pt idx="2652">
                  <c:v>36706</c:v>
                </c:pt>
                <c:pt idx="2653">
                  <c:v>36707</c:v>
                </c:pt>
                <c:pt idx="2654">
                  <c:v>36710</c:v>
                </c:pt>
                <c:pt idx="2655">
                  <c:v>36712</c:v>
                </c:pt>
                <c:pt idx="2656">
                  <c:v>36713</c:v>
                </c:pt>
                <c:pt idx="2657">
                  <c:v>36714</c:v>
                </c:pt>
                <c:pt idx="2658">
                  <c:v>36717</c:v>
                </c:pt>
                <c:pt idx="2659">
                  <c:v>36718</c:v>
                </c:pt>
                <c:pt idx="2660">
                  <c:v>36719</c:v>
                </c:pt>
                <c:pt idx="2661">
                  <c:v>36720</c:v>
                </c:pt>
                <c:pt idx="2662">
                  <c:v>36721</c:v>
                </c:pt>
                <c:pt idx="2663">
                  <c:v>36724</c:v>
                </c:pt>
                <c:pt idx="2664">
                  <c:v>36725</c:v>
                </c:pt>
                <c:pt idx="2665">
                  <c:v>36726</c:v>
                </c:pt>
                <c:pt idx="2666">
                  <c:v>36727</c:v>
                </c:pt>
                <c:pt idx="2667">
                  <c:v>36728</c:v>
                </c:pt>
                <c:pt idx="2668">
                  <c:v>36731</c:v>
                </c:pt>
                <c:pt idx="2669">
                  <c:v>36732</c:v>
                </c:pt>
                <c:pt idx="2670">
                  <c:v>36733</c:v>
                </c:pt>
                <c:pt idx="2671">
                  <c:v>36734</c:v>
                </c:pt>
                <c:pt idx="2672">
                  <c:v>36735</c:v>
                </c:pt>
                <c:pt idx="2673">
                  <c:v>36738</c:v>
                </c:pt>
                <c:pt idx="2674">
                  <c:v>36739</c:v>
                </c:pt>
                <c:pt idx="2675">
                  <c:v>36740</c:v>
                </c:pt>
                <c:pt idx="2676">
                  <c:v>36741</c:v>
                </c:pt>
                <c:pt idx="2677">
                  <c:v>36742</c:v>
                </c:pt>
                <c:pt idx="2678">
                  <c:v>36745</c:v>
                </c:pt>
                <c:pt idx="2679">
                  <c:v>36746</c:v>
                </c:pt>
                <c:pt idx="2680">
                  <c:v>36747</c:v>
                </c:pt>
                <c:pt idx="2681">
                  <c:v>36748</c:v>
                </c:pt>
                <c:pt idx="2682">
                  <c:v>36749</c:v>
                </c:pt>
                <c:pt idx="2683">
                  <c:v>36752</c:v>
                </c:pt>
                <c:pt idx="2684">
                  <c:v>36753</c:v>
                </c:pt>
                <c:pt idx="2685">
                  <c:v>36754</c:v>
                </c:pt>
                <c:pt idx="2686">
                  <c:v>36755</c:v>
                </c:pt>
                <c:pt idx="2687">
                  <c:v>36756</c:v>
                </c:pt>
                <c:pt idx="2688">
                  <c:v>36759</c:v>
                </c:pt>
                <c:pt idx="2689">
                  <c:v>36760</c:v>
                </c:pt>
                <c:pt idx="2690">
                  <c:v>36761</c:v>
                </c:pt>
                <c:pt idx="2691">
                  <c:v>36762</c:v>
                </c:pt>
                <c:pt idx="2692">
                  <c:v>36763</c:v>
                </c:pt>
                <c:pt idx="2693">
                  <c:v>36766</c:v>
                </c:pt>
                <c:pt idx="2694">
                  <c:v>36767</c:v>
                </c:pt>
                <c:pt idx="2695">
                  <c:v>36768</c:v>
                </c:pt>
                <c:pt idx="2696">
                  <c:v>36769</c:v>
                </c:pt>
                <c:pt idx="2697">
                  <c:v>36770</c:v>
                </c:pt>
                <c:pt idx="2698">
                  <c:v>36774</c:v>
                </c:pt>
                <c:pt idx="2699">
                  <c:v>36775</c:v>
                </c:pt>
                <c:pt idx="2700">
                  <c:v>36776</c:v>
                </c:pt>
                <c:pt idx="2701">
                  <c:v>36777</c:v>
                </c:pt>
                <c:pt idx="2702">
                  <c:v>36780</c:v>
                </c:pt>
                <c:pt idx="2703">
                  <c:v>36781</c:v>
                </c:pt>
                <c:pt idx="2704">
                  <c:v>36782</c:v>
                </c:pt>
                <c:pt idx="2705">
                  <c:v>36783</c:v>
                </c:pt>
                <c:pt idx="2706">
                  <c:v>36784</c:v>
                </c:pt>
                <c:pt idx="2707">
                  <c:v>36787</c:v>
                </c:pt>
                <c:pt idx="2708">
                  <c:v>36788</c:v>
                </c:pt>
                <c:pt idx="2709">
                  <c:v>36789</c:v>
                </c:pt>
                <c:pt idx="2710">
                  <c:v>36790</c:v>
                </c:pt>
                <c:pt idx="2711">
                  <c:v>36791</c:v>
                </c:pt>
                <c:pt idx="2712">
                  <c:v>36794</c:v>
                </c:pt>
                <c:pt idx="2713">
                  <c:v>36795</c:v>
                </c:pt>
                <c:pt idx="2714">
                  <c:v>36796</c:v>
                </c:pt>
                <c:pt idx="2715">
                  <c:v>36797</c:v>
                </c:pt>
                <c:pt idx="2716">
                  <c:v>36798</c:v>
                </c:pt>
                <c:pt idx="2717">
                  <c:v>36801</c:v>
                </c:pt>
                <c:pt idx="2718">
                  <c:v>36802</c:v>
                </c:pt>
                <c:pt idx="2719">
                  <c:v>36803</c:v>
                </c:pt>
                <c:pt idx="2720">
                  <c:v>36804</c:v>
                </c:pt>
                <c:pt idx="2721">
                  <c:v>36805</c:v>
                </c:pt>
                <c:pt idx="2722">
                  <c:v>36808</c:v>
                </c:pt>
                <c:pt idx="2723">
                  <c:v>36809</c:v>
                </c:pt>
                <c:pt idx="2724">
                  <c:v>36810</c:v>
                </c:pt>
                <c:pt idx="2725">
                  <c:v>36811</c:v>
                </c:pt>
                <c:pt idx="2726">
                  <c:v>36812</c:v>
                </c:pt>
                <c:pt idx="2727">
                  <c:v>36815</c:v>
                </c:pt>
                <c:pt idx="2728">
                  <c:v>36816</c:v>
                </c:pt>
                <c:pt idx="2729">
                  <c:v>36817</c:v>
                </c:pt>
                <c:pt idx="2730">
                  <c:v>36818</c:v>
                </c:pt>
                <c:pt idx="2731">
                  <c:v>36819</c:v>
                </c:pt>
                <c:pt idx="2732">
                  <c:v>36822</c:v>
                </c:pt>
                <c:pt idx="2733">
                  <c:v>36823</c:v>
                </c:pt>
                <c:pt idx="2734">
                  <c:v>36824</c:v>
                </c:pt>
                <c:pt idx="2735">
                  <c:v>36825</c:v>
                </c:pt>
                <c:pt idx="2736">
                  <c:v>36826</c:v>
                </c:pt>
                <c:pt idx="2737">
                  <c:v>36829</c:v>
                </c:pt>
                <c:pt idx="2738">
                  <c:v>36830</c:v>
                </c:pt>
                <c:pt idx="2739">
                  <c:v>36831</c:v>
                </c:pt>
                <c:pt idx="2740">
                  <c:v>36832</c:v>
                </c:pt>
                <c:pt idx="2741">
                  <c:v>36833</c:v>
                </c:pt>
                <c:pt idx="2742">
                  <c:v>36836</c:v>
                </c:pt>
                <c:pt idx="2743">
                  <c:v>36837</c:v>
                </c:pt>
                <c:pt idx="2744">
                  <c:v>36838</c:v>
                </c:pt>
                <c:pt idx="2745">
                  <c:v>36839</c:v>
                </c:pt>
                <c:pt idx="2746">
                  <c:v>36840</c:v>
                </c:pt>
                <c:pt idx="2747">
                  <c:v>36843</c:v>
                </c:pt>
                <c:pt idx="2748">
                  <c:v>36844</c:v>
                </c:pt>
                <c:pt idx="2749">
                  <c:v>36845</c:v>
                </c:pt>
                <c:pt idx="2750">
                  <c:v>36846</c:v>
                </c:pt>
                <c:pt idx="2751">
                  <c:v>36847</c:v>
                </c:pt>
                <c:pt idx="2752">
                  <c:v>36850</c:v>
                </c:pt>
                <c:pt idx="2753">
                  <c:v>36851</c:v>
                </c:pt>
                <c:pt idx="2754">
                  <c:v>36852</c:v>
                </c:pt>
                <c:pt idx="2755">
                  <c:v>36854</c:v>
                </c:pt>
                <c:pt idx="2756">
                  <c:v>36857</c:v>
                </c:pt>
                <c:pt idx="2757">
                  <c:v>36858</c:v>
                </c:pt>
                <c:pt idx="2758">
                  <c:v>36859</c:v>
                </c:pt>
                <c:pt idx="2759">
                  <c:v>36860</c:v>
                </c:pt>
                <c:pt idx="2760">
                  <c:v>36861</c:v>
                </c:pt>
                <c:pt idx="2761">
                  <c:v>36864</c:v>
                </c:pt>
                <c:pt idx="2762">
                  <c:v>36865</c:v>
                </c:pt>
                <c:pt idx="2763">
                  <c:v>36866</c:v>
                </c:pt>
                <c:pt idx="2764">
                  <c:v>36867</c:v>
                </c:pt>
                <c:pt idx="2765">
                  <c:v>36868</c:v>
                </c:pt>
                <c:pt idx="2766">
                  <c:v>36871</c:v>
                </c:pt>
                <c:pt idx="2767">
                  <c:v>36872</c:v>
                </c:pt>
                <c:pt idx="2768">
                  <c:v>36873</c:v>
                </c:pt>
                <c:pt idx="2769">
                  <c:v>36874</c:v>
                </c:pt>
                <c:pt idx="2770">
                  <c:v>36875</c:v>
                </c:pt>
                <c:pt idx="2771">
                  <c:v>36878</c:v>
                </c:pt>
                <c:pt idx="2772">
                  <c:v>36879</c:v>
                </c:pt>
                <c:pt idx="2773">
                  <c:v>36880</c:v>
                </c:pt>
                <c:pt idx="2774">
                  <c:v>36881</c:v>
                </c:pt>
                <c:pt idx="2775">
                  <c:v>36882</c:v>
                </c:pt>
                <c:pt idx="2776">
                  <c:v>36886</c:v>
                </c:pt>
                <c:pt idx="2777">
                  <c:v>36887</c:v>
                </c:pt>
                <c:pt idx="2778">
                  <c:v>36888</c:v>
                </c:pt>
                <c:pt idx="2779">
                  <c:v>36889</c:v>
                </c:pt>
                <c:pt idx="2780">
                  <c:v>36893</c:v>
                </c:pt>
                <c:pt idx="2781">
                  <c:v>36894</c:v>
                </c:pt>
                <c:pt idx="2782">
                  <c:v>36895</c:v>
                </c:pt>
                <c:pt idx="2783">
                  <c:v>36896</c:v>
                </c:pt>
                <c:pt idx="2784">
                  <c:v>36899</c:v>
                </c:pt>
                <c:pt idx="2785">
                  <c:v>36900</c:v>
                </c:pt>
                <c:pt idx="2786">
                  <c:v>36901</c:v>
                </c:pt>
                <c:pt idx="2787">
                  <c:v>36902</c:v>
                </c:pt>
                <c:pt idx="2788">
                  <c:v>36903</c:v>
                </c:pt>
                <c:pt idx="2789">
                  <c:v>36907</c:v>
                </c:pt>
                <c:pt idx="2790">
                  <c:v>36908</c:v>
                </c:pt>
                <c:pt idx="2791">
                  <c:v>36909</c:v>
                </c:pt>
                <c:pt idx="2792">
                  <c:v>36910</c:v>
                </c:pt>
                <c:pt idx="2793">
                  <c:v>36913</c:v>
                </c:pt>
                <c:pt idx="2794">
                  <c:v>36914</c:v>
                </c:pt>
                <c:pt idx="2795">
                  <c:v>36915</c:v>
                </c:pt>
                <c:pt idx="2796">
                  <c:v>36916</c:v>
                </c:pt>
                <c:pt idx="2797">
                  <c:v>36917</c:v>
                </c:pt>
                <c:pt idx="2798">
                  <c:v>36920</c:v>
                </c:pt>
                <c:pt idx="2799">
                  <c:v>36921</c:v>
                </c:pt>
                <c:pt idx="2800">
                  <c:v>36922</c:v>
                </c:pt>
                <c:pt idx="2801">
                  <c:v>36923</c:v>
                </c:pt>
                <c:pt idx="2802">
                  <c:v>36924</c:v>
                </c:pt>
                <c:pt idx="2803">
                  <c:v>36927</c:v>
                </c:pt>
                <c:pt idx="2804">
                  <c:v>36928</c:v>
                </c:pt>
                <c:pt idx="2805">
                  <c:v>36929</c:v>
                </c:pt>
                <c:pt idx="2806">
                  <c:v>36930</c:v>
                </c:pt>
                <c:pt idx="2807">
                  <c:v>36931</c:v>
                </c:pt>
                <c:pt idx="2808">
                  <c:v>36934</c:v>
                </c:pt>
                <c:pt idx="2809">
                  <c:v>36935</c:v>
                </c:pt>
                <c:pt idx="2810">
                  <c:v>36936</c:v>
                </c:pt>
                <c:pt idx="2811">
                  <c:v>36937</c:v>
                </c:pt>
                <c:pt idx="2812">
                  <c:v>36938</c:v>
                </c:pt>
                <c:pt idx="2813">
                  <c:v>36942</c:v>
                </c:pt>
                <c:pt idx="2814">
                  <c:v>36943</c:v>
                </c:pt>
                <c:pt idx="2815">
                  <c:v>36944</c:v>
                </c:pt>
                <c:pt idx="2816">
                  <c:v>36945</c:v>
                </c:pt>
                <c:pt idx="2817">
                  <c:v>36948</c:v>
                </c:pt>
                <c:pt idx="2818">
                  <c:v>36949</c:v>
                </c:pt>
                <c:pt idx="2819">
                  <c:v>36950</c:v>
                </c:pt>
                <c:pt idx="2820">
                  <c:v>36951</c:v>
                </c:pt>
                <c:pt idx="2821">
                  <c:v>36952</c:v>
                </c:pt>
                <c:pt idx="2822">
                  <c:v>36955</c:v>
                </c:pt>
                <c:pt idx="2823">
                  <c:v>36956</c:v>
                </c:pt>
                <c:pt idx="2824">
                  <c:v>36957</c:v>
                </c:pt>
                <c:pt idx="2825">
                  <c:v>36958</c:v>
                </c:pt>
                <c:pt idx="2826">
                  <c:v>36959</c:v>
                </c:pt>
                <c:pt idx="2827">
                  <c:v>36962</c:v>
                </c:pt>
                <c:pt idx="2828">
                  <c:v>36963</c:v>
                </c:pt>
                <c:pt idx="2829">
                  <c:v>36964</c:v>
                </c:pt>
                <c:pt idx="2830">
                  <c:v>36965</c:v>
                </c:pt>
                <c:pt idx="2831">
                  <c:v>36966</c:v>
                </c:pt>
                <c:pt idx="2832">
                  <c:v>36969</c:v>
                </c:pt>
                <c:pt idx="2833">
                  <c:v>36970</c:v>
                </c:pt>
                <c:pt idx="2834">
                  <c:v>36971</c:v>
                </c:pt>
                <c:pt idx="2835">
                  <c:v>36972</c:v>
                </c:pt>
                <c:pt idx="2836">
                  <c:v>36973</c:v>
                </c:pt>
                <c:pt idx="2837">
                  <c:v>36976</c:v>
                </c:pt>
                <c:pt idx="2838">
                  <c:v>36977</c:v>
                </c:pt>
                <c:pt idx="2839">
                  <c:v>36978</c:v>
                </c:pt>
                <c:pt idx="2840">
                  <c:v>36979</c:v>
                </c:pt>
                <c:pt idx="2841">
                  <c:v>36980</c:v>
                </c:pt>
                <c:pt idx="2842">
                  <c:v>36983</c:v>
                </c:pt>
                <c:pt idx="2843">
                  <c:v>36984</c:v>
                </c:pt>
                <c:pt idx="2844">
                  <c:v>36985</c:v>
                </c:pt>
                <c:pt idx="2845">
                  <c:v>36986</c:v>
                </c:pt>
                <c:pt idx="2846">
                  <c:v>36987</c:v>
                </c:pt>
                <c:pt idx="2847">
                  <c:v>36990</c:v>
                </c:pt>
                <c:pt idx="2848">
                  <c:v>36991</c:v>
                </c:pt>
                <c:pt idx="2849">
                  <c:v>36992</c:v>
                </c:pt>
                <c:pt idx="2850">
                  <c:v>36993</c:v>
                </c:pt>
                <c:pt idx="2851">
                  <c:v>36997</c:v>
                </c:pt>
                <c:pt idx="2852">
                  <c:v>36998</c:v>
                </c:pt>
                <c:pt idx="2853">
                  <c:v>36999</c:v>
                </c:pt>
                <c:pt idx="2854">
                  <c:v>37000</c:v>
                </c:pt>
                <c:pt idx="2855">
                  <c:v>37001</c:v>
                </c:pt>
                <c:pt idx="2856">
                  <c:v>37004</c:v>
                </c:pt>
                <c:pt idx="2857">
                  <c:v>37005</c:v>
                </c:pt>
                <c:pt idx="2858">
                  <c:v>37006</c:v>
                </c:pt>
                <c:pt idx="2859">
                  <c:v>37007</c:v>
                </c:pt>
                <c:pt idx="2860">
                  <c:v>37008</c:v>
                </c:pt>
                <c:pt idx="2861">
                  <c:v>37011</c:v>
                </c:pt>
                <c:pt idx="2862">
                  <c:v>37012</c:v>
                </c:pt>
                <c:pt idx="2863">
                  <c:v>37013</c:v>
                </c:pt>
                <c:pt idx="2864">
                  <c:v>37014</c:v>
                </c:pt>
                <c:pt idx="2865">
                  <c:v>37015</c:v>
                </c:pt>
                <c:pt idx="2866">
                  <c:v>37018</c:v>
                </c:pt>
                <c:pt idx="2867">
                  <c:v>37019</c:v>
                </c:pt>
                <c:pt idx="2868">
                  <c:v>37020</c:v>
                </c:pt>
                <c:pt idx="2869">
                  <c:v>37021</c:v>
                </c:pt>
                <c:pt idx="2870">
                  <c:v>37022</c:v>
                </c:pt>
                <c:pt idx="2871">
                  <c:v>37025</c:v>
                </c:pt>
                <c:pt idx="2872">
                  <c:v>37026</c:v>
                </c:pt>
                <c:pt idx="2873">
                  <c:v>37027</c:v>
                </c:pt>
                <c:pt idx="2874">
                  <c:v>37028</c:v>
                </c:pt>
                <c:pt idx="2875">
                  <c:v>37029</c:v>
                </c:pt>
                <c:pt idx="2876">
                  <c:v>37032</c:v>
                </c:pt>
                <c:pt idx="2877">
                  <c:v>37033</c:v>
                </c:pt>
                <c:pt idx="2878">
                  <c:v>37034</c:v>
                </c:pt>
                <c:pt idx="2879">
                  <c:v>37035</c:v>
                </c:pt>
                <c:pt idx="2880">
                  <c:v>37036</c:v>
                </c:pt>
                <c:pt idx="2881">
                  <c:v>37040</c:v>
                </c:pt>
                <c:pt idx="2882">
                  <c:v>37041</c:v>
                </c:pt>
                <c:pt idx="2883">
                  <c:v>37042</c:v>
                </c:pt>
                <c:pt idx="2884">
                  <c:v>37043</c:v>
                </c:pt>
                <c:pt idx="2885">
                  <c:v>37046</c:v>
                </c:pt>
                <c:pt idx="2886">
                  <c:v>37047</c:v>
                </c:pt>
                <c:pt idx="2887">
                  <c:v>37048</c:v>
                </c:pt>
                <c:pt idx="2888">
                  <c:v>37049</c:v>
                </c:pt>
                <c:pt idx="2889">
                  <c:v>37050</c:v>
                </c:pt>
                <c:pt idx="2890">
                  <c:v>37053</c:v>
                </c:pt>
                <c:pt idx="2891">
                  <c:v>37054</c:v>
                </c:pt>
                <c:pt idx="2892">
                  <c:v>37055</c:v>
                </c:pt>
                <c:pt idx="2893">
                  <c:v>37056</c:v>
                </c:pt>
                <c:pt idx="2894">
                  <c:v>37057</c:v>
                </c:pt>
                <c:pt idx="2895">
                  <c:v>37060</c:v>
                </c:pt>
                <c:pt idx="2896">
                  <c:v>37061</c:v>
                </c:pt>
                <c:pt idx="2897">
                  <c:v>37062</c:v>
                </c:pt>
                <c:pt idx="2898">
                  <c:v>37063</c:v>
                </c:pt>
                <c:pt idx="2899">
                  <c:v>37064</c:v>
                </c:pt>
                <c:pt idx="2900">
                  <c:v>37067</c:v>
                </c:pt>
                <c:pt idx="2901">
                  <c:v>37068</c:v>
                </c:pt>
                <c:pt idx="2902">
                  <c:v>37069</c:v>
                </c:pt>
                <c:pt idx="2903">
                  <c:v>37070</c:v>
                </c:pt>
                <c:pt idx="2904">
                  <c:v>37071</c:v>
                </c:pt>
                <c:pt idx="2905">
                  <c:v>37074</c:v>
                </c:pt>
                <c:pt idx="2906">
                  <c:v>37075</c:v>
                </c:pt>
                <c:pt idx="2907">
                  <c:v>37077</c:v>
                </c:pt>
                <c:pt idx="2908">
                  <c:v>37078</c:v>
                </c:pt>
                <c:pt idx="2909">
                  <c:v>37081</c:v>
                </c:pt>
                <c:pt idx="2910">
                  <c:v>37082</c:v>
                </c:pt>
                <c:pt idx="2911">
                  <c:v>37083</c:v>
                </c:pt>
                <c:pt idx="2912">
                  <c:v>37084</c:v>
                </c:pt>
                <c:pt idx="2913">
                  <c:v>37085</c:v>
                </c:pt>
                <c:pt idx="2914">
                  <c:v>37088</c:v>
                </c:pt>
                <c:pt idx="2915">
                  <c:v>37089</c:v>
                </c:pt>
                <c:pt idx="2916">
                  <c:v>37090</c:v>
                </c:pt>
                <c:pt idx="2917">
                  <c:v>37091</c:v>
                </c:pt>
                <c:pt idx="2918">
                  <c:v>37092</c:v>
                </c:pt>
                <c:pt idx="2919">
                  <c:v>37095</c:v>
                </c:pt>
                <c:pt idx="2920">
                  <c:v>37096</c:v>
                </c:pt>
                <c:pt idx="2921">
                  <c:v>37097</c:v>
                </c:pt>
                <c:pt idx="2922">
                  <c:v>37098</c:v>
                </c:pt>
                <c:pt idx="2923">
                  <c:v>37099</c:v>
                </c:pt>
                <c:pt idx="2924">
                  <c:v>37102</c:v>
                </c:pt>
                <c:pt idx="2925">
                  <c:v>37103</c:v>
                </c:pt>
                <c:pt idx="2926">
                  <c:v>37104</c:v>
                </c:pt>
                <c:pt idx="2927">
                  <c:v>37105</c:v>
                </c:pt>
                <c:pt idx="2928">
                  <c:v>37106</c:v>
                </c:pt>
                <c:pt idx="2929">
                  <c:v>37109</c:v>
                </c:pt>
                <c:pt idx="2930">
                  <c:v>37110</c:v>
                </c:pt>
                <c:pt idx="2931">
                  <c:v>37111</c:v>
                </c:pt>
                <c:pt idx="2932">
                  <c:v>37112</c:v>
                </c:pt>
                <c:pt idx="2933">
                  <c:v>37113</c:v>
                </c:pt>
                <c:pt idx="2934">
                  <c:v>37116</c:v>
                </c:pt>
                <c:pt idx="2935">
                  <c:v>37117</c:v>
                </c:pt>
                <c:pt idx="2936">
                  <c:v>37118</c:v>
                </c:pt>
                <c:pt idx="2937">
                  <c:v>37119</c:v>
                </c:pt>
                <c:pt idx="2938">
                  <c:v>37120</c:v>
                </c:pt>
                <c:pt idx="2939">
                  <c:v>37123</c:v>
                </c:pt>
                <c:pt idx="2940">
                  <c:v>37124</c:v>
                </c:pt>
                <c:pt idx="2941">
                  <c:v>37125</c:v>
                </c:pt>
                <c:pt idx="2942">
                  <c:v>37126</c:v>
                </c:pt>
                <c:pt idx="2943">
                  <c:v>37127</c:v>
                </c:pt>
                <c:pt idx="2944">
                  <c:v>37130</c:v>
                </c:pt>
                <c:pt idx="2945">
                  <c:v>37131</c:v>
                </c:pt>
                <c:pt idx="2946">
                  <c:v>37132</c:v>
                </c:pt>
                <c:pt idx="2947">
                  <c:v>37133</c:v>
                </c:pt>
                <c:pt idx="2948">
                  <c:v>37134</c:v>
                </c:pt>
                <c:pt idx="2949">
                  <c:v>37138</c:v>
                </c:pt>
                <c:pt idx="2950">
                  <c:v>37139</c:v>
                </c:pt>
                <c:pt idx="2951">
                  <c:v>37140</c:v>
                </c:pt>
                <c:pt idx="2952">
                  <c:v>37141</c:v>
                </c:pt>
                <c:pt idx="2953">
                  <c:v>37144</c:v>
                </c:pt>
                <c:pt idx="2954">
                  <c:v>37151</c:v>
                </c:pt>
                <c:pt idx="2955">
                  <c:v>37152</c:v>
                </c:pt>
                <c:pt idx="2956">
                  <c:v>37153</c:v>
                </c:pt>
                <c:pt idx="2957">
                  <c:v>37154</c:v>
                </c:pt>
                <c:pt idx="2958">
                  <c:v>37155</c:v>
                </c:pt>
                <c:pt idx="2959">
                  <c:v>37158</c:v>
                </c:pt>
                <c:pt idx="2960">
                  <c:v>37159</c:v>
                </c:pt>
                <c:pt idx="2961">
                  <c:v>37160</c:v>
                </c:pt>
                <c:pt idx="2962">
                  <c:v>37161</c:v>
                </c:pt>
                <c:pt idx="2963">
                  <c:v>37162</c:v>
                </c:pt>
                <c:pt idx="2964">
                  <c:v>37165</c:v>
                </c:pt>
                <c:pt idx="2965">
                  <c:v>37166</c:v>
                </c:pt>
                <c:pt idx="2966">
                  <c:v>37167</c:v>
                </c:pt>
                <c:pt idx="2967">
                  <c:v>37168</c:v>
                </c:pt>
                <c:pt idx="2968">
                  <c:v>37169</c:v>
                </c:pt>
                <c:pt idx="2969">
                  <c:v>37172</c:v>
                </c:pt>
                <c:pt idx="2970">
                  <c:v>37173</c:v>
                </c:pt>
                <c:pt idx="2971">
                  <c:v>37174</c:v>
                </c:pt>
                <c:pt idx="2972">
                  <c:v>37175</c:v>
                </c:pt>
                <c:pt idx="2973">
                  <c:v>37176</c:v>
                </c:pt>
                <c:pt idx="2974">
                  <c:v>37179</c:v>
                </c:pt>
                <c:pt idx="2975">
                  <c:v>37180</c:v>
                </c:pt>
                <c:pt idx="2976">
                  <c:v>37181</c:v>
                </c:pt>
                <c:pt idx="2977">
                  <c:v>37182</c:v>
                </c:pt>
                <c:pt idx="2978">
                  <c:v>37183</c:v>
                </c:pt>
                <c:pt idx="2979">
                  <c:v>37186</c:v>
                </c:pt>
                <c:pt idx="2980">
                  <c:v>37187</c:v>
                </c:pt>
                <c:pt idx="2981">
                  <c:v>37188</c:v>
                </c:pt>
                <c:pt idx="2982">
                  <c:v>37189</c:v>
                </c:pt>
                <c:pt idx="2983">
                  <c:v>37190</c:v>
                </c:pt>
                <c:pt idx="2984">
                  <c:v>37193</c:v>
                </c:pt>
                <c:pt idx="2985">
                  <c:v>37194</c:v>
                </c:pt>
                <c:pt idx="2986">
                  <c:v>37195</c:v>
                </c:pt>
                <c:pt idx="2987">
                  <c:v>37196</c:v>
                </c:pt>
                <c:pt idx="2988">
                  <c:v>37197</c:v>
                </c:pt>
                <c:pt idx="2989">
                  <c:v>37200</c:v>
                </c:pt>
                <c:pt idx="2990">
                  <c:v>37201</c:v>
                </c:pt>
                <c:pt idx="2991">
                  <c:v>37202</c:v>
                </c:pt>
                <c:pt idx="2992">
                  <c:v>37203</c:v>
                </c:pt>
                <c:pt idx="2993">
                  <c:v>37204</c:v>
                </c:pt>
                <c:pt idx="2994">
                  <c:v>37207</c:v>
                </c:pt>
                <c:pt idx="2995">
                  <c:v>37208</c:v>
                </c:pt>
                <c:pt idx="2996">
                  <c:v>37209</c:v>
                </c:pt>
                <c:pt idx="2997">
                  <c:v>37210</c:v>
                </c:pt>
                <c:pt idx="2998">
                  <c:v>37211</c:v>
                </c:pt>
                <c:pt idx="2999">
                  <c:v>37214</c:v>
                </c:pt>
                <c:pt idx="3000">
                  <c:v>37215</c:v>
                </c:pt>
                <c:pt idx="3001">
                  <c:v>37216</c:v>
                </c:pt>
                <c:pt idx="3002">
                  <c:v>37218</c:v>
                </c:pt>
                <c:pt idx="3003">
                  <c:v>37221</c:v>
                </c:pt>
                <c:pt idx="3004">
                  <c:v>37222</c:v>
                </c:pt>
                <c:pt idx="3005">
                  <c:v>37223</c:v>
                </c:pt>
                <c:pt idx="3006">
                  <c:v>37224</c:v>
                </c:pt>
                <c:pt idx="3007">
                  <c:v>37225</c:v>
                </c:pt>
                <c:pt idx="3008">
                  <c:v>37228</c:v>
                </c:pt>
                <c:pt idx="3009">
                  <c:v>37229</c:v>
                </c:pt>
                <c:pt idx="3010">
                  <c:v>37230</c:v>
                </c:pt>
                <c:pt idx="3011">
                  <c:v>37231</c:v>
                </c:pt>
                <c:pt idx="3012">
                  <c:v>37232</c:v>
                </c:pt>
                <c:pt idx="3013">
                  <c:v>37235</c:v>
                </c:pt>
                <c:pt idx="3014">
                  <c:v>37236</c:v>
                </c:pt>
                <c:pt idx="3015">
                  <c:v>37237</c:v>
                </c:pt>
                <c:pt idx="3016">
                  <c:v>37238</c:v>
                </c:pt>
                <c:pt idx="3017">
                  <c:v>37239</c:v>
                </c:pt>
                <c:pt idx="3018">
                  <c:v>37242</c:v>
                </c:pt>
                <c:pt idx="3019">
                  <c:v>37243</c:v>
                </c:pt>
                <c:pt idx="3020">
                  <c:v>37244</c:v>
                </c:pt>
                <c:pt idx="3021">
                  <c:v>37245</c:v>
                </c:pt>
                <c:pt idx="3022">
                  <c:v>37246</c:v>
                </c:pt>
                <c:pt idx="3023">
                  <c:v>37249</c:v>
                </c:pt>
                <c:pt idx="3024">
                  <c:v>37251</c:v>
                </c:pt>
                <c:pt idx="3025">
                  <c:v>37252</c:v>
                </c:pt>
                <c:pt idx="3026">
                  <c:v>37253</c:v>
                </c:pt>
                <c:pt idx="3027">
                  <c:v>37256</c:v>
                </c:pt>
                <c:pt idx="3028">
                  <c:v>37258</c:v>
                </c:pt>
                <c:pt idx="3029">
                  <c:v>37259</c:v>
                </c:pt>
                <c:pt idx="3030">
                  <c:v>37260</c:v>
                </c:pt>
                <c:pt idx="3031">
                  <c:v>37263</c:v>
                </c:pt>
                <c:pt idx="3032">
                  <c:v>37264</c:v>
                </c:pt>
                <c:pt idx="3033">
                  <c:v>37265</c:v>
                </c:pt>
                <c:pt idx="3034">
                  <c:v>37266</c:v>
                </c:pt>
                <c:pt idx="3035">
                  <c:v>37267</c:v>
                </c:pt>
                <c:pt idx="3036">
                  <c:v>37270</c:v>
                </c:pt>
                <c:pt idx="3037">
                  <c:v>37271</c:v>
                </c:pt>
                <c:pt idx="3038">
                  <c:v>37272</c:v>
                </c:pt>
                <c:pt idx="3039">
                  <c:v>37273</c:v>
                </c:pt>
                <c:pt idx="3040">
                  <c:v>37274</c:v>
                </c:pt>
                <c:pt idx="3041">
                  <c:v>37278</c:v>
                </c:pt>
                <c:pt idx="3042">
                  <c:v>37279</c:v>
                </c:pt>
                <c:pt idx="3043">
                  <c:v>37280</c:v>
                </c:pt>
                <c:pt idx="3044">
                  <c:v>37281</c:v>
                </c:pt>
                <c:pt idx="3045">
                  <c:v>37284</c:v>
                </c:pt>
                <c:pt idx="3046">
                  <c:v>37285</c:v>
                </c:pt>
                <c:pt idx="3047">
                  <c:v>37286</c:v>
                </c:pt>
                <c:pt idx="3048">
                  <c:v>37287</c:v>
                </c:pt>
                <c:pt idx="3049">
                  <c:v>37288</c:v>
                </c:pt>
                <c:pt idx="3050">
                  <c:v>37291</c:v>
                </c:pt>
                <c:pt idx="3051">
                  <c:v>37292</c:v>
                </c:pt>
                <c:pt idx="3052">
                  <c:v>37293</c:v>
                </c:pt>
                <c:pt idx="3053">
                  <c:v>37294</c:v>
                </c:pt>
                <c:pt idx="3054">
                  <c:v>37295</c:v>
                </c:pt>
                <c:pt idx="3055">
                  <c:v>37298</c:v>
                </c:pt>
                <c:pt idx="3056">
                  <c:v>37299</c:v>
                </c:pt>
                <c:pt idx="3057">
                  <c:v>37300</c:v>
                </c:pt>
                <c:pt idx="3058">
                  <c:v>37301</c:v>
                </c:pt>
                <c:pt idx="3059">
                  <c:v>37302</c:v>
                </c:pt>
                <c:pt idx="3060">
                  <c:v>37306</c:v>
                </c:pt>
                <c:pt idx="3061">
                  <c:v>37307</c:v>
                </c:pt>
                <c:pt idx="3062">
                  <c:v>37308</c:v>
                </c:pt>
                <c:pt idx="3063">
                  <c:v>37309</c:v>
                </c:pt>
                <c:pt idx="3064">
                  <c:v>37312</c:v>
                </c:pt>
                <c:pt idx="3065">
                  <c:v>37313</c:v>
                </c:pt>
                <c:pt idx="3066">
                  <c:v>37314</c:v>
                </c:pt>
                <c:pt idx="3067">
                  <c:v>37315</c:v>
                </c:pt>
                <c:pt idx="3068">
                  <c:v>37316</c:v>
                </c:pt>
                <c:pt idx="3069">
                  <c:v>37319</c:v>
                </c:pt>
                <c:pt idx="3070">
                  <c:v>37320</c:v>
                </c:pt>
                <c:pt idx="3071">
                  <c:v>37321</c:v>
                </c:pt>
                <c:pt idx="3072">
                  <c:v>37322</c:v>
                </c:pt>
                <c:pt idx="3073">
                  <c:v>37323</c:v>
                </c:pt>
                <c:pt idx="3074">
                  <c:v>37326</c:v>
                </c:pt>
                <c:pt idx="3075">
                  <c:v>37327</c:v>
                </c:pt>
                <c:pt idx="3076">
                  <c:v>37328</c:v>
                </c:pt>
                <c:pt idx="3077">
                  <c:v>37329</c:v>
                </c:pt>
                <c:pt idx="3078">
                  <c:v>37330</c:v>
                </c:pt>
                <c:pt idx="3079">
                  <c:v>37333</c:v>
                </c:pt>
                <c:pt idx="3080">
                  <c:v>37334</c:v>
                </c:pt>
                <c:pt idx="3081">
                  <c:v>37335</c:v>
                </c:pt>
                <c:pt idx="3082">
                  <c:v>37336</c:v>
                </c:pt>
                <c:pt idx="3083">
                  <c:v>37337</c:v>
                </c:pt>
                <c:pt idx="3084">
                  <c:v>37340</c:v>
                </c:pt>
                <c:pt idx="3085">
                  <c:v>37341</c:v>
                </c:pt>
                <c:pt idx="3086">
                  <c:v>37342</c:v>
                </c:pt>
                <c:pt idx="3087">
                  <c:v>37343</c:v>
                </c:pt>
                <c:pt idx="3088">
                  <c:v>37347</c:v>
                </c:pt>
                <c:pt idx="3089">
                  <c:v>37348</c:v>
                </c:pt>
                <c:pt idx="3090">
                  <c:v>37349</c:v>
                </c:pt>
                <c:pt idx="3091">
                  <c:v>37350</c:v>
                </c:pt>
                <c:pt idx="3092">
                  <c:v>37351</c:v>
                </c:pt>
                <c:pt idx="3093">
                  <c:v>37354</c:v>
                </c:pt>
                <c:pt idx="3094">
                  <c:v>37355</c:v>
                </c:pt>
                <c:pt idx="3095">
                  <c:v>37356</c:v>
                </c:pt>
                <c:pt idx="3096">
                  <c:v>37357</c:v>
                </c:pt>
                <c:pt idx="3097">
                  <c:v>37358</c:v>
                </c:pt>
                <c:pt idx="3098">
                  <c:v>37361</c:v>
                </c:pt>
                <c:pt idx="3099">
                  <c:v>37362</c:v>
                </c:pt>
                <c:pt idx="3100">
                  <c:v>37363</c:v>
                </c:pt>
                <c:pt idx="3101">
                  <c:v>37364</c:v>
                </c:pt>
                <c:pt idx="3102">
                  <c:v>37365</c:v>
                </c:pt>
                <c:pt idx="3103">
                  <c:v>37368</c:v>
                </c:pt>
                <c:pt idx="3104">
                  <c:v>37369</c:v>
                </c:pt>
                <c:pt idx="3105">
                  <c:v>37370</c:v>
                </c:pt>
                <c:pt idx="3106">
                  <c:v>37371</c:v>
                </c:pt>
                <c:pt idx="3107">
                  <c:v>37372</c:v>
                </c:pt>
                <c:pt idx="3108">
                  <c:v>37375</c:v>
                </c:pt>
                <c:pt idx="3109">
                  <c:v>37376</c:v>
                </c:pt>
                <c:pt idx="3110">
                  <c:v>37377</c:v>
                </c:pt>
                <c:pt idx="3111">
                  <c:v>37378</c:v>
                </c:pt>
                <c:pt idx="3112">
                  <c:v>37379</c:v>
                </c:pt>
                <c:pt idx="3113">
                  <c:v>37382</c:v>
                </c:pt>
                <c:pt idx="3114">
                  <c:v>37383</c:v>
                </c:pt>
                <c:pt idx="3115">
                  <c:v>37384</c:v>
                </c:pt>
                <c:pt idx="3116">
                  <c:v>37385</c:v>
                </c:pt>
                <c:pt idx="3117">
                  <c:v>37386</c:v>
                </c:pt>
                <c:pt idx="3118">
                  <c:v>37389</c:v>
                </c:pt>
                <c:pt idx="3119">
                  <c:v>37390</c:v>
                </c:pt>
                <c:pt idx="3120">
                  <c:v>37391</c:v>
                </c:pt>
                <c:pt idx="3121">
                  <c:v>37392</c:v>
                </c:pt>
                <c:pt idx="3122">
                  <c:v>37393</c:v>
                </c:pt>
                <c:pt idx="3123">
                  <c:v>37396</c:v>
                </c:pt>
                <c:pt idx="3124">
                  <c:v>37397</c:v>
                </c:pt>
                <c:pt idx="3125">
                  <c:v>37398</c:v>
                </c:pt>
                <c:pt idx="3126">
                  <c:v>37399</c:v>
                </c:pt>
                <c:pt idx="3127">
                  <c:v>37400</c:v>
                </c:pt>
                <c:pt idx="3128">
                  <c:v>37404</c:v>
                </c:pt>
                <c:pt idx="3129">
                  <c:v>37405</c:v>
                </c:pt>
                <c:pt idx="3130">
                  <c:v>37406</c:v>
                </c:pt>
                <c:pt idx="3131">
                  <c:v>37407</c:v>
                </c:pt>
                <c:pt idx="3132">
                  <c:v>37410</c:v>
                </c:pt>
                <c:pt idx="3133">
                  <c:v>37411</c:v>
                </c:pt>
                <c:pt idx="3134">
                  <c:v>37412</c:v>
                </c:pt>
                <c:pt idx="3135">
                  <c:v>37413</c:v>
                </c:pt>
                <c:pt idx="3136">
                  <c:v>37414</c:v>
                </c:pt>
                <c:pt idx="3137">
                  <c:v>37417</c:v>
                </c:pt>
                <c:pt idx="3138">
                  <c:v>37418</c:v>
                </c:pt>
                <c:pt idx="3139">
                  <c:v>37419</c:v>
                </c:pt>
                <c:pt idx="3140">
                  <c:v>37420</c:v>
                </c:pt>
                <c:pt idx="3141">
                  <c:v>37421</c:v>
                </c:pt>
                <c:pt idx="3142">
                  <c:v>37424</c:v>
                </c:pt>
                <c:pt idx="3143">
                  <c:v>37425</c:v>
                </c:pt>
                <c:pt idx="3144">
                  <c:v>37426</c:v>
                </c:pt>
                <c:pt idx="3145">
                  <c:v>37427</c:v>
                </c:pt>
                <c:pt idx="3146">
                  <c:v>37428</c:v>
                </c:pt>
                <c:pt idx="3147">
                  <c:v>37431</c:v>
                </c:pt>
                <c:pt idx="3148">
                  <c:v>37432</c:v>
                </c:pt>
                <c:pt idx="3149">
                  <c:v>37433</c:v>
                </c:pt>
                <c:pt idx="3150">
                  <c:v>37434</c:v>
                </c:pt>
                <c:pt idx="3151">
                  <c:v>37435</c:v>
                </c:pt>
                <c:pt idx="3152">
                  <c:v>37438</c:v>
                </c:pt>
                <c:pt idx="3153">
                  <c:v>37439</c:v>
                </c:pt>
                <c:pt idx="3154">
                  <c:v>37440</c:v>
                </c:pt>
                <c:pt idx="3155">
                  <c:v>37442</c:v>
                </c:pt>
                <c:pt idx="3156">
                  <c:v>37445</c:v>
                </c:pt>
                <c:pt idx="3157">
                  <c:v>37446</c:v>
                </c:pt>
                <c:pt idx="3158">
                  <c:v>37447</c:v>
                </c:pt>
                <c:pt idx="3159">
                  <c:v>37448</c:v>
                </c:pt>
                <c:pt idx="3160">
                  <c:v>37449</c:v>
                </c:pt>
                <c:pt idx="3161">
                  <c:v>37452</c:v>
                </c:pt>
                <c:pt idx="3162">
                  <c:v>37453</c:v>
                </c:pt>
                <c:pt idx="3163">
                  <c:v>37454</c:v>
                </c:pt>
                <c:pt idx="3164">
                  <c:v>37455</c:v>
                </c:pt>
                <c:pt idx="3165">
                  <c:v>37456</c:v>
                </c:pt>
                <c:pt idx="3166">
                  <c:v>37459</c:v>
                </c:pt>
                <c:pt idx="3167">
                  <c:v>37460</c:v>
                </c:pt>
                <c:pt idx="3168">
                  <c:v>37461</c:v>
                </c:pt>
                <c:pt idx="3169">
                  <c:v>37462</c:v>
                </c:pt>
                <c:pt idx="3170">
                  <c:v>37463</c:v>
                </c:pt>
                <c:pt idx="3171">
                  <c:v>37466</c:v>
                </c:pt>
                <c:pt idx="3172">
                  <c:v>37467</c:v>
                </c:pt>
                <c:pt idx="3173">
                  <c:v>37468</c:v>
                </c:pt>
                <c:pt idx="3174">
                  <c:v>37469</c:v>
                </c:pt>
                <c:pt idx="3175">
                  <c:v>37470</c:v>
                </c:pt>
                <c:pt idx="3176">
                  <c:v>37473</c:v>
                </c:pt>
                <c:pt idx="3177">
                  <c:v>37474</c:v>
                </c:pt>
                <c:pt idx="3178">
                  <c:v>37475</c:v>
                </c:pt>
                <c:pt idx="3179">
                  <c:v>37476</c:v>
                </c:pt>
                <c:pt idx="3180">
                  <c:v>37477</c:v>
                </c:pt>
                <c:pt idx="3181">
                  <c:v>37480</c:v>
                </c:pt>
                <c:pt idx="3182">
                  <c:v>37481</c:v>
                </c:pt>
                <c:pt idx="3183">
                  <c:v>37482</c:v>
                </c:pt>
                <c:pt idx="3184">
                  <c:v>37483</c:v>
                </c:pt>
                <c:pt idx="3185">
                  <c:v>37484</c:v>
                </c:pt>
                <c:pt idx="3186">
                  <c:v>37487</c:v>
                </c:pt>
                <c:pt idx="3187">
                  <c:v>37488</c:v>
                </c:pt>
                <c:pt idx="3188">
                  <c:v>37489</c:v>
                </c:pt>
                <c:pt idx="3189">
                  <c:v>37490</c:v>
                </c:pt>
                <c:pt idx="3190">
                  <c:v>37491</c:v>
                </c:pt>
                <c:pt idx="3191">
                  <c:v>37494</c:v>
                </c:pt>
                <c:pt idx="3192">
                  <c:v>37495</c:v>
                </c:pt>
                <c:pt idx="3193">
                  <c:v>37496</c:v>
                </c:pt>
                <c:pt idx="3194">
                  <c:v>37497</c:v>
                </c:pt>
                <c:pt idx="3195">
                  <c:v>37498</c:v>
                </c:pt>
                <c:pt idx="3196">
                  <c:v>37502</c:v>
                </c:pt>
                <c:pt idx="3197">
                  <c:v>37503</c:v>
                </c:pt>
                <c:pt idx="3198">
                  <c:v>37504</c:v>
                </c:pt>
                <c:pt idx="3199">
                  <c:v>37505</c:v>
                </c:pt>
                <c:pt idx="3200">
                  <c:v>37508</c:v>
                </c:pt>
                <c:pt idx="3201">
                  <c:v>37509</c:v>
                </c:pt>
                <c:pt idx="3202">
                  <c:v>37510</c:v>
                </c:pt>
                <c:pt idx="3203">
                  <c:v>37511</c:v>
                </c:pt>
                <c:pt idx="3204">
                  <c:v>37512</c:v>
                </c:pt>
                <c:pt idx="3205">
                  <c:v>37515</c:v>
                </c:pt>
                <c:pt idx="3206">
                  <c:v>37516</c:v>
                </c:pt>
                <c:pt idx="3207">
                  <c:v>37517</c:v>
                </c:pt>
                <c:pt idx="3208">
                  <c:v>37518</c:v>
                </c:pt>
                <c:pt idx="3209">
                  <c:v>37519</c:v>
                </c:pt>
                <c:pt idx="3210">
                  <c:v>37522</c:v>
                </c:pt>
                <c:pt idx="3211">
                  <c:v>37523</c:v>
                </c:pt>
                <c:pt idx="3212">
                  <c:v>37524</c:v>
                </c:pt>
                <c:pt idx="3213">
                  <c:v>37525</c:v>
                </c:pt>
                <c:pt idx="3214">
                  <c:v>37526</c:v>
                </c:pt>
                <c:pt idx="3215">
                  <c:v>37529</c:v>
                </c:pt>
                <c:pt idx="3216">
                  <c:v>37530</c:v>
                </c:pt>
                <c:pt idx="3217">
                  <c:v>37531</c:v>
                </c:pt>
                <c:pt idx="3218">
                  <c:v>37532</c:v>
                </c:pt>
                <c:pt idx="3219">
                  <c:v>37533</c:v>
                </c:pt>
                <c:pt idx="3220">
                  <c:v>37536</c:v>
                </c:pt>
                <c:pt idx="3221">
                  <c:v>37537</c:v>
                </c:pt>
                <c:pt idx="3222">
                  <c:v>37538</c:v>
                </c:pt>
                <c:pt idx="3223">
                  <c:v>37539</c:v>
                </c:pt>
                <c:pt idx="3224">
                  <c:v>37540</c:v>
                </c:pt>
                <c:pt idx="3225">
                  <c:v>37543</c:v>
                </c:pt>
                <c:pt idx="3226">
                  <c:v>37544</c:v>
                </c:pt>
                <c:pt idx="3227">
                  <c:v>37545</c:v>
                </c:pt>
                <c:pt idx="3228">
                  <c:v>37546</c:v>
                </c:pt>
                <c:pt idx="3229">
                  <c:v>37547</c:v>
                </c:pt>
                <c:pt idx="3230">
                  <c:v>37550</c:v>
                </c:pt>
                <c:pt idx="3231">
                  <c:v>37551</c:v>
                </c:pt>
                <c:pt idx="3232">
                  <c:v>37552</c:v>
                </c:pt>
                <c:pt idx="3233">
                  <c:v>37553</c:v>
                </c:pt>
                <c:pt idx="3234">
                  <c:v>37554</c:v>
                </c:pt>
                <c:pt idx="3235">
                  <c:v>37557</c:v>
                </c:pt>
                <c:pt idx="3236">
                  <c:v>37558</c:v>
                </c:pt>
                <c:pt idx="3237">
                  <c:v>37559</c:v>
                </c:pt>
                <c:pt idx="3238">
                  <c:v>37560</c:v>
                </c:pt>
                <c:pt idx="3239">
                  <c:v>37561</c:v>
                </c:pt>
                <c:pt idx="3240">
                  <c:v>37564</c:v>
                </c:pt>
                <c:pt idx="3241">
                  <c:v>37565</c:v>
                </c:pt>
                <c:pt idx="3242">
                  <c:v>37566</c:v>
                </c:pt>
                <c:pt idx="3243">
                  <c:v>37567</c:v>
                </c:pt>
                <c:pt idx="3244">
                  <c:v>37568</c:v>
                </c:pt>
                <c:pt idx="3245">
                  <c:v>37571</c:v>
                </c:pt>
                <c:pt idx="3246">
                  <c:v>37572</c:v>
                </c:pt>
                <c:pt idx="3247">
                  <c:v>37573</c:v>
                </c:pt>
                <c:pt idx="3248">
                  <c:v>37574</c:v>
                </c:pt>
                <c:pt idx="3249">
                  <c:v>37575</c:v>
                </c:pt>
                <c:pt idx="3250">
                  <c:v>37578</c:v>
                </c:pt>
                <c:pt idx="3251">
                  <c:v>37579</c:v>
                </c:pt>
                <c:pt idx="3252">
                  <c:v>37580</c:v>
                </c:pt>
                <c:pt idx="3253">
                  <c:v>37581</c:v>
                </c:pt>
                <c:pt idx="3254">
                  <c:v>37582</c:v>
                </c:pt>
                <c:pt idx="3255">
                  <c:v>37585</c:v>
                </c:pt>
                <c:pt idx="3256">
                  <c:v>37586</c:v>
                </c:pt>
                <c:pt idx="3257">
                  <c:v>37587</c:v>
                </c:pt>
                <c:pt idx="3258">
                  <c:v>37589</c:v>
                </c:pt>
                <c:pt idx="3259">
                  <c:v>37592</c:v>
                </c:pt>
                <c:pt idx="3260">
                  <c:v>37593</c:v>
                </c:pt>
                <c:pt idx="3261">
                  <c:v>37594</c:v>
                </c:pt>
                <c:pt idx="3262">
                  <c:v>37595</c:v>
                </c:pt>
                <c:pt idx="3263">
                  <c:v>37596</c:v>
                </c:pt>
                <c:pt idx="3264">
                  <c:v>37599</c:v>
                </c:pt>
                <c:pt idx="3265">
                  <c:v>37600</c:v>
                </c:pt>
                <c:pt idx="3266">
                  <c:v>37601</c:v>
                </c:pt>
                <c:pt idx="3267">
                  <c:v>37602</c:v>
                </c:pt>
                <c:pt idx="3268">
                  <c:v>37603</c:v>
                </c:pt>
                <c:pt idx="3269">
                  <c:v>37606</c:v>
                </c:pt>
                <c:pt idx="3270">
                  <c:v>37607</c:v>
                </c:pt>
                <c:pt idx="3271">
                  <c:v>37608</c:v>
                </c:pt>
                <c:pt idx="3272">
                  <c:v>37609</c:v>
                </c:pt>
                <c:pt idx="3273">
                  <c:v>37610</c:v>
                </c:pt>
                <c:pt idx="3274">
                  <c:v>37613</c:v>
                </c:pt>
                <c:pt idx="3275">
                  <c:v>37614</c:v>
                </c:pt>
                <c:pt idx="3276">
                  <c:v>37616</c:v>
                </c:pt>
                <c:pt idx="3277">
                  <c:v>37617</c:v>
                </c:pt>
                <c:pt idx="3278">
                  <c:v>37620</c:v>
                </c:pt>
                <c:pt idx="3279">
                  <c:v>37621</c:v>
                </c:pt>
                <c:pt idx="3280">
                  <c:v>37623</c:v>
                </c:pt>
                <c:pt idx="3281">
                  <c:v>37624</c:v>
                </c:pt>
                <c:pt idx="3282">
                  <c:v>37627</c:v>
                </c:pt>
                <c:pt idx="3283">
                  <c:v>37628</c:v>
                </c:pt>
                <c:pt idx="3284">
                  <c:v>37629</c:v>
                </c:pt>
                <c:pt idx="3285">
                  <c:v>37630</c:v>
                </c:pt>
                <c:pt idx="3286">
                  <c:v>37631</c:v>
                </c:pt>
                <c:pt idx="3287">
                  <c:v>37634</c:v>
                </c:pt>
                <c:pt idx="3288">
                  <c:v>37635</c:v>
                </c:pt>
                <c:pt idx="3289">
                  <c:v>37636</c:v>
                </c:pt>
                <c:pt idx="3290">
                  <c:v>37637</c:v>
                </c:pt>
                <c:pt idx="3291">
                  <c:v>37638</c:v>
                </c:pt>
                <c:pt idx="3292">
                  <c:v>37642</c:v>
                </c:pt>
                <c:pt idx="3293">
                  <c:v>37643</c:v>
                </c:pt>
                <c:pt idx="3294">
                  <c:v>37644</c:v>
                </c:pt>
                <c:pt idx="3295">
                  <c:v>37645</c:v>
                </c:pt>
                <c:pt idx="3296">
                  <c:v>37648</c:v>
                </c:pt>
                <c:pt idx="3297">
                  <c:v>37649</c:v>
                </c:pt>
                <c:pt idx="3298">
                  <c:v>37650</c:v>
                </c:pt>
                <c:pt idx="3299">
                  <c:v>37651</c:v>
                </c:pt>
                <c:pt idx="3300">
                  <c:v>37652</c:v>
                </c:pt>
                <c:pt idx="3301">
                  <c:v>37655</c:v>
                </c:pt>
                <c:pt idx="3302">
                  <c:v>37656</c:v>
                </c:pt>
                <c:pt idx="3303">
                  <c:v>37657</c:v>
                </c:pt>
                <c:pt idx="3304">
                  <c:v>37658</c:v>
                </c:pt>
                <c:pt idx="3305">
                  <c:v>37659</c:v>
                </c:pt>
                <c:pt idx="3306">
                  <c:v>37662</c:v>
                </c:pt>
                <c:pt idx="3307">
                  <c:v>37663</c:v>
                </c:pt>
                <c:pt idx="3308">
                  <c:v>37664</c:v>
                </c:pt>
                <c:pt idx="3309">
                  <c:v>37665</c:v>
                </c:pt>
                <c:pt idx="3310">
                  <c:v>37666</c:v>
                </c:pt>
                <c:pt idx="3311">
                  <c:v>37670</c:v>
                </c:pt>
                <c:pt idx="3312">
                  <c:v>37671</c:v>
                </c:pt>
                <c:pt idx="3313">
                  <c:v>37672</c:v>
                </c:pt>
                <c:pt idx="3314">
                  <c:v>37673</c:v>
                </c:pt>
                <c:pt idx="3315">
                  <c:v>37676</c:v>
                </c:pt>
                <c:pt idx="3316">
                  <c:v>37677</c:v>
                </c:pt>
                <c:pt idx="3317">
                  <c:v>37678</c:v>
                </c:pt>
                <c:pt idx="3318">
                  <c:v>37679</c:v>
                </c:pt>
                <c:pt idx="3319">
                  <c:v>37680</c:v>
                </c:pt>
                <c:pt idx="3320">
                  <c:v>37683</c:v>
                </c:pt>
                <c:pt idx="3321">
                  <c:v>37684</c:v>
                </c:pt>
                <c:pt idx="3322">
                  <c:v>37685</c:v>
                </c:pt>
                <c:pt idx="3323">
                  <c:v>37686</c:v>
                </c:pt>
                <c:pt idx="3324">
                  <c:v>37687</c:v>
                </c:pt>
                <c:pt idx="3325">
                  <c:v>37690</c:v>
                </c:pt>
                <c:pt idx="3326">
                  <c:v>37691</c:v>
                </c:pt>
                <c:pt idx="3327">
                  <c:v>37692</c:v>
                </c:pt>
                <c:pt idx="3328">
                  <c:v>37693</c:v>
                </c:pt>
                <c:pt idx="3329">
                  <c:v>37694</c:v>
                </c:pt>
                <c:pt idx="3330">
                  <c:v>37697</c:v>
                </c:pt>
                <c:pt idx="3331">
                  <c:v>37698</c:v>
                </c:pt>
                <c:pt idx="3332">
                  <c:v>37699</c:v>
                </c:pt>
                <c:pt idx="3333">
                  <c:v>37700</c:v>
                </c:pt>
                <c:pt idx="3334">
                  <c:v>37701</c:v>
                </c:pt>
                <c:pt idx="3335">
                  <c:v>37704</c:v>
                </c:pt>
                <c:pt idx="3336">
                  <c:v>37705</c:v>
                </c:pt>
                <c:pt idx="3337">
                  <c:v>37706</c:v>
                </c:pt>
                <c:pt idx="3338">
                  <c:v>37707</c:v>
                </c:pt>
                <c:pt idx="3339">
                  <c:v>37708</c:v>
                </c:pt>
                <c:pt idx="3340">
                  <c:v>37711</c:v>
                </c:pt>
                <c:pt idx="3341">
                  <c:v>37712</c:v>
                </c:pt>
                <c:pt idx="3342">
                  <c:v>37713</c:v>
                </c:pt>
                <c:pt idx="3343">
                  <c:v>37714</c:v>
                </c:pt>
                <c:pt idx="3344">
                  <c:v>37715</c:v>
                </c:pt>
                <c:pt idx="3345">
                  <c:v>37718</c:v>
                </c:pt>
                <c:pt idx="3346">
                  <c:v>37719</c:v>
                </c:pt>
                <c:pt idx="3347">
                  <c:v>37720</c:v>
                </c:pt>
                <c:pt idx="3348">
                  <c:v>37721</c:v>
                </c:pt>
                <c:pt idx="3349">
                  <c:v>37722</c:v>
                </c:pt>
                <c:pt idx="3350">
                  <c:v>37725</c:v>
                </c:pt>
                <c:pt idx="3351">
                  <c:v>37726</c:v>
                </c:pt>
                <c:pt idx="3352">
                  <c:v>37727</c:v>
                </c:pt>
                <c:pt idx="3353">
                  <c:v>37728</c:v>
                </c:pt>
                <c:pt idx="3354">
                  <c:v>37732</c:v>
                </c:pt>
                <c:pt idx="3355">
                  <c:v>37733</c:v>
                </c:pt>
                <c:pt idx="3356">
                  <c:v>37734</c:v>
                </c:pt>
                <c:pt idx="3357">
                  <c:v>37735</c:v>
                </c:pt>
                <c:pt idx="3358">
                  <c:v>37736</c:v>
                </c:pt>
                <c:pt idx="3359">
                  <c:v>37739</c:v>
                </c:pt>
                <c:pt idx="3360">
                  <c:v>37740</c:v>
                </c:pt>
                <c:pt idx="3361">
                  <c:v>37741</c:v>
                </c:pt>
                <c:pt idx="3362">
                  <c:v>37742</c:v>
                </c:pt>
                <c:pt idx="3363">
                  <c:v>37743</c:v>
                </c:pt>
                <c:pt idx="3364">
                  <c:v>37746</c:v>
                </c:pt>
                <c:pt idx="3365">
                  <c:v>37747</c:v>
                </c:pt>
                <c:pt idx="3366">
                  <c:v>37748</c:v>
                </c:pt>
                <c:pt idx="3367">
                  <c:v>37749</c:v>
                </c:pt>
                <c:pt idx="3368">
                  <c:v>37750</c:v>
                </c:pt>
                <c:pt idx="3369">
                  <c:v>37753</c:v>
                </c:pt>
                <c:pt idx="3370">
                  <c:v>37754</c:v>
                </c:pt>
                <c:pt idx="3371">
                  <c:v>37755</c:v>
                </c:pt>
                <c:pt idx="3372">
                  <c:v>37756</c:v>
                </c:pt>
                <c:pt idx="3373">
                  <c:v>37757</c:v>
                </c:pt>
                <c:pt idx="3374">
                  <c:v>37760</c:v>
                </c:pt>
                <c:pt idx="3375">
                  <c:v>37761</c:v>
                </c:pt>
                <c:pt idx="3376">
                  <c:v>37762</c:v>
                </c:pt>
                <c:pt idx="3377">
                  <c:v>37763</c:v>
                </c:pt>
                <c:pt idx="3378">
                  <c:v>37764</c:v>
                </c:pt>
                <c:pt idx="3379">
                  <c:v>37768</c:v>
                </c:pt>
                <c:pt idx="3380">
                  <c:v>37769</c:v>
                </c:pt>
                <c:pt idx="3381">
                  <c:v>37770</c:v>
                </c:pt>
                <c:pt idx="3382">
                  <c:v>37771</c:v>
                </c:pt>
                <c:pt idx="3383">
                  <c:v>37774</c:v>
                </c:pt>
                <c:pt idx="3384">
                  <c:v>37775</c:v>
                </c:pt>
                <c:pt idx="3385">
                  <c:v>37776</c:v>
                </c:pt>
                <c:pt idx="3386">
                  <c:v>37777</c:v>
                </c:pt>
                <c:pt idx="3387">
                  <c:v>37778</c:v>
                </c:pt>
                <c:pt idx="3388">
                  <c:v>37781</c:v>
                </c:pt>
                <c:pt idx="3389">
                  <c:v>37782</c:v>
                </c:pt>
                <c:pt idx="3390">
                  <c:v>37783</c:v>
                </c:pt>
                <c:pt idx="3391">
                  <c:v>37784</c:v>
                </c:pt>
                <c:pt idx="3392">
                  <c:v>37785</c:v>
                </c:pt>
                <c:pt idx="3393">
                  <c:v>37788</c:v>
                </c:pt>
                <c:pt idx="3394">
                  <c:v>37789</c:v>
                </c:pt>
                <c:pt idx="3395">
                  <c:v>37790</c:v>
                </c:pt>
                <c:pt idx="3396">
                  <c:v>37791</c:v>
                </c:pt>
                <c:pt idx="3397">
                  <c:v>37792</c:v>
                </c:pt>
                <c:pt idx="3398">
                  <c:v>37795</c:v>
                </c:pt>
                <c:pt idx="3399">
                  <c:v>37796</c:v>
                </c:pt>
                <c:pt idx="3400">
                  <c:v>37797</c:v>
                </c:pt>
                <c:pt idx="3401">
                  <c:v>37798</c:v>
                </c:pt>
                <c:pt idx="3402">
                  <c:v>37799</c:v>
                </c:pt>
                <c:pt idx="3403">
                  <c:v>37802</c:v>
                </c:pt>
                <c:pt idx="3404">
                  <c:v>37803</c:v>
                </c:pt>
                <c:pt idx="3405">
                  <c:v>37804</c:v>
                </c:pt>
                <c:pt idx="3406">
                  <c:v>37805</c:v>
                </c:pt>
                <c:pt idx="3407">
                  <c:v>37809</c:v>
                </c:pt>
                <c:pt idx="3408">
                  <c:v>37810</c:v>
                </c:pt>
                <c:pt idx="3409">
                  <c:v>37811</c:v>
                </c:pt>
                <c:pt idx="3410">
                  <c:v>37812</c:v>
                </c:pt>
                <c:pt idx="3411">
                  <c:v>37813</c:v>
                </c:pt>
                <c:pt idx="3412">
                  <c:v>37816</c:v>
                </c:pt>
                <c:pt idx="3413">
                  <c:v>37817</c:v>
                </c:pt>
                <c:pt idx="3414">
                  <c:v>37818</c:v>
                </c:pt>
                <c:pt idx="3415">
                  <c:v>37819</c:v>
                </c:pt>
                <c:pt idx="3416">
                  <c:v>37820</c:v>
                </c:pt>
                <c:pt idx="3417">
                  <c:v>37823</c:v>
                </c:pt>
                <c:pt idx="3418">
                  <c:v>37824</c:v>
                </c:pt>
                <c:pt idx="3419">
                  <c:v>37825</c:v>
                </c:pt>
                <c:pt idx="3420">
                  <c:v>37826</c:v>
                </c:pt>
                <c:pt idx="3421">
                  <c:v>37827</c:v>
                </c:pt>
                <c:pt idx="3422">
                  <c:v>37830</c:v>
                </c:pt>
                <c:pt idx="3423">
                  <c:v>37831</c:v>
                </c:pt>
                <c:pt idx="3424">
                  <c:v>37832</c:v>
                </c:pt>
                <c:pt idx="3425">
                  <c:v>37833</c:v>
                </c:pt>
                <c:pt idx="3426">
                  <c:v>37834</c:v>
                </c:pt>
                <c:pt idx="3427">
                  <c:v>37837</c:v>
                </c:pt>
                <c:pt idx="3428">
                  <c:v>37838</c:v>
                </c:pt>
                <c:pt idx="3429">
                  <c:v>37839</c:v>
                </c:pt>
                <c:pt idx="3430">
                  <c:v>37840</c:v>
                </c:pt>
                <c:pt idx="3431">
                  <c:v>37841</c:v>
                </c:pt>
                <c:pt idx="3432">
                  <c:v>37844</c:v>
                </c:pt>
                <c:pt idx="3433">
                  <c:v>37845</c:v>
                </c:pt>
                <c:pt idx="3434">
                  <c:v>37846</c:v>
                </c:pt>
                <c:pt idx="3435">
                  <c:v>37847</c:v>
                </c:pt>
                <c:pt idx="3436">
                  <c:v>37848</c:v>
                </c:pt>
                <c:pt idx="3437">
                  <c:v>37851</c:v>
                </c:pt>
                <c:pt idx="3438">
                  <c:v>37852</c:v>
                </c:pt>
                <c:pt idx="3439">
                  <c:v>37853</c:v>
                </c:pt>
                <c:pt idx="3440">
                  <c:v>37854</c:v>
                </c:pt>
                <c:pt idx="3441">
                  <c:v>37855</c:v>
                </c:pt>
                <c:pt idx="3442">
                  <c:v>37858</c:v>
                </c:pt>
                <c:pt idx="3443">
                  <c:v>37859</c:v>
                </c:pt>
                <c:pt idx="3444">
                  <c:v>37860</c:v>
                </c:pt>
                <c:pt idx="3445">
                  <c:v>37861</c:v>
                </c:pt>
                <c:pt idx="3446">
                  <c:v>37862</c:v>
                </c:pt>
                <c:pt idx="3447">
                  <c:v>37866</c:v>
                </c:pt>
                <c:pt idx="3448">
                  <c:v>37867</c:v>
                </c:pt>
                <c:pt idx="3449">
                  <c:v>37868</c:v>
                </c:pt>
                <c:pt idx="3450">
                  <c:v>37869</c:v>
                </c:pt>
                <c:pt idx="3451">
                  <c:v>37872</c:v>
                </c:pt>
                <c:pt idx="3452">
                  <c:v>37873</c:v>
                </c:pt>
                <c:pt idx="3453">
                  <c:v>37874</c:v>
                </c:pt>
                <c:pt idx="3454">
                  <c:v>37875</c:v>
                </c:pt>
                <c:pt idx="3455">
                  <c:v>37876</c:v>
                </c:pt>
                <c:pt idx="3456">
                  <c:v>37879</c:v>
                </c:pt>
                <c:pt idx="3457">
                  <c:v>37880</c:v>
                </c:pt>
                <c:pt idx="3458">
                  <c:v>37881</c:v>
                </c:pt>
                <c:pt idx="3459">
                  <c:v>37882</c:v>
                </c:pt>
                <c:pt idx="3460">
                  <c:v>37883</c:v>
                </c:pt>
                <c:pt idx="3461">
                  <c:v>37886</c:v>
                </c:pt>
                <c:pt idx="3462">
                  <c:v>37887</c:v>
                </c:pt>
                <c:pt idx="3463">
                  <c:v>37888</c:v>
                </c:pt>
                <c:pt idx="3464">
                  <c:v>37889</c:v>
                </c:pt>
                <c:pt idx="3465">
                  <c:v>37890</c:v>
                </c:pt>
                <c:pt idx="3466">
                  <c:v>37893</c:v>
                </c:pt>
                <c:pt idx="3467">
                  <c:v>37894</c:v>
                </c:pt>
                <c:pt idx="3468">
                  <c:v>37895</c:v>
                </c:pt>
                <c:pt idx="3469">
                  <c:v>37896</c:v>
                </c:pt>
                <c:pt idx="3470">
                  <c:v>37897</c:v>
                </c:pt>
                <c:pt idx="3471">
                  <c:v>37900</c:v>
                </c:pt>
                <c:pt idx="3472">
                  <c:v>37901</c:v>
                </c:pt>
                <c:pt idx="3473">
                  <c:v>37902</c:v>
                </c:pt>
                <c:pt idx="3474">
                  <c:v>37903</c:v>
                </c:pt>
                <c:pt idx="3475">
                  <c:v>37904</c:v>
                </c:pt>
                <c:pt idx="3476">
                  <c:v>37907</c:v>
                </c:pt>
                <c:pt idx="3477">
                  <c:v>37908</c:v>
                </c:pt>
                <c:pt idx="3478">
                  <c:v>37909</c:v>
                </c:pt>
                <c:pt idx="3479">
                  <c:v>37910</c:v>
                </c:pt>
                <c:pt idx="3480">
                  <c:v>37911</c:v>
                </c:pt>
                <c:pt idx="3481">
                  <c:v>37914</c:v>
                </c:pt>
                <c:pt idx="3482">
                  <c:v>37915</c:v>
                </c:pt>
                <c:pt idx="3483">
                  <c:v>37916</c:v>
                </c:pt>
                <c:pt idx="3484">
                  <c:v>37917</c:v>
                </c:pt>
                <c:pt idx="3485">
                  <c:v>37918</c:v>
                </c:pt>
                <c:pt idx="3486">
                  <c:v>37921</c:v>
                </c:pt>
                <c:pt idx="3487">
                  <c:v>37922</c:v>
                </c:pt>
                <c:pt idx="3488">
                  <c:v>37923</c:v>
                </c:pt>
                <c:pt idx="3489">
                  <c:v>37924</c:v>
                </c:pt>
                <c:pt idx="3490">
                  <c:v>37925</c:v>
                </c:pt>
                <c:pt idx="3491">
                  <c:v>37928</c:v>
                </c:pt>
                <c:pt idx="3492">
                  <c:v>37929</c:v>
                </c:pt>
                <c:pt idx="3493">
                  <c:v>37930</c:v>
                </c:pt>
                <c:pt idx="3494">
                  <c:v>37931</c:v>
                </c:pt>
                <c:pt idx="3495">
                  <c:v>37932</c:v>
                </c:pt>
                <c:pt idx="3496">
                  <c:v>37935</c:v>
                </c:pt>
                <c:pt idx="3497">
                  <c:v>37936</c:v>
                </c:pt>
                <c:pt idx="3498">
                  <c:v>37937</c:v>
                </c:pt>
                <c:pt idx="3499">
                  <c:v>37938</c:v>
                </c:pt>
                <c:pt idx="3500">
                  <c:v>37939</c:v>
                </c:pt>
                <c:pt idx="3501">
                  <c:v>37942</c:v>
                </c:pt>
                <c:pt idx="3502">
                  <c:v>37943</c:v>
                </c:pt>
                <c:pt idx="3503">
                  <c:v>37944</c:v>
                </c:pt>
                <c:pt idx="3504">
                  <c:v>37945</c:v>
                </c:pt>
                <c:pt idx="3505">
                  <c:v>37946</c:v>
                </c:pt>
                <c:pt idx="3506">
                  <c:v>37949</c:v>
                </c:pt>
                <c:pt idx="3507">
                  <c:v>37950</c:v>
                </c:pt>
                <c:pt idx="3508">
                  <c:v>37951</c:v>
                </c:pt>
                <c:pt idx="3509">
                  <c:v>37953</c:v>
                </c:pt>
                <c:pt idx="3510">
                  <c:v>37956</c:v>
                </c:pt>
                <c:pt idx="3511">
                  <c:v>37957</c:v>
                </c:pt>
                <c:pt idx="3512">
                  <c:v>37958</c:v>
                </c:pt>
                <c:pt idx="3513">
                  <c:v>37959</c:v>
                </c:pt>
                <c:pt idx="3514">
                  <c:v>37960</c:v>
                </c:pt>
                <c:pt idx="3515">
                  <c:v>37963</c:v>
                </c:pt>
                <c:pt idx="3516">
                  <c:v>37964</c:v>
                </c:pt>
                <c:pt idx="3517">
                  <c:v>37965</c:v>
                </c:pt>
                <c:pt idx="3518">
                  <c:v>37966</c:v>
                </c:pt>
                <c:pt idx="3519">
                  <c:v>37967</c:v>
                </c:pt>
                <c:pt idx="3520">
                  <c:v>37970</c:v>
                </c:pt>
                <c:pt idx="3521">
                  <c:v>37971</c:v>
                </c:pt>
                <c:pt idx="3522">
                  <c:v>37972</c:v>
                </c:pt>
                <c:pt idx="3523">
                  <c:v>37973</c:v>
                </c:pt>
                <c:pt idx="3524">
                  <c:v>37974</c:v>
                </c:pt>
                <c:pt idx="3525">
                  <c:v>37977</c:v>
                </c:pt>
                <c:pt idx="3526">
                  <c:v>37978</c:v>
                </c:pt>
                <c:pt idx="3527">
                  <c:v>37979</c:v>
                </c:pt>
                <c:pt idx="3528">
                  <c:v>37981</c:v>
                </c:pt>
                <c:pt idx="3529">
                  <c:v>37984</c:v>
                </c:pt>
                <c:pt idx="3530">
                  <c:v>37985</c:v>
                </c:pt>
                <c:pt idx="3531">
                  <c:v>37986</c:v>
                </c:pt>
                <c:pt idx="3532">
                  <c:v>37988</c:v>
                </c:pt>
                <c:pt idx="3533">
                  <c:v>37991</c:v>
                </c:pt>
                <c:pt idx="3534">
                  <c:v>37992</c:v>
                </c:pt>
                <c:pt idx="3535">
                  <c:v>37993</c:v>
                </c:pt>
                <c:pt idx="3536">
                  <c:v>37994</c:v>
                </c:pt>
                <c:pt idx="3537">
                  <c:v>37995</c:v>
                </c:pt>
                <c:pt idx="3538">
                  <c:v>37998</c:v>
                </c:pt>
                <c:pt idx="3539">
                  <c:v>37999</c:v>
                </c:pt>
                <c:pt idx="3540">
                  <c:v>38000</c:v>
                </c:pt>
                <c:pt idx="3541">
                  <c:v>38001</c:v>
                </c:pt>
                <c:pt idx="3542">
                  <c:v>38002</c:v>
                </c:pt>
                <c:pt idx="3543">
                  <c:v>38006</c:v>
                </c:pt>
                <c:pt idx="3544">
                  <c:v>38007</c:v>
                </c:pt>
                <c:pt idx="3545">
                  <c:v>38008</c:v>
                </c:pt>
                <c:pt idx="3546">
                  <c:v>38009</c:v>
                </c:pt>
                <c:pt idx="3547">
                  <c:v>38012</c:v>
                </c:pt>
                <c:pt idx="3548">
                  <c:v>38013</c:v>
                </c:pt>
                <c:pt idx="3549">
                  <c:v>38014</c:v>
                </c:pt>
                <c:pt idx="3550">
                  <c:v>38015</c:v>
                </c:pt>
                <c:pt idx="3551">
                  <c:v>38016</c:v>
                </c:pt>
                <c:pt idx="3552">
                  <c:v>38019</c:v>
                </c:pt>
                <c:pt idx="3553">
                  <c:v>38020</c:v>
                </c:pt>
                <c:pt idx="3554">
                  <c:v>38021</c:v>
                </c:pt>
                <c:pt idx="3555">
                  <c:v>38022</c:v>
                </c:pt>
                <c:pt idx="3556">
                  <c:v>38023</c:v>
                </c:pt>
                <c:pt idx="3557">
                  <c:v>38026</c:v>
                </c:pt>
                <c:pt idx="3558">
                  <c:v>38027</c:v>
                </c:pt>
                <c:pt idx="3559">
                  <c:v>38028</c:v>
                </c:pt>
                <c:pt idx="3560">
                  <c:v>38029</c:v>
                </c:pt>
                <c:pt idx="3561">
                  <c:v>38030</c:v>
                </c:pt>
                <c:pt idx="3562">
                  <c:v>38034</c:v>
                </c:pt>
                <c:pt idx="3563">
                  <c:v>38035</c:v>
                </c:pt>
                <c:pt idx="3564">
                  <c:v>38036</c:v>
                </c:pt>
                <c:pt idx="3565">
                  <c:v>38037</c:v>
                </c:pt>
                <c:pt idx="3566">
                  <c:v>38040</c:v>
                </c:pt>
                <c:pt idx="3567">
                  <c:v>38041</c:v>
                </c:pt>
                <c:pt idx="3568">
                  <c:v>38042</c:v>
                </c:pt>
                <c:pt idx="3569">
                  <c:v>38043</c:v>
                </c:pt>
                <c:pt idx="3570">
                  <c:v>38044</c:v>
                </c:pt>
                <c:pt idx="3571">
                  <c:v>38047</c:v>
                </c:pt>
                <c:pt idx="3572">
                  <c:v>38048</c:v>
                </c:pt>
                <c:pt idx="3573">
                  <c:v>38049</c:v>
                </c:pt>
                <c:pt idx="3574">
                  <c:v>38050</c:v>
                </c:pt>
                <c:pt idx="3575">
                  <c:v>38051</c:v>
                </c:pt>
                <c:pt idx="3576">
                  <c:v>38054</c:v>
                </c:pt>
                <c:pt idx="3577">
                  <c:v>38055</c:v>
                </c:pt>
                <c:pt idx="3578">
                  <c:v>38056</c:v>
                </c:pt>
                <c:pt idx="3579">
                  <c:v>38057</c:v>
                </c:pt>
                <c:pt idx="3580">
                  <c:v>38058</c:v>
                </c:pt>
                <c:pt idx="3581">
                  <c:v>38061</c:v>
                </c:pt>
                <c:pt idx="3582">
                  <c:v>38062</c:v>
                </c:pt>
                <c:pt idx="3583">
                  <c:v>38063</c:v>
                </c:pt>
                <c:pt idx="3584">
                  <c:v>38064</c:v>
                </c:pt>
                <c:pt idx="3585">
                  <c:v>38065</c:v>
                </c:pt>
                <c:pt idx="3586">
                  <c:v>38068</c:v>
                </c:pt>
                <c:pt idx="3587">
                  <c:v>38069</c:v>
                </c:pt>
                <c:pt idx="3588">
                  <c:v>38070</c:v>
                </c:pt>
                <c:pt idx="3589">
                  <c:v>38071</c:v>
                </c:pt>
                <c:pt idx="3590">
                  <c:v>38072</c:v>
                </c:pt>
                <c:pt idx="3591">
                  <c:v>38075</c:v>
                </c:pt>
                <c:pt idx="3592">
                  <c:v>38076</c:v>
                </c:pt>
                <c:pt idx="3593">
                  <c:v>38077</c:v>
                </c:pt>
                <c:pt idx="3594">
                  <c:v>38078</c:v>
                </c:pt>
                <c:pt idx="3595">
                  <c:v>38079</c:v>
                </c:pt>
                <c:pt idx="3596">
                  <c:v>38082</c:v>
                </c:pt>
                <c:pt idx="3597">
                  <c:v>38083</c:v>
                </c:pt>
                <c:pt idx="3598">
                  <c:v>38084</c:v>
                </c:pt>
                <c:pt idx="3599">
                  <c:v>38085</c:v>
                </c:pt>
                <c:pt idx="3600">
                  <c:v>38089</c:v>
                </c:pt>
                <c:pt idx="3601">
                  <c:v>38090</c:v>
                </c:pt>
                <c:pt idx="3602">
                  <c:v>38091</c:v>
                </c:pt>
                <c:pt idx="3603">
                  <c:v>38092</c:v>
                </c:pt>
                <c:pt idx="3604">
                  <c:v>38093</c:v>
                </c:pt>
                <c:pt idx="3605">
                  <c:v>38096</c:v>
                </c:pt>
                <c:pt idx="3606">
                  <c:v>38097</c:v>
                </c:pt>
                <c:pt idx="3607">
                  <c:v>38098</c:v>
                </c:pt>
                <c:pt idx="3608">
                  <c:v>38099</c:v>
                </c:pt>
                <c:pt idx="3609">
                  <c:v>38100</c:v>
                </c:pt>
                <c:pt idx="3610">
                  <c:v>38103</c:v>
                </c:pt>
                <c:pt idx="3611">
                  <c:v>38104</c:v>
                </c:pt>
                <c:pt idx="3612">
                  <c:v>38105</c:v>
                </c:pt>
                <c:pt idx="3613">
                  <c:v>38106</c:v>
                </c:pt>
                <c:pt idx="3614">
                  <c:v>38107</c:v>
                </c:pt>
                <c:pt idx="3615">
                  <c:v>38110</c:v>
                </c:pt>
                <c:pt idx="3616">
                  <c:v>38111</c:v>
                </c:pt>
                <c:pt idx="3617">
                  <c:v>38112</c:v>
                </c:pt>
                <c:pt idx="3618">
                  <c:v>38113</c:v>
                </c:pt>
                <c:pt idx="3619">
                  <c:v>38114</c:v>
                </c:pt>
                <c:pt idx="3620">
                  <c:v>38117</c:v>
                </c:pt>
                <c:pt idx="3621">
                  <c:v>38118</c:v>
                </c:pt>
                <c:pt idx="3622">
                  <c:v>38119</c:v>
                </c:pt>
                <c:pt idx="3623">
                  <c:v>38120</c:v>
                </c:pt>
                <c:pt idx="3624">
                  <c:v>38121</c:v>
                </c:pt>
                <c:pt idx="3625">
                  <c:v>38124</c:v>
                </c:pt>
                <c:pt idx="3626">
                  <c:v>38125</c:v>
                </c:pt>
                <c:pt idx="3627">
                  <c:v>38126</c:v>
                </c:pt>
                <c:pt idx="3628">
                  <c:v>38127</c:v>
                </c:pt>
                <c:pt idx="3629">
                  <c:v>38128</c:v>
                </c:pt>
                <c:pt idx="3630">
                  <c:v>38131</c:v>
                </c:pt>
                <c:pt idx="3631">
                  <c:v>38132</c:v>
                </c:pt>
                <c:pt idx="3632">
                  <c:v>38133</c:v>
                </c:pt>
                <c:pt idx="3633">
                  <c:v>38134</c:v>
                </c:pt>
                <c:pt idx="3634">
                  <c:v>38135</c:v>
                </c:pt>
                <c:pt idx="3635">
                  <c:v>38139</c:v>
                </c:pt>
                <c:pt idx="3636">
                  <c:v>38140</c:v>
                </c:pt>
                <c:pt idx="3637">
                  <c:v>38141</c:v>
                </c:pt>
                <c:pt idx="3638">
                  <c:v>38142</c:v>
                </c:pt>
                <c:pt idx="3639">
                  <c:v>38145</c:v>
                </c:pt>
                <c:pt idx="3640">
                  <c:v>38146</c:v>
                </c:pt>
                <c:pt idx="3641">
                  <c:v>38147</c:v>
                </c:pt>
                <c:pt idx="3642">
                  <c:v>38148</c:v>
                </c:pt>
                <c:pt idx="3643">
                  <c:v>38152</c:v>
                </c:pt>
                <c:pt idx="3644">
                  <c:v>38153</c:v>
                </c:pt>
                <c:pt idx="3645">
                  <c:v>38154</c:v>
                </c:pt>
                <c:pt idx="3646">
                  <c:v>38155</c:v>
                </c:pt>
                <c:pt idx="3647">
                  <c:v>38156</c:v>
                </c:pt>
                <c:pt idx="3648">
                  <c:v>38159</c:v>
                </c:pt>
                <c:pt idx="3649">
                  <c:v>38160</c:v>
                </c:pt>
                <c:pt idx="3650">
                  <c:v>38161</c:v>
                </c:pt>
                <c:pt idx="3651">
                  <c:v>38162</c:v>
                </c:pt>
                <c:pt idx="3652">
                  <c:v>38163</c:v>
                </c:pt>
                <c:pt idx="3653">
                  <c:v>38166</c:v>
                </c:pt>
                <c:pt idx="3654">
                  <c:v>38167</c:v>
                </c:pt>
                <c:pt idx="3655">
                  <c:v>38168</c:v>
                </c:pt>
                <c:pt idx="3656">
                  <c:v>38169</c:v>
                </c:pt>
                <c:pt idx="3657">
                  <c:v>38170</c:v>
                </c:pt>
                <c:pt idx="3658">
                  <c:v>38174</c:v>
                </c:pt>
                <c:pt idx="3659">
                  <c:v>38175</c:v>
                </c:pt>
                <c:pt idx="3660">
                  <c:v>38176</c:v>
                </c:pt>
                <c:pt idx="3661">
                  <c:v>38177</c:v>
                </c:pt>
                <c:pt idx="3662">
                  <c:v>38180</c:v>
                </c:pt>
                <c:pt idx="3663">
                  <c:v>38181</c:v>
                </c:pt>
                <c:pt idx="3664">
                  <c:v>38182</c:v>
                </c:pt>
                <c:pt idx="3665">
                  <c:v>38183</c:v>
                </c:pt>
                <c:pt idx="3666">
                  <c:v>38184</c:v>
                </c:pt>
                <c:pt idx="3667">
                  <c:v>38187</c:v>
                </c:pt>
                <c:pt idx="3668">
                  <c:v>38188</c:v>
                </c:pt>
                <c:pt idx="3669">
                  <c:v>38189</c:v>
                </c:pt>
                <c:pt idx="3670">
                  <c:v>38190</c:v>
                </c:pt>
                <c:pt idx="3671">
                  <c:v>38191</c:v>
                </c:pt>
                <c:pt idx="3672">
                  <c:v>38194</c:v>
                </c:pt>
                <c:pt idx="3673">
                  <c:v>38195</c:v>
                </c:pt>
                <c:pt idx="3674">
                  <c:v>38196</c:v>
                </c:pt>
                <c:pt idx="3675">
                  <c:v>38197</c:v>
                </c:pt>
                <c:pt idx="3676">
                  <c:v>38198</c:v>
                </c:pt>
                <c:pt idx="3677">
                  <c:v>38201</c:v>
                </c:pt>
                <c:pt idx="3678">
                  <c:v>38202</c:v>
                </c:pt>
                <c:pt idx="3679">
                  <c:v>38203</c:v>
                </c:pt>
                <c:pt idx="3680">
                  <c:v>38204</c:v>
                </c:pt>
                <c:pt idx="3681">
                  <c:v>38205</c:v>
                </c:pt>
                <c:pt idx="3682">
                  <c:v>38208</c:v>
                </c:pt>
                <c:pt idx="3683">
                  <c:v>38209</c:v>
                </c:pt>
                <c:pt idx="3684">
                  <c:v>38210</c:v>
                </c:pt>
                <c:pt idx="3685">
                  <c:v>38211</c:v>
                </c:pt>
                <c:pt idx="3686">
                  <c:v>38212</c:v>
                </c:pt>
                <c:pt idx="3687">
                  <c:v>38215</c:v>
                </c:pt>
                <c:pt idx="3688">
                  <c:v>38216</c:v>
                </c:pt>
                <c:pt idx="3689">
                  <c:v>38217</c:v>
                </c:pt>
                <c:pt idx="3690">
                  <c:v>38218</c:v>
                </c:pt>
                <c:pt idx="3691">
                  <c:v>38219</c:v>
                </c:pt>
                <c:pt idx="3692">
                  <c:v>38222</c:v>
                </c:pt>
                <c:pt idx="3693">
                  <c:v>38223</c:v>
                </c:pt>
                <c:pt idx="3694">
                  <c:v>38224</c:v>
                </c:pt>
                <c:pt idx="3695">
                  <c:v>38225</c:v>
                </c:pt>
                <c:pt idx="3696">
                  <c:v>38226</c:v>
                </c:pt>
                <c:pt idx="3697">
                  <c:v>38229</c:v>
                </c:pt>
                <c:pt idx="3698">
                  <c:v>38230</c:v>
                </c:pt>
                <c:pt idx="3699">
                  <c:v>38231</c:v>
                </c:pt>
                <c:pt idx="3700">
                  <c:v>38232</c:v>
                </c:pt>
                <c:pt idx="3701">
                  <c:v>38233</c:v>
                </c:pt>
                <c:pt idx="3702">
                  <c:v>38237</c:v>
                </c:pt>
                <c:pt idx="3703">
                  <c:v>38238</c:v>
                </c:pt>
                <c:pt idx="3704">
                  <c:v>38239</c:v>
                </c:pt>
                <c:pt idx="3705">
                  <c:v>38240</c:v>
                </c:pt>
                <c:pt idx="3706">
                  <c:v>38243</c:v>
                </c:pt>
                <c:pt idx="3707">
                  <c:v>38244</c:v>
                </c:pt>
                <c:pt idx="3708">
                  <c:v>38245</c:v>
                </c:pt>
                <c:pt idx="3709">
                  <c:v>38246</c:v>
                </c:pt>
                <c:pt idx="3710">
                  <c:v>38247</c:v>
                </c:pt>
                <c:pt idx="3711">
                  <c:v>38250</c:v>
                </c:pt>
                <c:pt idx="3712">
                  <c:v>38251</c:v>
                </c:pt>
                <c:pt idx="3713">
                  <c:v>38252</c:v>
                </c:pt>
                <c:pt idx="3714">
                  <c:v>38253</c:v>
                </c:pt>
                <c:pt idx="3715">
                  <c:v>38254</c:v>
                </c:pt>
                <c:pt idx="3716">
                  <c:v>38257</c:v>
                </c:pt>
                <c:pt idx="3717">
                  <c:v>38258</c:v>
                </c:pt>
                <c:pt idx="3718">
                  <c:v>38259</c:v>
                </c:pt>
                <c:pt idx="3719">
                  <c:v>38260</c:v>
                </c:pt>
                <c:pt idx="3720">
                  <c:v>38261</c:v>
                </c:pt>
                <c:pt idx="3721">
                  <c:v>38264</c:v>
                </c:pt>
                <c:pt idx="3722">
                  <c:v>38265</c:v>
                </c:pt>
                <c:pt idx="3723">
                  <c:v>38266</c:v>
                </c:pt>
                <c:pt idx="3724">
                  <c:v>38267</c:v>
                </c:pt>
                <c:pt idx="3725">
                  <c:v>38268</c:v>
                </c:pt>
                <c:pt idx="3726">
                  <c:v>38271</c:v>
                </c:pt>
                <c:pt idx="3727">
                  <c:v>38272</c:v>
                </c:pt>
                <c:pt idx="3728">
                  <c:v>38273</c:v>
                </c:pt>
                <c:pt idx="3729">
                  <c:v>38274</c:v>
                </c:pt>
                <c:pt idx="3730">
                  <c:v>38275</c:v>
                </c:pt>
                <c:pt idx="3731">
                  <c:v>38278</c:v>
                </c:pt>
                <c:pt idx="3732">
                  <c:v>38279</c:v>
                </c:pt>
                <c:pt idx="3733">
                  <c:v>38280</c:v>
                </c:pt>
                <c:pt idx="3734">
                  <c:v>38281</c:v>
                </c:pt>
                <c:pt idx="3735">
                  <c:v>38282</c:v>
                </c:pt>
                <c:pt idx="3736">
                  <c:v>38285</c:v>
                </c:pt>
                <c:pt idx="3737">
                  <c:v>38286</c:v>
                </c:pt>
                <c:pt idx="3738">
                  <c:v>38287</c:v>
                </c:pt>
                <c:pt idx="3739">
                  <c:v>38288</c:v>
                </c:pt>
                <c:pt idx="3740">
                  <c:v>38289</c:v>
                </c:pt>
                <c:pt idx="3741">
                  <c:v>38292</c:v>
                </c:pt>
                <c:pt idx="3742">
                  <c:v>38293</c:v>
                </c:pt>
                <c:pt idx="3743">
                  <c:v>38294</c:v>
                </c:pt>
                <c:pt idx="3744">
                  <c:v>38295</c:v>
                </c:pt>
                <c:pt idx="3745">
                  <c:v>38296</c:v>
                </c:pt>
                <c:pt idx="3746">
                  <c:v>38299</c:v>
                </c:pt>
                <c:pt idx="3747">
                  <c:v>38300</c:v>
                </c:pt>
                <c:pt idx="3748">
                  <c:v>38301</c:v>
                </c:pt>
                <c:pt idx="3749">
                  <c:v>38302</c:v>
                </c:pt>
                <c:pt idx="3750">
                  <c:v>38303</c:v>
                </c:pt>
                <c:pt idx="3751">
                  <c:v>38306</c:v>
                </c:pt>
                <c:pt idx="3752">
                  <c:v>38307</c:v>
                </c:pt>
                <c:pt idx="3753">
                  <c:v>38308</c:v>
                </c:pt>
                <c:pt idx="3754">
                  <c:v>38309</c:v>
                </c:pt>
                <c:pt idx="3755">
                  <c:v>38310</c:v>
                </c:pt>
                <c:pt idx="3756">
                  <c:v>38313</c:v>
                </c:pt>
                <c:pt idx="3757">
                  <c:v>38314</c:v>
                </c:pt>
                <c:pt idx="3758">
                  <c:v>38315</c:v>
                </c:pt>
                <c:pt idx="3759">
                  <c:v>38317</c:v>
                </c:pt>
                <c:pt idx="3760">
                  <c:v>38320</c:v>
                </c:pt>
                <c:pt idx="3761">
                  <c:v>38321</c:v>
                </c:pt>
                <c:pt idx="3762">
                  <c:v>38322</c:v>
                </c:pt>
                <c:pt idx="3763">
                  <c:v>38323</c:v>
                </c:pt>
                <c:pt idx="3764">
                  <c:v>38324</c:v>
                </c:pt>
                <c:pt idx="3765">
                  <c:v>38327</c:v>
                </c:pt>
                <c:pt idx="3766">
                  <c:v>38328</c:v>
                </c:pt>
                <c:pt idx="3767">
                  <c:v>38329</c:v>
                </c:pt>
                <c:pt idx="3768">
                  <c:v>38330</c:v>
                </c:pt>
                <c:pt idx="3769">
                  <c:v>38331</c:v>
                </c:pt>
                <c:pt idx="3770">
                  <c:v>38334</c:v>
                </c:pt>
                <c:pt idx="3771">
                  <c:v>38335</c:v>
                </c:pt>
                <c:pt idx="3772">
                  <c:v>38336</c:v>
                </c:pt>
                <c:pt idx="3773">
                  <c:v>38337</c:v>
                </c:pt>
                <c:pt idx="3774">
                  <c:v>38338</c:v>
                </c:pt>
                <c:pt idx="3775">
                  <c:v>38341</c:v>
                </c:pt>
                <c:pt idx="3776">
                  <c:v>38342</c:v>
                </c:pt>
                <c:pt idx="3777">
                  <c:v>38343</c:v>
                </c:pt>
                <c:pt idx="3778">
                  <c:v>38344</c:v>
                </c:pt>
                <c:pt idx="3779">
                  <c:v>38348</c:v>
                </c:pt>
                <c:pt idx="3780">
                  <c:v>38349</c:v>
                </c:pt>
                <c:pt idx="3781">
                  <c:v>38350</c:v>
                </c:pt>
                <c:pt idx="3782">
                  <c:v>38351</c:v>
                </c:pt>
                <c:pt idx="3783">
                  <c:v>38352</c:v>
                </c:pt>
                <c:pt idx="3784">
                  <c:v>38355</c:v>
                </c:pt>
                <c:pt idx="3785">
                  <c:v>38356</c:v>
                </c:pt>
                <c:pt idx="3786">
                  <c:v>38357</c:v>
                </c:pt>
                <c:pt idx="3787">
                  <c:v>38358</c:v>
                </c:pt>
                <c:pt idx="3788">
                  <c:v>38359</c:v>
                </c:pt>
                <c:pt idx="3789">
                  <c:v>38362</c:v>
                </c:pt>
                <c:pt idx="3790">
                  <c:v>38363</c:v>
                </c:pt>
                <c:pt idx="3791">
                  <c:v>38364</c:v>
                </c:pt>
                <c:pt idx="3792">
                  <c:v>38365</c:v>
                </c:pt>
                <c:pt idx="3793">
                  <c:v>38366</c:v>
                </c:pt>
                <c:pt idx="3794">
                  <c:v>38370</c:v>
                </c:pt>
                <c:pt idx="3795">
                  <c:v>38371</c:v>
                </c:pt>
                <c:pt idx="3796">
                  <c:v>38372</c:v>
                </c:pt>
                <c:pt idx="3797">
                  <c:v>38373</c:v>
                </c:pt>
                <c:pt idx="3798">
                  <c:v>38376</c:v>
                </c:pt>
                <c:pt idx="3799">
                  <c:v>38377</c:v>
                </c:pt>
                <c:pt idx="3800">
                  <c:v>38378</c:v>
                </c:pt>
                <c:pt idx="3801">
                  <c:v>38379</c:v>
                </c:pt>
                <c:pt idx="3802">
                  <c:v>38380</c:v>
                </c:pt>
                <c:pt idx="3803">
                  <c:v>38383</c:v>
                </c:pt>
                <c:pt idx="3804">
                  <c:v>38384</c:v>
                </c:pt>
                <c:pt idx="3805">
                  <c:v>38385</c:v>
                </c:pt>
                <c:pt idx="3806">
                  <c:v>38386</c:v>
                </c:pt>
                <c:pt idx="3807">
                  <c:v>38387</c:v>
                </c:pt>
                <c:pt idx="3808">
                  <c:v>38390</c:v>
                </c:pt>
                <c:pt idx="3809">
                  <c:v>38391</c:v>
                </c:pt>
                <c:pt idx="3810">
                  <c:v>38392</c:v>
                </c:pt>
                <c:pt idx="3811">
                  <c:v>38393</c:v>
                </c:pt>
                <c:pt idx="3812">
                  <c:v>38394</c:v>
                </c:pt>
                <c:pt idx="3813">
                  <c:v>38397</c:v>
                </c:pt>
                <c:pt idx="3814">
                  <c:v>38398</c:v>
                </c:pt>
                <c:pt idx="3815">
                  <c:v>38399</c:v>
                </c:pt>
                <c:pt idx="3816">
                  <c:v>38400</c:v>
                </c:pt>
                <c:pt idx="3817">
                  <c:v>38401</c:v>
                </c:pt>
                <c:pt idx="3818">
                  <c:v>38405</c:v>
                </c:pt>
                <c:pt idx="3819">
                  <c:v>38406</c:v>
                </c:pt>
                <c:pt idx="3820">
                  <c:v>38407</c:v>
                </c:pt>
                <c:pt idx="3821">
                  <c:v>38408</c:v>
                </c:pt>
                <c:pt idx="3822">
                  <c:v>38411</c:v>
                </c:pt>
                <c:pt idx="3823">
                  <c:v>38412</c:v>
                </c:pt>
                <c:pt idx="3824">
                  <c:v>38413</c:v>
                </c:pt>
                <c:pt idx="3825">
                  <c:v>38414</c:v>
                </c:pt>
                <c:pt idx="3826">
                  <c:v>38415</c:v>
                </c:pt>
                <c:pt idx="3827">
                  <c:v>38418</c:v>
                </c:pt>
                <c:pt idx="3828">
                  <c:v>38419</c:v>
                </c:pt>
                <c:pt idx="3829">
                  <c:v>38420</c:v>
                </c:pt>
                <c:pt idx="3830">
                  <c:v>38421</c:v>
                </c:pt>
                <c:pt idx="3831">
                  <c:v>38422</c:v>
                </c:pt>
                <c:pt idx="3832">
                  <c:v>38425</c:v>
                </c:pt>
                <c:pt idx="3833">
                  <c:v>38426</c:v>
                </c:pt>
                <c:pt idx="3834">
                  <c:v>38427</c:v>
                </c:pt>
                <c:pt idx="3835">
                  <c:v>38428</c:v>
                </c:pt>
                <c:pt idx="3836">
                  <c:v>38429</c:v>
                </c:pt>
                <c:pt idx="3837">
                  <c:v>38432</c:v>
                </c:pt>
                <c:pt idx="3838">
                  <c:v>38433</c:v>
                </c:pt>
                <c:pt idx="3839">
                  <c:v>38434</c:v>
                </c:pt>
                <c:pt idx="3840">
                  <c:v>38435</c:v>
                </c:pt>
                <c:pt idx="3841">
                  <c:v>38439</c:v>
                </c:pt>
                <c:pt idx="3842">
                  <c:v>38440</c:v>
                </c:pt>
                <c:pt idx="3843">
                  <c:v>38441</c:v>
                </c:pt>
                <c:pt idx="3844">
                  <c:v>38442</c:v>
                </c:pt>
                <c:pt idx="3845">
                  <c:v>38443</c:v>
                </c:pt>
                <c:pt idx="3846">
                  <c:v>38446</c:v>
                </c:pt>
                <c:pt idx="3847">
                  <c:v>38447</c:v>
                </c:pt>
                <c:pt idx="3848">
                  <c:v>38448</c:v>
                </c:pt>
                <c:pt idx="3849">
                  <c:v>38449</c:v>
                </c:pt>
                <c:pt idx="3850">
                  <c:v>38450</c:v>
                </c:pt>
                <c:pt idx="3851">
                  <c:v>38453</c:v>
                </c:pt>
                <c:pt idx="3852">
                  <c:v>38454</c:v>
                </c:pt>
                <c:pt idx="3853">
                  <c:v>38455</c:v>
                </c:pt>
                <c:pt idx="3854">
                  <c:v>38456</c:v>
                </c:pt>
                <c:pt idx="3855">
                  <c:v>38457</c:v>
                </c:pt>
                <c:pt idx="3856">
                  <c:v>38460</c:v>
                </c:pt>
                <c:pt idx="3857">
                  <c:v>38461</c:v>
                </c:pt>
                <c:pt idx="3858">
                  <c:v>38462</c:v>
                </c:pt>
                <c:pt idx="3859">
                  <c:v>38463</c:v>
                </c:pt>
                <c:pt idx="3860">
                  <c:v>38464</c:v>
                </c:pt>
                <c:pt idx="3861">
                  <c:v>38467</c:v>
                </c:pt>
                <c:pt idx="3862">
                  <c:v>38468</c:v>
                </c:pt>
                <c:pt idx="3863">
                  <c:v>38469</c:v>
                </c:pt>
                <c:pt idx="3864">
                  <c:v>38470</c:v>
                </c:pt>
                <c:pt idx="3865">
                  <c:v>38471</c:v>
                </c:pt>
                <c:pt idx="3866">
                  <c:v>38474</c:v>
                </c:pt>
                <c:pt idx="3867">
                  <c:v>38475</c:v>
                </c:pt>
                <c:pt idx="3868">
                  <c:v>38476</c:v>
                </c:pt>
                <c:pt idx="3869">
                  <c:v>38477</c:v>
                </c:pt>
                <c:pt idx="3870">
                  <c:v>38478</c:v>
                </c:pt>
                <c:pt idx="3871">
                  <c:v>38481</c:v>
                </c:pt>
                <c:pt idx="3872">
                  <c:v>38482</c:v>
                </c:pt>
                <c:pt idx="3873">
                  <c:v>38483</c:v>
                </c:pt>
                <c:pt idx="3874">
                  <c:v>38484</c:v>
                </c:pt>
                <c:pt idx="3875">
                  <c:v>38485</c:v>
                </c:pt>
                <c:pt idx="3876">
                  <c:v>38488</c:v>
                </c:pt>
                <c:pt idx="3877">
                  <c:v>38489</c:v>
                </c:pt>
                <c:pt idx="3878">
                  <c:v>38490</c:v>
                </c:pt>
                <c:pt idx="3879">
                  <c:v>38491</c:v>
                </c:pt>
                <c:pt idx="3880">
                  <c:v>38492</c:v>
                </c:pt>
                <c:pt idx="3881">
                  <c:v>38495</c:v>
                </c:pt>
                <c:pt idx="3882">
                  <c:v>38496</c:v>
                </c:pt>
                <c:pt idx="3883">
                  <c:v>38497</c:v>
                </c:pt>
                <c:pt idx="3884">
                  <c:v>38498</c:v>
                </c:pt>
                <c:pt idx="3885">
                  <c:v>38499</c:v>
                </c:pt>
                <c:pt idx="3886">
                  <c:v>38503</c:v>
                </c:pt>
                <c:pt idx="3887">
                  <c:v>38504</c:v>
                </c:pt>
                <c:pt idx="3888">
                  <c:v>38505</c:v>
                </c:pt>
                <c:pt idx="3889">
                  <c:v>38506</c:v>
                </c:pt>
                <c:pt idx="3890">
                  <c:v>38509</c:v>
                </c:pt>
                <c:pt idx="3891">
                  <c:v>38510</c:v>
                </c:pt>
                <c:pt idx="3892">
                  <c:v>38511</c:v>
                </c:pt>
                <c:pt idx="3893">
                  <c:v>38512</c:v>
                </c:pt>
                <c:pt idx="3894">
                  <c:v>38513</c:v>
                </c:pt>
                <c:pt idx="3895">
                  <c:v>38516</c:v>
                </c:pt>
                <c:pt idx="3896">
                  <c:v>38517</c:v>
                </c:pt>
                <c:pt idx="3897">
                  <c:v>38518</c:v>
                </c:pt>
                <c:pt idx="3898">
                  <c:v>38519</c:v>
                </c:pt>
                <c:pt idx="3899">
                  <c:v>38520</c:v>
                </c:pt>
                <c:pt idx="3900">
                  <c:v>38523</c:v>
                </c:pt>
                <c:pt idx="3901">
                  <c:v>38524</c:v>
                </c:pt>
                <c:pt idx="3902">
                  <c:v>38525</c:v>
                </c:pt>
                <c:pt idx="3903">
                  <c:v>38526</c:v>
                </c:pt>
                <c:pt idx="3904">
                  <c:v>38527</c:v>
                </c:pt>
                <c:pt idx="3905">
                  <c:v>38530</c:v>
                </c:pt>
                <c:pt idx="3906">
                  <c:v>38531</c:v>
                </c:pt>
                <c:pt idx="3907">
                  <c:v>38532</c:v>
                </c:pt>
                <c:pt idx="3908">
                  <c:v>38533</c:v>
                </c:pt>
                <c:pt idx="3909">
                  <c:v>38534</c:v>
                </c:pt>
                <c:pt idx="3910">
                  <c:v>38538</c:v>
                </c:pt>
                <c:pt idx="3911">
                  <c:v>38539</c:v>
                </c:pt>
                <c:pt idx="3912">
                  <c:v>38540</c:v>
                </c:pt>
                <c:pt idx="3913">
                  <c:v>38541</c:v>
                </c:pt>
                <c:pt idx="3914">
                  <c:v>38544</c:v>
                </c:pt>
                <c:pt idx="3915">
                  <c:v>38545</c:v>
                </c:pt>
                <c:pt idx="3916">
                  <c:v>38546</c:v>
                </c:pt>
                <c:pt idx="3917">
                  <c:v>38547</c:v>
                </c:pt>
                <c:pt idx="3918">
                  <c:v>38548</c:v>
                </c:pt>
                <c:pt idx="3919">
                  <c:v>38551</c:v>
                </c:pt>
                <c:pt idx="3920">
                  <c:v>38552</c:v>
                </c:pt>
                <c:pt idx="3921">
                  <c:v>38553</c:v>
                </c:pt>
                <c:pt idx="3922">
                  <c:v>38554</c:v>
                </c:pt>
                <c:pt idx="3923">
                  <c:v>38555</c:v>
                </c:pt>
                <c:pt idx="3924">
                  <c:v>38558</c:v>
                </c:pt>
                <c:pt idx="3925">
                  <c:v>38559</c:v>
                </c:pt>
                <c:pt idx="3926">
                  <c:v>38560</c:v>
                </c:pt>
                <c:pt idx="3927">
                  <c:v>38561</c:v>
                </c:pt>
                <c:pt idx="3928">
                  <c:v>38562</c:v>
                </c:pt>
                <c:pt idx="3929">
                  <c:v>38565</c:v>
                </c:pt>
                <c:pt idx="3930">
                  <c:v>38566</c:v>
                </c:pt>
                <c:pt idx="3931">
                  <c:v>38567</c:v>
                </c:pt>
                <c:pt idx="3932">
                  <c:v>38568</c:v>
                </c:pt>
                <c:pt idx="3933">
                  <c:v>38569</c:v>
                </c:pt>
                <c:pt idx="3934">
                  <c:v>38572</c:v>
                </c:pt>
                <c:pt idx="3935">
                  <c:v>38573</c:v>
                </c:pt>
                <c:pt idx="3936">
                  <c:v>38574</c:v>
                </c:pt>
                <c:pt idx="3937">
                  <c:v>38575</c:v>
                </c:pt>
                <c:pt idx="3938">
                  <c:v>38576</c:v>
                </c:pt>
                <c:pt idx="3939">
                  <c:v>38579</c:v>
                </c:pt>
                <c:pt idx="3940">
                  <c:v>38580</c:v>
                </c:pt>
                <c:pt idx="3941">
                  <c:v>38581</c:v>
                </c:pt>
                <c:pt idx="3942">
                  <c:v>38582</c:v>
                </c:pt>
                <c:pt idx="3943">
                  <c:v>38583</c:v>
                </c:pt>
                <c:pt idx="3944">
                  <c:v>38586</c:v>
                </c:pt>
                <c:pt idx="3945">
                  <c:v>38587</c:v>
                </c:pt>
                <c:pt idx="3946">
                  <c:v>38588</c:v>
                </c:pt>
                <c:pt idx="3947">
                  <c:v>38589</c:v>
                </c:pt>
                <c:pt idx="3948">
                  <c:v>38590</c:v>
                </c:pt>
                <c:pt idx="3949">
                  <c:v>38593</c:v>
                </c:pt>
                <c:pt idx="3950">
                  <c:v>38594</c:v>
                </c:pt>
                <c:pt idx="3951">
                  <c:v>38595</c:v>
                </c:pt>
                <c:pt idx="3952">
                  <c:v>38596</c:v>
                </c:pt>
                <c:pt idx="3953">
                  <c:v>38597</c:v>
                </c:pt>
                <c:pt idx="3954">
                  <c:v>38601</c:v>
                </c:pt>
                <c:pt idx="3955">
                  <c:v>38602</c:v>
                </c:pt>
                <c:pt idx="3956">
                  <c:v>38603</c:v>
                </c:pt>
                <c:pt idx="3957">
                  <c:v>38604</c:v>
                </c:pt>
                <c:pt idx="3958">
                  <c:v>38607</c:v>
                </c:pt>
                <c:pt idx="3959">
                  <c:v>38608</c:v>
                </c:pt>
                <c:pt idx="3960">
                  <c:v>38609</c:v>
                </c:pt>
                <c:pt idx="3961">
                  <c:v>38610</c:v>
                </c:pt>
                <c:pt idx="3962">
                  <c:v>38611</c:v>
                </c:pt>
                <c:pt idx="3963">
                  <c:v>38614</c:v>
                </c:pt>
                <c:pt idx="3964">
                  <c:v>38615</c:v>
                </c:pt>
                <c:pt idx="3965">
                  <c:v>38616</c:v>
                </c:pt>
                <c:pt idx="3966">
                  <c:v>38617</c:v>
                </c:pt>
                <c:pt idx="3967">
                  <c:v>38618</c:v>
                </c:pt>
                <c:pt idx="3968">
                  <c:v>38621</c:v>
                </c:pt>
                <c:pt idx="3969">
                  <c:v>38622</c:v>
                </c:pt>
                <c:pt idx="3970">
                  <c:v>38623</c:v>
                </c:pt>
                <c:pt idx="3971">
                  <c:v>38624</c:v>
                </c:pt>
                <c:pt idx="3972">
                  <c:v>38625</c:v>
                </c:pt>
                <c:pt idx="3973">
                  <c:v>38628</c:v>
                </c:pt>
                <c:pt idx="3974">
                  <c:v>38629</c:v>
                </c:pt>
                <c:pt idx="3975">
                  <c:v>38630</c:v>
                </c:pt>
                <c:pt idx="3976">
                  <c:v>38631</c:v>
                </c:pt>
                <c:pt idx="3977">
                  <c:v>38632</c:v>
                </c:pt>
                <c:pt idx="3978">
                  <c:v>38635</c:v>
                </c:pt>
                <c:pt idx="3979">
                  <c:v>38636</c:v>
                </c:pt>
                <c:pt idx="3980">
                  <c:v>38637</c:v>
                </c:pt>
                <c:pt idx="3981">
                  <c:v>38638</c:v>
                </c:pt>
                <c:pt idx="3982">
                  <c:v>38639</c:v>
                </c:pt>
                <c:pt idx="3983">
                  <c:v>38642</c:v>
                </c:pt>
                <c:pt idx="3984">
                  <c:v>38643</c:v>
                </c:pt>
                <c:pt idx="3985">
                  <c:v>38644</c:v>
                </c:pt>
                <c:pt idx="3986">
                  <c:v>38645</c:v>
                </c:pt>
                <c:pt idx="3987">
                  <c:v>38646</c:v>
                </c:pt>
                <c:pt idx="3988">
                  <c:v>38649</c:v>
                </c:pt>
                <c:pt idx="3989">
                  <c:v>38650</c:v>
                </c:pt>
                <c:pt idx="3990">
                  <c:v>38651</c:v>
                </c:pt>
                <c:pt idx="3991">
                  <c:v>38652</c:v>
                </c:pt>
                <c:pt idx="3992">
                  <c:v>38653</c:v>
                </c:pt>
                <c:pt idx="3993">
                  <c:v>38656</c:v>
                </c:pt>
                <c:pt idx="3994">
                  <c:v>38657</c:v>
                </c:pt>
                <c:pt idx="3995">
                  <c:v>38658</c:v>
                </c:pt>
                <c:pt idx="3996">
                  <c:v>38659</c:v>
                </c:pt>
                <c:pt idx="3997">
                  <c:v>38660</c:v>
                </c:pt>
                <c:pt idx="3998">
                  <c:v>38663</c:v>
                </c:pt>
                <c:pt idx="3999">
                  <c:v>38664</c:v>
                </c:pt>
                <c:pt idx="4000">
                  <c:v>38665</c:v>
                </c:pt>
                <c:pt idx="4001">
                  <c:v>38666</c:v>
                </c:pt>
                <c:pt idx="4002">
                  <c:v>38667</c:v>
                </c:pt>
                <c:pt idx="4003">
                  <c:v>38670</c:v>
                </c:pt>
                <c:pt idx="4004">
                  <c:v>38671</c:v>
                </c:pt>
                <c:pt idx="4005">
                  <c:v>38672</c:v>
                </c:pt>
                <c:pt idx="4006">
                  <c:v>38673</c:v>
                </c:pt>
                <c:pt idx="4007">
                  <c:v>38674</c:v>
                </c:pt>
                <c:pt idx="4008">
                  <c:v>38677</c:v>
                </c:pt>
                <c:pt idx="4009">
                  <c:v>38678</c:v>
                </c:pt>
                <c:pt idx="4010">
                  <c:v>38679</c:v>
                </c:pt>
                <c:pt idx="4011">
                  <c:v>38681</c:v>
                </c:pt>
                <c:pt idx="4012">
                  <c:v>38684</c:v>
                </c:pt>
                <c:pt idx="4013">
                  <c:v>38685</c:v>
                </c:pt>
                <c:pt idx="4014">
                  <c:v>38686</c:v>
                </c:pt>
                <c:pt idx="4015">
                  <c:v>38687</c:v>
                </c:pt>
                <c:pt idx="4016">
                  <c:v>38688</c:v>
                </c:pt>
                <c:pt idx="4017">
                  <c:v>38691</c:v>
                </c:pt>
                <c:pt idx="4018">
                  <c:v>38692</c:v>
                </c:pt>
                <c:pt idx="4019">
                  <c:v>38693</c:v>
                </c:pt>
                <c:pt idx="4020">
                  <c:v>38694</c:v>
                </c:pt>
                <c:pt idx="4021">
                  <c:v>38695</c:v>
                </c:pt>
                <c:pt idx="4022">
                  <c:v>38698</c:v>
                </c:pt>
                <c:pt idx="4023">
                  <c:v>38699</c:v>
                </c:pt>
                <c:pt idx="4024">
                  <c:v>38700</c:v>
                </c:pt>
                <c:pt idx="4025">
                  <c:v>38701</c:v>
                </c:pt>
                <c:pt idx="4026">
                  <c:v>38702</c:v>
                </c:pt>
                <c:pt idx="4027">
                  <c:v>38705</c:v>
                </c:pt>
                <c:pt idx="4028">
                  <c:v>38706</c:v>
                </c:pt>
                <c:pt idx="4029">
                  <c:v>38707</c:v>
                </c:pt>
                <c:pt idx="4030">
                  <c:v>38708</c:v>
                </c:pt>
                <c:pt idx="4031">
                  <c:v>38709</c:v>
                </c:pt>
                <c:pt idx="4032">
                  <c:v>38713</c:v>
                </c:pt>
                <c:pt idx="4033">
                  <c:v>38714</c:v>
                </c:pt>
                <c:pt idx="4034">
                  <c:v>38715</c:v>
                </c:pt>
                <c:pt idx="4035">
                  <c:v>38716</c:v>
                </c:pt>
                <c:pt idx="4036">
                  <c:v>38720</c:v>
                </c:pt>
                <c:pt idx="4037">
                  <c:v>38721</c:v>
                </c:pt>
                <c:pt idx="4038">
                  <c:v>38722</c:v>
                </c:pt>
                <c:pt idx="4039">
                  <c:v>38723</c:v>
                </c:pt>
                <c:pt idx="4040">
                  <c:v>38726</c:v>
                </c:pt>
                <c:pt idx="4041">
                  <c:v>38727</c:v>
                </c:pt>
                <c:pt idx="4042">
                  <c:v>38728</c:v>
                </c:pt>
                <c:pt idx="4043">
                  <c:v>38729</c:v>
                </c:pt>
                <c:pt idx="4044">
                  <c:v>38730</c:v>
                </c:pt>
                <c:pt idx="4045">
                  <c:v>38734</c:v>
                </c:pt>
                <c:pt idx="4046">
                  <c:v>38735</c:v>
                </c:pt>
                <c:pt idx="4047">
                  <c:v>38736</c:v>
                </c:pt>
                <c:pt idx="4048">
                  <c:v>38737</c:v>
                </c:pt>
                <c:pt idx="4049">
                  <c:v>38740</c:v>
                </c:pt>
                <c:pt idx="4050">
                  <c:v>38741</c:v>
                </c:pt>
                <c:pt idx="4051">
                  <c:v>38742</c:v>
                </c:pt>
                <c:pt idx="4052">
                  <c:v>38743</c:v>
                </c:pt>
                <c:pt idx="4053">
                  <c:v>38744</c:v>
                </c:pt>
                <c:pt idx="4054">
                  <c:v>38747</c:v>
                </c:pt>
                <c:pt idx="4055">
                  <c:v>38748</c:v>
                </c:pt>
                <c:pt idx="4056">
                  <c:v>38749</c:v>
                </c:pt>
                <c:pt idx="4057">
                  <c:v>38750</c:v>
                </c:pt>
                <c:pt idx="4058">
                  <c:v>38751</c:v>
                </c:pt>
                <c:pt idx="4059">
                  <c:v>38754</c:v>
                </c:pt>
                <c:pt idx="4060">
                  <c:v>38755</c:v>
                </c:pt>
                <c:pt idx="4061">
                  <c:v>38756</c:v>
                </c:pt>
                <c:pt idx="4062">
                  <c:v>38757</c:v>
                </c:pt>
                <c:pt idx="4063">
                  <c:v>38758</c:v>
                </c:pt>
                <c:pt idx="4064">
                  <c:v>38761</c:v>
                </c:pt>
                <c:pt idx="4065">
                  <c:v>38762</c:v>
                </c:pt>
                <c:pt idx="4066">
                  <c:v>38763</c:v>
                </c:pt>
                <c:pt idx="4067">
                  <c:v>38764</c:v>
                </c:pt>
                <c:pt idx="4068">
                  <c:v>38765</c:v>
                </c:pt>
                <c:pt idx="4069">
                  <c:v>38769</c:v>
                </c:pt>
                <c:pt idx="4070">
                  <c:v>38770</c:v>
                </c:pt>
                <c:pt idx="4071">
                  <c:v>38771</c:v>
                </c:pt>
                <c:pt idx="4072">
                  <c:v>38772</c:v>
                </c:pt>
                <c:pt idx="4073">
                  <c:v>38775</c:v>
                </c:pt>
                <c:pt idx="4074">
                  <c:v>38776</c:v>
                </c:pt>
                <c:pt idx="4075">
                  <c:v>38777</c:v>
                </c:pt>
                <c:pt idx="4076">
                  <c:v>38778</c:v>
                </c:pt>
                <c:pt idx="4077">
                  <c:v>38779</c:v>
                </c:pt>
                <c:pt idx="4078">
                  <c:v>38782</c:v>
                </c:pt>
                <c:pt idx="4079">
                  <c:v>38783</c:v>
                </c:pt>
                <c:pt idx="4080">
                  <c:v>38784</c:v>
                </c:pt>
                <c:pt idx="4081">
                  <c:v>38785</c:v>
                </c:pt>
                <c:pt idx="4082">
                  <c:v>38786</c:v>
                </c:pt>
                <c:pt idx="4083">
                  <c:v>38789</c:v>
                </c:pt>
                <c:pt idx="4084">
                  <c:v>38790</c:v>
                </c:pt>
                <c:pt idx="4085">
                  <c:v>38791</c:v>
                </c:pt>
                <c:pt idx="4086">
                  <c:v>38792</c:v>
                </c:pt>
                <c:pt idx="4087">
                  <c:v>38793</c:v>
                </c:pt>
                <c:pt idx="4088">
                  <c:v>38796</c:v>
                </c:pt>
                <c:pt idx="4089">
                  <c:v>38797</c:v>
                </c:pt>
                <c:pt idx="4090">
                  <c:v>38798</c:v>
                </c:pt>
                <c:pt idx="4091">
                  <c:v>38799</c:v>
                </c:pt>
                <c:pt idx="4092">
                  <c:v>38800</c:v>
                </c:pt>
                <c:pt idx="4093">
                  <c:v>38803</c:v>
                </c:pt>
                <c:pt idx="4094">
                  <c:v>38804</c:v>
                </c:pt>
                <c:pt idx="4095">
                  <c:v>38805</c:v>
                </c:pt>
                <c:pt idx="4096">
                  <c:v>38806</c:v>
                </c:pt>
                <c:pt idx="4097">
                  <c:v>38807</c:v>
                </c:pt>
                <c:pt idx="4098">
                  <c:v>38810</c:v>
                </c:pt>
                <c:pt idx="4099">
                  <c:v>38811</c:v>
                </c:pt>
                <c:pt idx="4100">
                  <c:v>38812</c:v>
                </c:pt>
                <c:pt idx="4101">
                  <c:v>38813</c:v>
                </c:pt>
                <c:pt idx="4102">
                  <c:v>38814</c:v>
                </c:pt>
                <c:pt idx="4103">
                  <c:v>38817</c:v>
                </c:pt>
                <c:pt idx="4104">
                  <c:v>38818</c:v>
                </c:pt>
                <c:pt idx="4105">
                  <c:v>38819</c:v>
                </c:pt>
                <c:pt idx="4106">
                  <c:v>38820</c:v>
                </c:pt>
                <c:pt idx="4107">
                  <c:v>38824</c:v>
                </c:pt>
                <c:pt idx="4108">
                  <c:v>38825</c:v>
                </c:pt>
                <c:pt idx="4109">
                  <c:v>38826</c:v>
                </c:pt>
                <c:pt idx="4110">
                  <c:v>38827</c:v>
                </c:pt>
                <c:pt idx="4111">
                  <c:v>38828</c:v>
                </c:pt>
                <c:pt idx="4112">
                  <c:v>38831</c:v>
                </c:pt>
                <c:pt idx="4113">
                  <c:v>38832</c:v>
                </c:pt>
                <c:pt idx="4114">
                  <c:v>38833</c:v>
                </c:pt>
                <c:pt idx="4115">
                  <c:v>38834</c:v>
                </c:pt>
                <c:pt idx="4116">
                  <c:v>38835</c:v>
                </c:pt>
                <c:pt idx="4117">
                  <c:v>38838</c:v>
                </c:pt>
                <c:pt idx="4118">
                  <c:v>38839</c:v>
                </c:pt>
                <c:pt idx="4119">
                  <c:v>38840</c:v>
                </c:pt>
                <c:pt idx="4120">
                  <c:v>38841</c:v>
                </c:pt>
                <c:pt idx="4121">
                  <c:v>38842</c:v>
                </c:pt>
                <c:pt idx="4122">
                  <c:v>38845</c:v>
                </c:pt>
                <c:pt idx="4123">
                  <c:v>38846</c:v>
                </c:pt>
                <c:pt idx="4124">
                  <c:v>38847</c:v>
                </c:pt>
                <c:pt idx="4125">
                  <c:v>38848</c:v>
                </c:pt>
                <c:pt idx="4126">
                  <c:v>38849</c:v>
                </c:pt>
                <c:pt idx="4127">
                  <c:v>38852</c:v>
                </c:pt>
                <c:pt idx="4128">
                  <c:v>38853</c:v>
                </c:pt>
                <c:pt idx="4129">
                  <c:v>38854</c:v>
                </c:pt>
                <c:pt idx="4130">
                  <c:v>38855</c:v>
                </c:pt>
                <c:pt idx="4131">
                  <c:v>38856</c:v>
                </c:pt>
                <c:pt idx="4132">
                  <c:v>38859</c:v>
                </c:pt>
                <c:pt idx="4133">
                  <c:v>38860</c:v>
                </c:pt>
                <c:pt idx="4134">
                  <c:v>38861</c:v>
                </c:pt>
                <c:pt idx="4135">
                  <c:v>38862</c:v>
                </c:pt>
                <c:pt idx="4136">
                  <c:v>38863</c:v>
                </c:pt>
                <c:pt idx="4137">
                  <c:v>38867</c:v>
                </c:pt>
                <c:pt idx="4138">
                  <c:v>38868</c:v>
                </c:pt>
                <c:pt idx="4139">
                  <c:v>38869</c:v>
                </c:pt>
                <c:pt idx="4140">
                  <c:v>38870</c:v>
                </c:pt>
                <c:pt idx="4141">
                  <c:v>38873</c:v>
                </c:pt>
                <c:pt idx="4142">
                  <c:v>38874</c:v>
                </c:pt>
                <c:pt idx="4143">
                  <c:v>38875</c:v>
                </c:pt>
                <c:pt idx="4144">
                  <c:v>38876</c:v>
                </c:pt>
                <c:pt idx="4145">
                  <c:v>38877</c:v>
                </c:pt>
                <c:pt idx="4146">
                  <c:v>38880</c:v>
                </c:pt>
                <c:pt idx="4147">
                  <c:v>38881</c:v>
                </c:pt>
                <c:pt idx="4148">
                  <c:v>38882</c:v>
                </c:pt>
                <c:pt idx="4149">
                  <c:v>38883</c:v>
                </c:pt>
                <c:pt idx="4150">
                  <c:v>38884</c:v>
                </c:pt>
                <c:pt idx="4151">
                  <c:v>38887</c:v>
                </c:pt>
                <c:pt idx="4152">
                  <c:v>38888</c:v>
                </c:pt>
                <c:pt idx="4153">
                  <c:v>38889</c:v>
                </c:pt>
                <c:pt idx="4154">
                  <c:v>38890</c:v>
                </c:pt>
                <c:pt idx="4155">
                  <c:v>38891</c:v>
                </c:pt>
                <c:pt idx="4156">
                  <c:v>38894</c:v>
                </c:pt>
                <c:pt idx="4157">
                  <c:v>38895</c:v>
                </c:pt>
                <c:pt idx="4158">
                  <c:v>38896</c:v>
                </c:pt>
                <c:pt idx="4159">
                  <c:v>38897</c:v>
                </c:pt>
                <c:pt idx="4160">
                  <c:v>38898</c:v>
                </c:pt>
                <c:pt idx="4161">
                  <c:v>38901</c:v>
                </c:pt>
                <c:pt idx="4162">
                  <c:v>38903</c:v>
                </c:pt>
                <c:pt idx="4163">
                  <c:v>38904</c:v>
                </c:pt>
                <c:pt idx="4164">
                  <c:v>38905</c:v>
                </c:pt>
                <c:pt idx="4165">
                  <c:v>38908</c:v>
                </c:pt>
                <c:pt idx="4166">
                  <c:v>38909</c:v>
                </c:pt>
                <c:pt idx="4167">
                  <c:v>38910</c:v>
                </c:pt>
                <c:pt idx="4168">
                  <c:v>38911</c:v>
                </c:pt>
                <c:pt idx="4169">
                  <c:v>38912</c:v>
                </c:pt>
                <c:pt idx="4170">
                  <c:v>38915</c:v>
                </c:pt>
                <c:pt idx="4171">
                  <c:v>38916</c:v>
                </c:pt>
                <c:pt idx="4172">
                  <c:v>38917</c:v>
                </c:pt>
                <c:pt idx="4173">
                  <c:v>38918</c:v>
                </c:pt>
                <c:pt idx="4174">
                  <c:v>38919</c:v>
                </c:pt>
                <c:pt idx="4175">
                  <c:v>38922</c:v>
                </c:pt>
                <c:pt idx="4176">
                  <c:v>38923</c:v>
                </c:pt>
                <c:pt idx="4177">
                  <c:v>38924</c:v>
                </c:pt>
                <c:pt idx="4178">
                  <c:v>38925</c:v>
                </c:pt>
                <c:pt idx="4179">
                  <c:v>38926</c:v>
                </c:pt>
                <c:pt idx="4180">
                  <c:v>38929</c:v>
                </c:pt>
                <c:pt idx="4181">
                  <c:v>38930</c:v>
                </c:pt>
                <c:pt idx="4182">
                  <c:v>38931</c:v>
                </c:pt>
                <c:pt idx="4183">
                  <c:v>38932</c:v>
                </c:pt>
                <c:pt idx="4184">
                  <c:v>38933</c:v>
                </c:pt>
                <c:pt idx="4185">
                  <c:v>38936</c:v>
                </c:pt>
                <c:pt idx="4186">
                  <c:v>38937</c:v>
                </c:pt>
                <c:pt idx="4187">
                  <c:v>38938</c:v>
                </c:pt>
                <c:pt idx="4188">
                  <c:v>38939</c:v>
                </c:pt>
                <c:pt idx="4189">
                  <c:v>38940</c:v>
                </c:pt>
                <c:pt idx="4190">
                  <c:v>38943</c:v>
                </c:pt>
                <c:pt idx="4191">
                  <c:v>38944</c:v>
                </c:pt>
                <c:pt idx="4192">
                  <c:v>38945</c:v>
                </c:pt>
                <c:pt idx="4193">
                  <c:v>38946</c:v>
                </c:pt>
                <c:pt idx="4194">
                  <c:v>38947</c:v>
                </c:pt>
                <c:pt idx="4195">
                  <c:v>38950</c:v>
                </c:pt>
                <c:pt idx="4196">
                  <c:v>38951</c:v>
                </c:pt>
                <c:pt idx="4197">
                  <c:v>38952</c:v>
                </c:pt>
                <c:pt idx="4198">
                  <c:v>38953</c:v>
                </c:pt>
                <c:pt idx="4199">
                  <c:v>38954</c:v>
                </c:pt>
                <c:pt idx="4200">
                  <c:v>38957</c:v>
                </c:pt>
                <c:pt idx="4201">
                  <c:v>38958</c:v>
                </c:pt>
                <c:pt idx="4202">
                  <c:v>38959</c:v>
                </c:pt>
                <c:pt idx="4203">
                  <c:v>38960</c:v>
                </c:pt>
                <c:pt idx="4204">
                  <c:v>38961</c:v>
                </c:pt>
                <c:pt idx="4205">
                  <c:v>38965</c:v>
                </c:pt>
                <c:pt idx="4206">
                  <c:v>38966</c:v>
                </c:pt>
                <c:pt idx="4207">
                  <c:v>38967</c:v>
                </c:pt>
                <c:pt idx="4208">
                  <c:v>38968</c:v>
                </c:pt>
                <c:pt idx="4209">
                  <c:v>38971</c:v>
                </c:pt>
                <c:pt idx="4210">
                  <c:v>38972</c:v>
                </c:pt>
                <c:pt idx="4211">
                  <c:v>38973</c:v>
                </c:pt>
                <c:pt idx="4212">
                  <c:v>38974</c:v>
                </c:pt>
                <c:pt idx="4213">
                  <c:v>38975</c:v>
                </c:pt>
                <c:pt idx="4214">
                  <c:v>38978</c:v>
                </c:pt>
                <c:pt idx="4215">
                  <c:v>38979</c:v>
                </c:pt>
                <c:pt idx="4216">
                  <c:v>38980</c:v>
                </c:pt>
                <c:pt idx="4217">
                  <c:v>38981</c:v>
                </c:pt>
                <c:pt idx="4218">
                  <c:v>38982</c:v>
                </c:pt>
                <c:pt idx="4219">
                  <c:v>38985</c:v>
                </c:pt>
                <c:pt idx="4220">
                  <c:v>38986</c:v>
                </c:pt>
                <c:pt idx="4221">
                  <c:v>38987</c:v>
                </c:pt>
                <c:pt idx="4222">
                  <c:v>38988</c:v>
                </c:pt>
                <c:pt idx="4223">
                  <c:v>38989</c:v>
                </c:pt>
                <c:pt idx="4224">
                  <c:v>38992</c:v>
                </c:pt>
                <c:pt idx="4225">
                  <c:v>38993</c:v>
                </c:pt>
                <c:pt idx="4226">
                  <c:v>38994</c:v>
                </c:pt>
                <c:pt idx="4227">
                  <c:v>38995</c:v>
                </c:pt>
                <c:pt idx="4228">
                  <c:v>38996</c:v>
                </c:pt>
                <c:pt idx="4229">
                  <c:v>38999</c:v>
                </c:pt>
                <c:pt idx="4230">
                  <c:v>39000</c:v>
                </c:pt>
                <c:pt idx="4231">
                  <c:v>39001</c:v>
                </c:pt>
                <c:pt idx="4232">
                  <c:v>39002</c:v>
                </c:pt>
                <c:pt idx="4233">
                  <c:v>39003</c:v>
                </c:pt>
                <c:pt idx="4234">
                  <c:v>39006</c:v>
                </c:pt>
                <c:pt idx="4235">
                  <c:v>39007</c:v>
                </c:pt>
                <c:pt idx="4236">
                  <c:v>39008</c:v>
                </c:pt>
                <c:pt idx="4237">
                  <c:v>39009</c:v>
                </c:pt>
                <c:pt idx="4238">
                  <c:v>39010</c:v>
                </c:pt>
                <c:pt idx="4239">
                  <c:v>39013</c:v>
                </c:pt>
                <c:pt idx="4240">
                  <c:v>39014</c:v>
                </c:pt>
                <c:pt idx="4241">
                  <c:v>39015</c:v>
                </c:pt>
                <c:pt idx="4242">
                  <c:v>39016</c:v>
                </c:pt>
                <c:pt idx="4243">
                  <c:v>39017</c:v>
                </c:pt>
                <c:pt idx="4244">
                  <c:v>39020</c:v>
                </c:pt>
                <c:pt idx="4245">
                  <c:v>39021</c:v>
                </c:pt>
                <c:pt idx="4246">
                  <c:v>39022</c:v>
                </c:pt>
                <c:pt idx="4247">
                  <c:v>39023</c:v>
                </c:pt>
                <c:pt idx="4248">
                  <c:v>39024</c:v>
                </c:pt>
                <c:pt idx="4249">
                  <c:v>39027</c:v>
                </c:pt>
                <c:pt idx="4250">
                  <c:v>39028</c:v>
                </c:pt>
                <c:pt idx="4251">
                  <c:v>39029</c:v>
                </c:pt>
                <c:pt idx="4252">
                  <c:v>39030</c:v>
                </c:pt>
                <c:pt idx="4253">
                  <c:v>39031</c:v>
                </c:pt>
                <c:pt idx="4254">
                  <c:v>39034</c:v>
                </c:pt>
                <c:pt idx="4255">
                  <c:v>39035</c:v>
                </c:pt>
                <c:pt idx="4256">
                  <c:v>39036</c:v>
                </c:pt>
                <c:pt idx="4257">
                  <c:v>39037</c:v>
                </c:pt>
                <c:pt idx="4258">
                  <c:v>39038</c:v>
                </c:pt>
                <c:pt idx="4259">
                  <c:v>39041</c:v>
                </c:pt>
                <c:pt idx="4260">
                  <c:v>39042</c:v>
                </c:pt>
                <c:pt idx="4261">
                  <c:v>39043</c:v>
                </c:pt>
                <c:pt idx="4262">
                  <c:v>39045</c:v>
                </c:pt>
                <c:pt idx="4263">
                  <c:v>39048</c:v>
                </c:pt>
                <c:pt idx="4264">
                  <c:v>39049</c:v>
                </c:pt>
                <c:pt idx="4265">
                  <c:v>39050</c:v>
                </c:pt>
                <c:pt idx="4266">
                  <c:v>39051</c:v>
                </c:pt>
                <c:pt idx="4267">
                  <c:v>39052</c:v>
                </c:pt>
                <c:pt idx="4268">
                  <c:v>39055</c:v>
                </c:pt>
                <c:pt idx="4269">
                  <c:v>39056</c:v>
                </c:pt>
                <c:pt idx="4270">
                  <c:v>39057</c:v>
                </c:pt>
                <c:pt idx="4271">
                  <c:v>39058</c:v>
                </c:pt>
                <c:pt idx="4272">
                  <c:v>39059</c:v>
                </c:pt>
                <c:pt idx="4273">
                  <c:v>39062</c:v>
                </c:pt>
                <c:pt idx="4274">
                  <c:v>39063</c:v>
                </c:pt>
                <c:pt idx="4275">
                  <c:v>39064</c:v>
                </c:pt>
                <c:pt idx="4276">
                  <c:v>39065</c:v>
                </c:pt>
                <c:pt idx="4277">
                  <c:v>39066</c:v>
                </c:pt>
                <c:pt idx="4278">
                  <c:v>39069</c:v>
                </c:pt>
                <c:pt idx="4279">
                  <c:v>39070</c:v>
                </c:pt>
                <c:pt idx="4280">
                  <c:v>39071</c:v>
                </c:pt>
                <c:pt idx="4281">
                  <c:v>39072</c:v>
                </c:pt>
                <c:pt idx="4282">
                  <c:v>39073</c:v>
                </c:pt>
                <c:pt idx="4283">
                  <c:v>39077</c:v>
                </c:pt>
                <c:pt idx="4284">
                  <c:v>39078</c:v>
                </c:pt>
                <c:pt idx="4285">
                  <c:v>39079</c:v>
                </c:pt>
                <c:pt idx="4286">
                  <c:v>39080</c:v>
                </c:pt>
                <c:pt idx="4287">
                  <c:v>39085</c:v>
                </c:pt>
                <c:pt idx="4288">
                  <c:v>39086</c:v>
                </c:pt>
                <c:pt idx="4289">
                  <c:v>39087</c:v>
                </c:pt>
                <c:pt idx="4290">
                  <c:v>39090</c:v>
                </c:pt>
                <c:pt idx="4291">
                  <c:v>39091</c:v>
                </c:pt>
                <c:pt idx="4292">
                  <c:v>39092</c:v>
                </c:pt>
                <c:pt idx="4293">
                  <c:v>39093</c:v>
                </c:pt>
                <c:pt idx="4294">
                  <c:v>39094</c:v>
                </c:pt>
                <c:pt idx="4295">
                  <c:v>39098</c:v>
                </c:pt>
                <c:pt idx="4296">
                  <c:v>39099</c:v>
                </c:pt>
                <c:pt idx="4297">
                  <c:v>39100</c:v>
                </c:pt>
                <c:pt idx="4298">
                  <c:v>39101</c:v>
                </c:pt>
                <c:pt idx="4299">
                  <c:v>39104</c:v>
                </c:pt>
                <c:pt idx="4300">
                  <c:v>39105</c:v>
                </c:pt>
                <c:pt idx="4301">
                  <c:v>39106</c:v>
                </c:pt>
                <c:pt idx="4302">
                  <c:v>39107</c:v>
                </c:pt>
                <c:pt idx="4303">
                  <c:v>39108</c:v>
                </c:pt>
                <c:pt idx="4304">
                  <c:v>39111</c:v>
                </c:pt>
                <c:pt idx="4305">
                  <c:v>39112</c:v>
                </c:pt>
                <c:pt idx="4306">
                  <c:v>39113</c:v>
                </c:pt>
                <c:pt idx="4307">
                  <c:v>39114</c:v>
                </c:pt>
                <c:pt idx="4308">
                  <c:v>39115</c:v>
                </c:pt>
                <c:pt idx="4309">
                  <c:v>39118</c:v>
                </c:pt>
                <c:pt idx="4310">
                  <c:v>39119</c:v>
                </c:pt>
                <c:pt idx="4311">
                  <c:v>39120</c:v>
                </c:pt>
                <c:pt idx="4312">
                  <c:v>39121</c:v>
                </c:pt>
                <c:pt idx="4313">
                  <c:v>39122</c:v>
                </c:pt>
                <c:pt idx="4314">
                  <c:v>39125</c:v>
                </c:pt>
                <c:pt idx="4315">
                  <c:v>39126</c:v>
                </c:pt>
                <c:pt idx="4316">
                  <c:v>39127</c:v>
                </c:pt>
                <c:pt idx="4317">
                  <c:v>39128</c:v>
                </c:pt>
                <c:pt idx="4318">
                  <c:v>39129</c:v>
                </c:pt>
                <c:pt idx="4319">
                  <c:v>39133</c:v>
                </c:pt>
                <c:pt idx="4320">
                  <c:v>39134</c:v>
                </c:pt>
                <c:pt idx="4321">
                  <c:v>39135</c:v>
                </c:pt>
                <c:pt idx="4322">
                  <c:v>39136</c:v>
                </c:pt>
                <c:pt idx="4323">
                  <c:v>39139</c:v>
                </c:pt>
                <c:pt idx="4324">
                  <c:v>39140</c:v>
                </c:pt>
                <c:pt idx="4325">
                  <c:v>39141</c:v>
                </c:pt>
                <c:pt idx="4326">
                  <c:v>39142</c:v>
                </c:pt>
                <c:pt idx="4327">
                  <c:v>39143</c:v>
                </c:pt>
                <c:pt idx="4328">
                  <c:v>39146</c:v>
                </c:pt>
                <c:pt idx="4329">
                  <c:v>39147</c:v>
                </c:pt>
                <c:pt idx="4330">
                  <c:v>39148</c:v>
                </c:pt>
                <c:pt idx="4331">
                  <c:v>39149</c:v>
                </c:pt>
                <c:pt idx="4332">
                  <c:v>39150</c:v>
                </c:pt>
                <c:pt idx="4333">
                  <c:v>39153</c:v>
                </c:pt>
                <c:pt idx="4334">
                  <c:v>39154</c:v>
                </c:pt>
                <c:pt idx="4335">
                  <c:v>39155</c:v>
                </c:pt>
                <c:pt idx="4336">
                  <c:v>39156</c:v>
                </c:pt>
                <c:pt idx="4337">
                  <c:v>39157</c:v>
                </c:pt>
                <c:pt idx="4338">
                  <c:v>39160</c:v>
                </c:pt>
                <c:pt idx="4339">
                  <c:v>39161</c:v>
                </c:pt>
                <c:pt idx="4340">
                  <c:v>39162</c:v>
                </c:pt>
                <c:pt idx="4341">
                  <c:v>39163</c:v>
                </c:pt>
                <c:pt idx="4342">
                  <c:v>39164</c:v>
                </c:pt>
                <c:pt idx="4343">
                  <c:v>39167</c:v>
                </c:pt>
                <c:pt idx="4344">
                  <c:v>39168</c:v>
                </c:pt>
                <c:pt idx="4345">
                  <c:v>39169</c:v>
                </c:pt>
                <c:pt idx="4346">
                  <c:v>39170</c:v>
                </c:pt>
                <c:pt idx="4347">
                  <c:v>39171</c:v>
                </c:pt>
                <c:pt idx="4348">
                  <c:v>39174</c:v>
                </c:pt>
                <c:pt idx="4349">
                  <c:v>39175</c:v>
                </c:pt>
                <c:pt idx="4350">
                  <c:v>39176</c:v>
                </c:pt>
                <c:pt idx="4351">
                  <c:v>39177</c:v>
                </c:pt>
                <c:pt idx="4352">
                  <c:v>39181</c:v>
                </c:pt>
                <c:pt idx="4353">
                  <c:v>39182</c:v>
                </c:pt>
                <c:pt idx="4354">
                  <c:v>39183</c:v>
                </c:pt>
                <c:pt idx="4355">
                  <c:v>39184</c:v>
                </c:pt>
                <c:pt idx="4356">
                  <c:v>39185</c:v>
                </c:pt>
                <c:pt idx="4357">
                  <c:v>39188</c:v>
                </c:pt>
                <c:pt idx="4358">
                  <c:v>39189</c:v>
                </c:pt>
                <c:pt idx="4359">
                  <c:v>39190</c:v>
                </c:pt>
                <c:pt idx="4360">
                  <c:v>39191</c:v>
                </c:pt>
                <c:pt idx="4361">
                  <c:v>39192</c:v>
                </c:pt>
                <c:pt idx="4362">
                  <c:v>39195</c:v>
                </c:pt>
                <c:pt idx="4363">
                  <c:v>39196</c:v>
                </c:pt>
                <c:pt idx="4364">
                  <c:v>39197</c:v>
                </c:pt>
                <c:pt idx="4365">
                  <c:v>39198</c:v>
                </c:pt>
                <c:pt idx="4366">
                  <c:v>39199</c:v>
                </c:pt>
                <c:pt idx="4367">
                  <c:v>39202</c:v>
                </c:pt>
                <c:pt idx="4368">
                  <c:v>39203</c:v>
                </c:pt>
                <c:pt idx="4369">
                  <c:v>39204</c:v>
                </c:pt>
                <c:pt idx="4370">
                  <c:v>39205</c:v>
                </c:pt>
                <c:pt idx="4371">
                  <c:v>39206</c:v>
                </c:pt>
                <c:pt idx="4372">
                  <c:v>39209</c:v>
                </c:pt>
                <c:pt idx="4373">
                  <c:v>39210</c:v>
                </c:pt>
                <c:pt idx="4374">
                  <c:v>39211</c:v>
                </c:pt>
                <c:pt idx="4375">
                  <c:v>39212</c:v>
                </c:pt>
                <c:pt idx="4376">
                  <c:v>39213</c:v>
                </c:pt>
                <c:pt idx="4377">
                  <c:v>39216</c:v>
                </c:pt>
                <c:pt idx="4378">
                  <c:v>39217</c:v>
                </c:pt>
                <c:pt idx="4379">
                  <c:v>39218</c:v>
                </c:pt>
                <c:pt idx="4380">
                  <c:v>39219</c:v>
                </c:pt>
                <c:pt idx="4381">
                  <c:v>39220</c:v>
                </c:pt>
                <c:pt idx="4382">
                  <c:v>39223</c:v>
                </c:pt>
                <c:pt idx="4383">
                  <c:v>39224</c:v>
                </c:pt>
                <c:pt idx="4384">
                  <c:v>39225</c:v>
                </c:pt>
                <c:pt idx="4385">
                  <c:v>39226</c:v>
                </c:pt>
                <c:pt idx="4386">
                  <c:v>39227</c:v>
                </c:pt>
                <c:pt idx="4387">
                  <c:v>39231</c:v>
                </c:pt>
                <c:pt idx="4388">
                  <c:v>39232</c:v>
                </c:pt>
                <c:pt idx="4389">
                  <c:v>39233</c:v>
                </c:pt>
                <c:pt idx="4390">
                  <c:v>39234</c:v>
                </c:pt>
                <c:pt idx="4391">
                  <c:v>39237</c:v>
                </c:pt>
                <c:pt idx="4392">
                  <c:v>39238</c:v>
                </c:pt>
                <c:pt idx="4393">
                  <c:v>39239</c:v>
                </c:pt>
                <c:pt idx="4394">
                  <c:v>39240</c:v>
                </c:pt>
                <c:pt idx="4395">
                  <c:v>39241</c:v>
                </c:pt>
                <c:pt idx="4396">
                  <c:v>39244</c:v>
                </c:pt>
                <c:pt idx="4397">
                  <c:v>39245</c:v>
                </c:pt>
                <c:pt idx="4398">
                  <c:v>39246</c:v>
                </c:pt>
                <c:pt idx="4399">
                  <c:v>39247</c:v>
                </c:pt>
                <c:pt idx="4400">
                  <c:v>39248</c:v>
                </c:pt>
                <c:pt idx="4401">
                  <c:v>39251</c:v>
                </c:pt>
                <c:pt idx="4402">
                  <c:v>39252</c:v>
                </c:pt>
                <c:pt idx="4403">
                  <c:v>39253</c:v>
                </c:pt>
                <c:pt idx="4404">
                  <c:v>39254</c:v>
                </c:pt>
                <c:pt idx="4405">
                  <c:v>39255</c:v>
                </c:pt>
                <c:pt idx="4406">
                  <c:v>39258</c:v>
                </c:pt>
                <c:pt idx="4407">
                  <c:v>39259</c:v>
                </c:pt>
                <c:pt idx="4408">
                  <c:v>39260</c:v>
                </c:pt>
                <c:pt idx="4409">
                  <c:v>39261</c:v>
                </c:pt>
                <c:pt idx="4410">
                  <c:v>39262</c:v>
                </c:pt>
                <c:pt idx="4411">
                  <c:v>39265</c:v>
                </c:pt>
                <c:pt idx="4412">
                  <c:v>39266</c:v>
                </c:pt>
                <c:pt idx="4413">
                  <c:v>39268</c:v>
                </c:pt>
                <c:pt idx="4414">
                  <c:v>39269</c:v>
                </c:pt>
                <c:pt idx="4415">
                  <c:v>39272</c:v>
                </c:pt>
                <c:pt idx="4416">
                  <c:v>39273</c:v>
                </c:pt>
                <c:pt idx="4417">
                  <c:v>39274</c:v>
                </c:pt>
                <c:pt idx="4418">
                  <c:v>39275</c:v>
                </c:pt>
                <c:pt idx="4419">
                  <c:v>39276</c:v>
                </c:pt>
                <c:pt idx="4420">
                  <c:v>39279</c:v>
                </c:pt>
                <c:pt idx="4421">
                  <c:v>39280</c:v>
                </c:pt>
                <c:pt idx="4422">
                  <c:v>39281</c:v>
                </c:pt>
                <c:pt idx="4423">
                  <c:v>39282</c:v>
                </c:pt>
                <c:pt idx="4424">
                  <c:v>39283</c:v>
                </c:pt>
                <c:pt idx="4425">
                  <c:v>39286</c:v>
                </c:pt>
                <c:pt idx="4426">
                  <c:v>39287</c:v>
                </c:pt>
                <c:pt idx="4427">
                  <c:v>39288</c:v>
                </c:pt>
                <c:pt idx="4428">
                  <c:v>39289</c:v>
                </c:pt>
                <c:pt idx="4429">
                  <c:v>39290</c:v>
                </c:pt>
                <c:pt idx="4430">
                  <c:v>39293</c:v>
                </c:pt>
                <c:pt idx="4431">
                  <c:v>39294</c:v>
                </c:pt>
                <c:pt idx="4432">
                  <c:v>39295</c:v>
                </c:pt>
                <c:pt idx="4433">
                  <c:v>39296</c:v>
                </c:pt>
                <c:pt idx="4434">
                  <c:v>39297</c:v>
                </c:pt>
                <c:pt idx="4435">
                  <c:v>39300</c:v>
                </c:pt>
                <c:pt idx="4436">
                  <c:v>39301</c:v>
                </c:pt>
                <c:pt idx="4437">
                  <c:v>39302</c:v>
                </c:pt>
                <c:pt idx="4438">
                  <c:v>39303</c:v>
                </c:pt>
                <c:pt idx="4439">
                  <c:v>39304</c:v>
                </c:pt>
                <c:pt idx="4440">
                  <c:v>39307</c:v>
                </c:pt>
                <c:pt idx="4441">
                  <c:v>39308</c:v>
                </c:pt>
                <c:pt idx="4442">
                  <c:v>39309</c:v>
                </c:pt>
                <c:pt idx="4443">
                  <c:v>39310</c:v>
                </c:pt>
                <c:pt idx="4444">
                  <c:v>39311</c:v>
                </c:pt>
                <c:pt idx="4445">
                  <c:v>39314</c:v>
                </c:pt>
                <c:pt idx="4446">
                  <c:v>39315</c:v>
                </c:pt>
                <c:pt idx="4447">
                  <c:v>39316</c:v>
                </c:pt>
                <c:pt idx="4448">
                  <c:v>39317</c:v>
                </c:pt>
                <c:pt idx="4449">
                  <c:v>39318</c:v>
                </c:pt>
                <c:pt idx="4450">
                  <c:v>39321</c:v>
                </c:pt>
                <c:pt idx="4451">
                  <c:v>39322</c:v>
                </c:pt>
                <c:pt idx="4452">
                  <c:v>39323</c:v>
                </c:pt>
                <c:pt idx="4453">
                  <c:v>39324</c:v>
                </c:pt>
                <c:pt idx="4454">
                  <c:v>39325</c:v>
                </c:pt>
                <c:pt idx="4455">
                  <c:v>39329</c:v>
                </c:pt>
                <c:pt idx="4456">
                  <c:v>39330</c:v>
                </c:pt>
                <c:pt idx="4457">
                  <c:v>39331</c:v>
                </c:pt>
                <c:pt idx="4458">
                  <c:v>39332</c:v>
                </c:pt>
                <c:pt idx="4459">
                  <c:v>39335</c:v>
                </c:pt>
                <c:pt idx="4460">
                  <c:v>39336</c:v>
                </c:pt>
                <c:pt idx="4461">
                  <c:v>39337</c:v>
                </c:pt>
                <c:pt idx="4462">
                  <c:v>39338</c:v>
                </c:pt>
                <c:pt idx="4463">
                  <c:v>39339</c:v>
                </c:pt>
                <c:pt idx="4464">
                  <c:v>39342</c:v>
                </c:pt>
                <c:pt idx="4465">
                  <c:v>39343</c:v>
                </c:pt>
                <c:pt idx="4466">
                  <c:v>39344</c:v>
                </c:pt>
                <c:pt idx="4467">
                  <c:v>39345</c:v>
                </c:pt>
                <c:pt idx="4468">
                  <c:v>39346</c:v>
                </c:pt>
                <c:pt idx="4469">
                  <c:v>39349</c:v>
                </c:pt>
                <c:pt idx="4470">
                  <c:v>39350</c:v>
                </c:pt>
                <c:pt idx="4471">
                  <c:v>39351</c:v>
                </c:pt>
                <c:pt idx="4472">
                  <c:v>39352</c:v>
                </c:pt>
                <c:pt idx="4473">
                  <c:v>39353</c:v>
                </c:pt>
                <c:pt idx="4474">
                  <c:v>39356</c:v>
                </c:pt>
                <c:pt idx="4475">
                  <c:v>39357</c:v>
                </c:pt>
                <c:pt idx="4476">
                  <c:v>39358</c:v>
                </c:pt>
                <c:pt idx="4477">
                  <c:v>39359</c:v>
                </c:pt>
                <c:pt idx="4478">
                  <c:v>39360</c:v>
                </c:pt>
                <c:pt idx="4479">
                  <c:v>39363</c:v>
                </c:pt>
                <c:pt idx="4480">
                  <c:v>39364</c:v>
                </c:pt>
                <c:pt idx="4481">
                  <c:v>39365</c:v>
                </c:pt>
                <c:pt idx="4482">
                  <c:v>39366</c:v>
                </c:pt>
                <c:pt idx="4483">
                  <c:v>39367</c:v>
                </c:pt>
                <c:pt idx="4484">
                  <c:v>39370</c:v>
                </c:pt>
                <c:pt idx="4485">
                  <c:v>39371</c:v>
                </c:pt>
                <c:pt idx="4486">
                  <c:v>39372</c:v>
                </c:pt>
                <c:pt idx="4487">
                  <c:v>39373</c:v>
                </c:pt>
                <c:pt idx="4488">
                  <c:v>39374</c:v>
                </c:pt>
                <c:pt idx="4489">
                  <c:v>39377</c:v>
                </c:pt>
                <c:pt idx="4490">
                  <c:v>39378</c:v>
                </c:pt>
                <c:pt idx="4491">
                  <c:v>39379</c:v>
                </c:pt>
                <c:pt idx="4492">
                  <c:v>39380</c:v>
                </c:pt>
                <c:pt idx="4493">
                  <c:v>39381</c:v>
                </c:pt>
                <c:pt idx="4494">
                  <c:v>39384</c:v>
                </c:pt>
                <c:pt idx="4495">
                  <c:v>39385</c:v>
                </c:pt>
                <c:pt idx="4496">
                  <c:v>39386</c:v>
                </c:pt>
                <c:pt idx="4497">
                  <c:v>39387</c:v>
                </c:pt>
                <c:pt idx="4498">
                  <c:v>39388</c:v>
                </c:pt>
                <c:pt idx="4499">
                  <c:v>39391</c:v>
                </c:pt>
                <c:pt idx="4500">
                  <c:v>39392</c:v>
                </c:pt>
                <c:pt idx="4501">
                  <c:v>39393</c:v>
                </c:pt>
                <c:pt idx="4502">
                  <c:v>39394</c:v>
                </c:pt>
                <c:pt idx="4503">
                  <c:v>39395</c:v>
                </c:pt>
                <c:pt idx="4504">
                  <c:v>39398</c:v>
                </c:pt>
                <c:pt idx="4505">
                  <c:v>39399</c:v>
                </c:pt>
                <c:pt idx="4506">
                  <c:v>39400</c:v>
                </c:pt>
                <c:pt idx="4507">
                  <c:v>39401</c:v>
                </c:pt>
                <c:pt idx="4508">
                  <c:v>39402</c:v>
                </c:pt>
                <c:pt idx="4509">
                  <c:v>39405</c:v>
                </c:pt>
                <c:pt idx="4510">
                  <c:v>39406</c:v>
                </c:pt>
                <c:pt idx="4511">
                  <c:v>39407</c:v>
                </c:pt>
                <c:pt idx="4512">
                  <c:v>39409</c:v>
                </c:pt>
                <c:pt idx="4513">
                  <c:v>39412</c:v>
                </c:pt>
                <c:pt idx="4514">
                  <c:v>39413</c:v>
                </c:pt>
                <c:pt idx="4515">
                  <c:v>39414</c:v>
                </c:pt>
                <c:pt idx="4516">
                  <c:v>39415</c:v>
                </c:pt>
                <c:pt idx="4517">
                  <c:v>39416</c:v>
                </c:pt>
                <c:pt idx="4518">
                  <c:v>39419</c:v>
                </c:pt>
                <c:pt idx="4519">
                  <c:v>39420</c:v>
                </c:pt>
                <c:pt idx="4520">
                  <c:v>39421</c:v>
                </c:pt>
                <c:pt idx="4521">
                  <c:v>39422</c:v>
                </c:pt>
                <c:pt idx="4522">
                  <c:v>39423</c:v>
                </c:pt>
                <c:pt idx="4523">
                  <c:v>39426</c:v>
                </c:pt>
                <c:pt idx="4524">
                  <c:v>39427</c:v>
                </c:pt>
                <c:pt idx="4525">
                  <c:v>39428</c:v>
                </c:pt>
                <c:pt idx="4526">
                  <c:v>39429</c:v>
                </c:pt>
                <c:pt idx="4527">
                  <c:v>39430</c:v>
                </c:pt>
                <c:pt idx="4528">
                  <c:v>39433</c:v>
                </c:pt>
                <c:pt idx="4529">
                  <c:v>39434</c:v>
                </c:pt>
                <c:pt idx="4530">
                  <c:v>39435</c:v>
                </c:pt>
                <c:pt idx="4531">
                  <c:v>39436</c:v>
                </c:pt>
                <c:pt idx="4532">
                  <c:v>39437</c:v>
                </c:pt>
                <c:pt idx="4533">
                  <c:v>39440</c:v>
                </c:pt>
                <c:pt idx="4534">
                  <c:v>39442</c:v>
                </c:pt>
                <c:pt idx="4535">
                  <c:v>39443</c:v>
                </c:pt>
                <c:pt idx="4536">
                  <c:v>39444</c:v>
                </c:pt>
                <c:pt idx="4537">
                  <c:v>39447</c:v>
                </c:pt>
                <c:pt idx="4538">
                  <c:v>39449</c:v>
                </c:pt>
                <c:pt idx="4539">
                  <c:v>39450</c:v>
                </c:pt>
                <c:pt idx="4540">
                  <c:v>39451</c:v>
                </c:pt>
                <c:pt idx="4541">
                  <c:v>39454</c:v>
                </c:pt>
                <c:pt idx="4542">
                  <c:v>39455</c:v>
                </c:pt>
                <c:pt idx="4543">
                  <c:v>39456</c:v>
                </c:pt>
                <c:pt idx="4544">
                  <c:v>39457</c:v>
                </c:pt>
                <c:pt idx="4545">
                  <c:v>39458</c:v>
                </c:pt>
                <c:pt idx="4546">
                  <c:v>39461</c:v>
                </c:pt>
                <c:pt idx="4547">
                  <c:v>39462</c:v>
                </c:pt>
                <c:pt idx="4548">
                  <c:v>39463</c:v>
                </c:pt>
                <c:pt idx="4549">
                  <c:v>39464</c:v>
                </c:pt>
                <c:pt idx="4550">
                  <c:v>39465</c:v>
                </c:pt>
                <c:pt idx="4551">
                  <c:v>39469</c:v>
                </c:pt>
                <c:pt idx="4552">
                  <c:v>39470</c:v>
                </c:pt>
                <c:pt idx="4553">
                  <c:v>39471</c:v>
                </c:pt>
                <c:pt idx="4554">
                  <c:v>39472</c:v>
                </c:pt>
                <c:pt idx="4555">
                  <c:v>39475</c:v>
                </c:pt>
                <c:pt idx="4556">
                  <c:v>39476</c:v>
                </c:pt>
                <c:pt idx="4557">
                  <c:v>39477</c:v>
                </c:pt>
                <c:pt idx="4558">
                  <c:v>39478</c:v>
                </c:pt>
                <c:pt idx="4559">
                  <c:v>39479</c:v>
                </c:pt>
                <c:pt idx="4560">
                  <c:v>39482</c:v>
                </c:pt>
                <c:pt idx="4561">
                  <c:v>39483</c:v>
                </c:pt>
                <c:pt idx="4562">
                  <c:v>39484</c:v>
                </c:pt>
                <c:pt idx="4563">
                  <c:v>39485</c:v>
                </c:pt>
                <c:pt idx="4564">
                  <c:v>39486</c:v>
                </c:pt>
                <c:pt idx="4565">
                  <c:v>39489</c:v>
                </c:pt>
                <c:pt idx="4566">
                  <c:v>39490</c:v>
                </c:pt>
                <c:pt idx="4567">
                  <c:v>39491</c:v>
                </c:pt>
                <c:pt idx="4568">
                  <c:v>39492</c:v>
                </c:pt>
                <c:pt idx="4569">
                  <c:v>39493</c:v>
                </c:pt>
                <c:pt idx="4570">
                  <c:v>39497</c:v>
                </c:pt>
                <c:pt idx="4571">
                  <c:v>39498</c:v>
                </c:pt>
                <c:pt idx="4572">
                  <c:v>39499</c:v>
                </c:pt>
                <c:pt idx="4573">
                  <c:v>39500</c:v>
                </c:pt>
                <c:pt idx="4574">
                  <c:v>39503</c:v>
                </c:pt>
                <c:pt idx="4575">
                  <c:v>39504</c:v>
                </c:pt>
                <c:pt idx="4576">
                  <c:v>39505</c:v>
                </c:pt>
                <c:pt idx="4577">
                  <c:v>39506</c:v>
                </c:pt>
                <c:pt idx="4578">
                  <c:v>39507</c:v>
                </c:pt>
                <c:pt idx="4579">
                  <c:v>39510</c:v>
                </c:pt>
                <c:pt idx="4580">
                  <c:v>39511</c:v>
                </c:pt>
                <c:pt idx="4581">
                  <c:v>39512</c:v>
                </c:pt>
                <c:pt idx="4582">
                  <c:v>39513</c:v>
                </c:pt>
                <c:pt idx="4583">
                  <c:v>39514</c:v>
                </c:pt>
                <c:pt idx="4584">
                  <c:v>39517</c:v>
                </c:pt>
                <c:pt idx="4585">
                  <c:v>39518</c:v>
                </c:pt>
                <c:pt idx="4586">
                  <c:v>39519</c:v>
                </c:pt>
                <c:pt idx="4587">
                  <c:v>39520</c:v>
                </c:pt>
                <c:pt idx="4588">
                  <c:v>39521</c:v>
                </c:pt>
                <c:pt idx="4589">
                  <c:v>39524</c:v>
                </c:pt>
                <c:pt idx="4590">
                  <c:v>39525</c:v>
                </c:pt>
                <c:pt idx="4591">
                  <c:v>39526</c:v>
                </c:pt>
                <c:pt idx="4592">
                  <c:v>39527</c:v>
                </c:pt>
                <c:pt idx="4593">
                  <c:v>39531</c:v>
                </c:pt>
                <c:pt idx="4594">
                  <c:v>39532</c:v>
                </c:pt>
                <c:pt idx="4595">
                  <c:v>39533</c:v>
                </c:pt>
                <c:pt idx="4596">
                  <c:v>39534</c:v>
                </c:pt>
                <c:pt idx="4597">
                  <c:v>39535</c:v>
                </c:pt>
                <c:pt idx="4598">
                  <c:v>39538</c:v>
                </c:pt>
                <c:pt idx="4599">
                  <c:v>39539</c:v>
                </c:pt>
                <c:pt idx="4600">
                  <c:v>39540</c:v>
                </c:pt>
                <c:pt idx="4601">
                  <c:v>39541</c:v>
                </c:pt>
                <c:pt idx="4602">
                  <c:v>39542</c:v>
                </c:pt>
                <c:pt idx="4603">
                  <c:v>39545</c:v>
                </c:pt>
                <c:pt idx="4604">
                  <c:v>39546</c:v>
                </c:pt>
                <c:pt idx="4605">
                  <c:v>39547</c:v>
                </c:pt>
                <c:pt idx="4606">
                  <c:v>39548</c:v>
                </c:pt>
                <c:pt idx="4607">
                  <c:v>39549</c:v>
                </c:pt>
                <c:pt idx="4608">
                  <c:v>39552</c:v>
                </c:pt>
                <c:pt idx="4609">
                  <c:v>39553</c:v>
                </c:pt>
                <c:pt idx="4610">
                  <c:v>39554</c:v>
                </c:pt>
                <c:pt idx="4611">
                  <c:v>39555</c:v>
                </c:pt>
                <c:pt idx="4612">
                  <c:v>39556</c:v>
                </c:pt>
                <c:pt idx="4613">
                  <c:v>39559</c:v>
                </c:pt>
                <c:pt idx="4614">
                  <c:v>39560</c:v>
                </c:pt>
                <c:pt idx="4615">
                  <c:v>39561</c:v>
                </c:pt>
                <c:pt idx="4616">
                  <c:v>39562</c:v>
                </c:pt>
                <c:pt idx="4617">
                  <c:v>39563</c:v>
                </c:pt>
                <c:pt idx="4618">
                  <c:v>39566</c:v>
                </c:pt>
                <c:pt idx="4619">
                  <c:v>39567</c:v>
                </c:pt>
                <c:pt idx="4620">
                  <c:v>39568</c:v>
                </c:pt>
                <c:pt idx="4621">
                  <c:v>39569</c:v>
                </c:pt>
                <c:pt idx="4622">
                  <c:v>39570</c:v>
                </c:pt>
                <c:pt idx="4623">
                  <c:v>39573</c:v>
                </c:pt>
                <c:pt idx="4624">
                  <c:v>39574</c:v>
                </c:pt>
                <c:pt idx="4625">
                  <c:v>39575</c:v>
                </c:pt>
                <c:pt idx="4626">
                  <c:v>39576</c:v>
                </c:pt>
                <c:pt idx="4627">
                  <c:v>39577</c:v>
                </c:pt>
                <c:pt idx="4628">
                  <c:v>39580</c:v>
                </c:pt>
                <c:pt idx="4629">
                  <c:v>39581</c:v>
                </c:pt>
                <c:pt idx="4630">
                  <c:v>39582</c:v>
                </c:pt>
                <c:pt idx="4631">
                  <c:v>39583</c:v>
                </c:pt>
                <c:pt idx="4632">
                  <c:v>39584</c:v>
                </c:pt>
                <c:pt idx="4633">
                  <c:v>39587</c:v>
                </c:pt>
                <c:pt idx="4634">
                  <c:v>39588</c:v>
                </c:pt>
                <c:pt idx="4635">
                  <c:v>39589</c:v>
                </c:pt>
                <c:pt idx="4636">
                  <c:v>39590</c:v>
                </c:pt>
                <c:pt idx="4637">
                  <c:v>39591</c:v>
                </c:pt>
                <c:pt idx="4638">
                  <c:v>39595</c:v>
                </c:pt>
                <c:pt idx="4639">
                  <c:v>39596</c:v>
                </c:pt>
                <c:pt idx="4640">
                  <c:v>39597</c:v>
                </c:pt>
                <c:pt idx="4641">
                  <c:v>39598</c:v>
                </c:pt>
                <c:pt idx="4642">
                  <c:v>39601</c:v>
                </c:pt>
                <c:pt idx="4643">
                  <c:v>39602</c:v>
                </c:pt>
                <c:pt idx="4644">
                  <c:v>39603</c:v>
                </c:pt>
                <c:pt idx="4645">
                  <c:v>39604</c:v>
                </c:pt>
                <c:pt idx="4646">
                  <c:v>39605</c:v>
                </c:pt>
                <c:pt idx="4647">
                  <c:v>39608</c:v>
                </c:pt>
                <c:pt idx="4648">
                  <c:v>39609</c:v>
                </c:pt>
                <c:pt idx="4649">
                  <c:v>39610</c:v>
                </c:pt>
                <c:pt idx="4650">
                  <c:v>39611</c:v>
                </c:pt>
                <c:pt idx="4651">
                  <c:v>39612</c:v>
                </c:pt>
                <c:pt idx="4652">
                  <c:v>39615</c:v>
                </c:pt>
                <c:pt idx="4653">
                  <c:v>39616</c:v>
                </c:pt>
                <c:pt idx="4654">
                  <c:v>39617</c:v>
                </c:pt>
                <c:pt idx="4655">
                  <c:v>39618</c:v>
                </c:pt>
                <c:pt idx="4656">
                  <c:v>39619</c:v>
                </c:pt>
                <c:pt idx="4657">
                  <c:v>39622</c:v>
                </c:pt>
                <c:pt idx="4658">
                  <c:v>39623</c:v>
                </c:pt>
                <c:pt idx="4659">
                  <c:v>39624</c:v>
                </c:pt>
                <c:pt idx="4660">
                  <c:v>39625</c:v>
                </c:pt>
                <c:pt idx="4661">
                  <c:v>39626</c:v>
                </c:pt>
                <c:pt idx="4662">
                  <c:v>39629</c:v>
                </c:pt>
                <c:pt idx="4663">
                  <c:v>39630</c:v>
                </c:pt>
                <c:pt idx="4664">
                  <c:v>39631</c:v>
                </c:pt>
                <c:pt idx="4665">
                  <c:v>39632</c:v>
                </c:pt>
                <c:pt idx="4666">
                  <c:v>39636</c:v>
                </c:pt>
                <c:pt idx="4667">
                  <c:v>39637</c:v>
                </c:pt>
                <c:pt idx="4668">
                  <c:v>39638</c:v>
                </c:pt>
                <c:pt idx="4669">
                  <c:v>39639</c:v>
                </c:pt>
                <c:pt idx="4670">
                  <c:v>39640</c:v>
                </c:pt>
                <c:pt idx="4671">
                  <c:v>39643</c:v>
                </c:pt>
                <c:pt idx="4672">
                  <c:v>39644</c:v>
                </c:pt>
                <c:pt idx="4673">
                  <c:v>39645</c:v>
                </c:pt>
                <c:pt idx="4674">
                  <c:v>39646</c:v>
                </c:pt>
                <c:pt idx="4675">
                  <c:v>39647</c:v>
                </c:pt>
                <c:pt idx="4676">
                  <c:v>39650</c:v>
                </c:pt>
                <c:pt idx="4677">
                  <c:v>39651</c:v>
                </c:pt>
                <c:pt idx="4678">
                  <c:v>39652</c:v>
                </c:pt>
                <c:pt idx="4679">
                  <c:v>39653</c:v>
                </c:pt>
                <c:pt idx="4680">
                  <c:v>39654</c:v>
                </c:pt>
                <c:pt idx="4681">
                  <c:v>39657</c:v>
                </c:pt>
                <c:pt idx="4682">
                  <c:v>39658</c:v>
                </c:pt>
                <c:pt idx="4683">
                  <c:v>39659</c:v>
                </c:pt>
                <c:pt idx="4684">
                  <c:v>39660</c:v>
                </c:pt>
                <c:pt idx="4685">
                  <c:v>39661</c:v>
                </c:pt>
                <c:pt idx="4686">
                  <c:v>39664</c:v>
                </c:pt>
                <c:pt idx="4687">
                  <c:v>39665</c:v>
                </c:pt>
                <c:pt idx="4688">
                  <c:v>39666</c:v>
                </c:pt>
                <c:pt idx="4689">
                  <c:v>39667</c:v>
                </c:pt>
                <c:pt idx="4690">
                  <c:v>39668</c:v>
                </c:pt>
                <c:pt idx="4691">
                  <c:v>39671</c:v>
                </c:pt>
                <c:pt idx="4692">
                  <c:v>39672</c:v>
                </c:pt>
                <c:pt idx="4693">
                  <c:v>39673</c:v>
                </c:pt>
                <c:pt idx="4694">
                  <c:v>39674</c:v>
                </c:pt>
                <c:pt idx="4695">
                  <c:v>39675</c:v>
                </c:pt>
                <c:pt idx="4696">
                  <c:v>39678</c:v>
                </c:pt>
                <c:pt idx="4697">
                  <c:v>39679</c:v>
                </c:pt>
                <c:pt idx="4698">
                  <c:v>39680</c:v>
                </c:pt>
                <c:pt idx="4699">
                  <c:v>39681</c:v>
                </c:pt>
                <c:pt idx="4700">
                  <c:v>39682</c:v>
                </c:pt>
                <c:pt idx="4701">
                  <c:v>39685</c:v>
                </c:pt>
                <c:pt idx="4702">
                  <c:v>39686</c:v>
                </c:pt>
                <c:pt idx="4703">
                  <c:v>39687</c:v>
                </c:pt>
                <c:pt idx="4704">
                  <c:v>39688</c:v>
                </c:pt>
                <c:pt idx="4705">
                  <c:v>39689</c:v>
                </c:pt>
                <c:pt idx="4706">
                  <c:v>39693</c:v>
                </c:pt>
                <c:pt idx="4707">
                  <c:v>39694</c:v>
                </c:pt>
                <c:pt idx="4708">
                  <c:v>39695</c:v>
                </c:pt>
                <c:pt idx="4709">
                  <c:v>39696</c:v>
                </c:pt>
                <c:pt idx="4710">
                  <c:v>39699</c:v>
                </c:pt>
                <c:pt idx="4711">
                  <c:v>39700</c:v>
                </c:pt>
                <c:pt idx="4712">
                  <c:v>39701</c:v>
                </c:pt>
                <c:pt idx="4713">
                  <c:v>39702</c:v>
                </c:pt>
                <c:pt idx="4714">
                  <c:v>39703</c:v>
                </c:pt>
                <c:pt idx="4715">
                  <c:v>39706</c:v>
                </c:pt>
                <c:pt idx="4716">
                  <c:v>39707</c:v>
                </c:pt>
                <c:pt idx="4717">
                  <c:v>39708</c:v>
                </c:pt>
                <c:pt idx="4718">
                  <c:v>39709</c:v>
                </c:pt>
                <c:pt idx="4719">
                  <c:v>39710</c:v>
                </c:pt>
                <c:pt idx="4720">
                  <c:v>39713</c:v>
                </c:pt>
                <c:pt idx="4721">
                  <c:v>39714</c:v>
                </c:pt>
                <c:pt idx="4722">
                  <c:v>39715</c:v>
                </c:pt>
                <c:pt idx="4723">
                  <c:v>39716</c:v>
                </c:pt>
                <c:pt idx="4724">
                  <c:v>39717</c:v>
                </c:pt>
                <c:pt idx="4725">
                  <c:v>39720</c:v>
                </c:pt>
                <c:pt idx="4726">
                  <c:v>39721</c:v>
                </c:pt>
                <c:pt idx="4727">
                  <c:v>39722</c:v>
                </c:pt>
                <c:pt idx="4728">
                  <c:v>39723</c:v>
                </c:pt>
                <c:pt idx="4729">
                  <c:v>39724</c:v>
                </c:pt>
                <c:pt idx="4730">
                  <c:v>39727</c:v>
                </c:pt>
                <c:pt idx="4731">
                  <c:v>39728</c:v>
                </c:pt>
                <c:pt idx="4732">
                  <c:v>39729</c:v>
                </c:pt>
                <c:pt idx="4733">
                  <c:v>39730</c:v>
                </c:pt>
                <c:pt idx="4734">
                  <c:v>39731</c:v>
                </c:pt>
                <c:pt idx="4735">
                  <c:v>39734</c:v>
                </c:pt>
                <c:pt idx="4736">
                  <c:v>39735</c:v>
                </c:pt>
                <c:pt idx="4737">
                  <c:v>39736</c:v>
                </c:pt>
                <c:pt idx="4738">
                  <c:v>39737</c:v>
                </c:pt>
                <c:pt idx="4739">
                  <c:v>39738</c:v>
                </c:pt>
                <c:pt idx="4740">
                  <c:v>39741</c:v>
                </c:pt>
                <c:pt idx="4741">
                  <c:v>39742</c:v>
                </c:pt>
                <c:pt idx="4742">
                  <c:v>39743</c:v>
                </c:pt>
                <c:pt idx="4743">
                  <c:v>39744</c:v>
                </c:pt>
                <c:pt idx="4744">
                  <c:v>39745</c:v>
                </c:pt>
                <c:pt idx="4745">
                  <c:v>39748</c:v>
                </c:pt>
                <c:pt idx="4746">
                  <c:v>39749</c:v>
                </c:pt>
                <c:pt idx="4747">
                  <c:v>39750</c:v>
                </c:pt>
                <c:pt idx="4748">
                  <c:v>39751</c:v>
                </c:pt>
                <c:pt idx="4749">
                  <c:v>39752</c:v>
                </c:pt>
                <c:pt idx="4750">
                  <c:v>39755</c:v>
                </c:pt>
                <c:pt idx="4751">
                  <c:v>39756</c:v>
                </c:pt>
                <c:pt idx="4752">
                  <c:v>39757</c:v>
                </c:pt>
                <c:pt idx="4753">
                  <c:v>39758</c:v>
                </c:pt>
                <c:pt idx="4754">
                  <c:v>39759</c:v>
                </c:pt>
                <c:pt idx="4755">
                  <c:v>39762</c:v>
                </c:pt>
                <c:pt idx="4756">
                  <c:v>39763</c:v>
                </c:pt>
                <c:pt idx="4757">
                  <c:v>39764</c:v>
                </c:pt>
                <c:pt idx="4758">
                  <c:v>39765</c:v>
                </c:pt>
                <c:pt idx="4759">
                  <c:v>39766</c:v>
                </c:pt>
                <c:pt idx="4760">
                  <c:v>39769</c:v>
                </c:pt>
                <c:pt idx="4761">
                  <c:v>39770</c:v>
                </c:pt>
                <c:pt idx="4762">
                  <c:v>39771</c:v>
                </c:pt>
                <c:pt idx="4763">
                  <c:v>39772</c:v>
                </c:pt>
                <c:pt idx="4764">
                  <c:v>39773</c:v>
                </c:pt>
                <c:pt idx="4765">
                  <c:v>39776</c:v>
                </c:pt>
                <c:pt idx="4766">
                  <c:v>39777</c:v>
                </c:pt>
                <c:pt idx="4767">
                  <c:v>39778</c:v>
                </c:pt>
                <c:pt idx="4768">
                  <c:v>39780</c:v>
                </c:pt>
                <c:pt idx="4769">
                  <c:v>39783</c:v>
                </c:pt>
                <c:pt idx="4770">
                  <c:v>39784</c:v>
                </c:pt>
                <c:pt idx="4771">
                  <c:v>39785</c:v>
                </c:pt>
                <c:pt idx="4772">
                  <c:v>39786</c:v>
                </c:pt>
                <c:pt idx="4773">
                  <c:v>39787</c:v>
                </c:pt>
                <c:pt idx="4774">
                  <c:v>39790</c:v>
                </c:pt>
                <c:pt idx="4775">
                  <c:v>39791</c:v>
                </c:pt>
                <c:pt idx="4776">
                  <c:v>39792</c:v>
                </c:pt>
                <c:pt idx="4777">
                  <c:v>39793</c:v>
                </c:pt>
                <c:pt idx="4778">
                  <c:v>39794</c:v>
                </c:pt>
                <c:pt idx="4779">
                  <c:v>39797</c:v>
                </c:pt>
                <c:pt idx="4780">
                  <c:v>39798</c:v>
                </c:pt>
                <c:pt idx="4781">
                  <c:v>39799</c:v>
                </c:pt>
                <c:pt idx="4782">
                  <c:v>39800</c:v>
                </c:pt>
                <c:pt idx="4783">
                  <c:v>39801</c:v>
                </c:pt>
                <c:pt idx="4784">
                  <c:v>39804</c:v>
                </c:pt>
                <c:pt idx="4785">
                  <c:v>39805</c:v>
                </c:pt>
                <c:pt idx="4786">
                  <c:v>39806</c:v>
                </c:pt>
                <c:pt idx="4787">
                  <c:v>39808</c:v>
                </c:pt>
                <c:pt idx="4788">
                  <c:v>39811</c:v>
                </c:pt>
                <c:pt idx="4789">
                  <c:v>39812</c:v>
                </c:pt>
                <c:pt idx="4790">
                  <c:v>39813</c:v>
                </c:pt>
                <c:pt idx="4791">
                  <c:v>39815</c:v>
                </c:pt>
                <c:pt idx="4792">
                  <c:v>39818</c:v>
                </c:pt>
                <c:pt idx="4793">
                  <c:v>39819</c:v>
                </c:pt>
                <c:pt idx="4794">
                  <c:v>39820</c:v>
                </c:pt>
                <c:pt idx="4795">
                  <c:v>39821</c:v>
                </c:pt>
                <c:pt idx="4796">
                  <c:v>39822</c:v>
                </c:pt>
                <c:pt idx="4797">
                  <c:v>39825</c:v>
                </c:pt>
                <c:pt idx="4798">
                  <c:v>39826</c:v>
                </c:pt>
                <c:pt idx="4799">
                  <c:v>39827</c:v>
                </c:pt>
                <c:pt idx="4800">
                  <c:v>39828</c:v>
                </c:pt>
                <c:pt idx="4801">
                  <c:v>39829</c:v>
                </c:pt>
                <c:pt idx="4802">
                  <c:v>39833</c:v>
                </c:pt>
                <c:pt idx="4803">
                  <c:v>39834</c:v>
                </c:pt>
                <c:pt idx="4804">
                  <c:v>39835</c:v>
                </c:pt>
                <c:pt idx="4805">
                  <c:v>39836</c:v>
                </c:pt>
                <c:pt idx="4806">
                  <c:v>39839</c:v>
                </c:pt>
                <c:pt idx="4807">
                  <c:v>39840</c:v>
                </c:pt>
                <c:pt idx="4808">
                  <c:v>39841</c:v>
                </c:pt>
                <c:pt idx="4809">
                  <c:v>39842</c:v>
                </c:pt>
                <c:pt idx="4810">
                  <c:v>39843</c:v>
                </c:pt>
                <c:pt idx="4811">
                  <c:v>39846</c:v>
                </c:pt>
                <c:pt idx="4812">
                  <c:v>39847</c:v>
                </c:pt>
                <c:pt idx="4813">
                  <c:v>39848</c:v>
                </c:pt>
                <c:pt idx="4814">
                  <c:v>39849</c:v>
                </c:pt>
                <c:pt idx="4815">
                  <c:v>39850</c:v>
                </c:pt>
                <c:pt idx="4816">
                  <c:v>39853</c:v>
                </c:pt>
                <c:pt idx="4817">
                  <c:v>39854</c:v>
                </c:pt>
                <c:pt idx="4818">
                  <c:v>39855</c:v>
                </c:pt>
                <c:pt idx="4819">
                  <c:v>39856</c:v>
                </c:pt>
                <c:pt idx="4820">
                  <c:v>39857</c:v>
                </c:pt>
                <c:pt idx="4821">
                  <c:v>39861</c:v>
                </c:pt>
                <c:pt idx="4822">
                  <c:v>39862</c:v>
                </c:pt>
                <c:pt idx="4823">
                  <c:v>39863</c:v>
                </c:pt>
                <c:pt idx="4824">
                  <c:v>39864</c:v>
                </c:pt>
                <c:pt idx="4825">
                  <c:v>39867</c:v>
                </c:pt>
                <c:pt idx="4826">
                  <c:v>39868</c:v>
                </c:pt>
                <c:pt idx="4827">
                  <c:v>39869</c:v>
                </c:pt>
                <c:pt idx="4828">
                  <c:v>39870</c:v>
                </c:pt>
                <c:pt idx="4829">
                  <c:v>39871</c:v>
                </c:pt>
                <c:pt idx="4830">
                  <c:v>39874</c:v>
                </c:pt>
                <c:pt idx="4831">
                  <c:v>39875</c:v>
                </c:pt>
                <c:pt idx="4832">
                  <c:v>39876</c:v>
                </c:pt>
                <c:pt idx="4833">
                  <c:v>39877</c:v>
                </c:pt>
                <c:pt idx="4834">
                  <c:v>39878</c:v>
                </c:pt>
                <c:pt idx="4835">
                  <c:v>39881</c:v>
                </c:pt>
                <c:pt idx="4836">
                  <c:v>39882</c:v>
                </c:pt>
                <c:pt idx="4837">
                  <c:v>39883</c:v>
                </c:pt>
                <c:pt idx="4838">
                  <c:v>39884</c:v>
                </c:pt>
                <c:pt idx="4839">
                  <c:v>39885</c:v>
                </c:pt>
                <c:pt idx="4840">
                  <c:v>39888</c:v>
                </c:pt>
                <c:pt idx="4841">
                  <c:v>39889</c:v>
                </c:pt>
                <c:pt idx="4842">
                  <c:v>39890</c:v>
                </c:pt>
                <c:pt idx="4843">
                  <c:v>39891</c:v>
                </c:pt>
                <c:pt idx="4844">
                  <c:v>39892</c:v>
                </c:pt>
                <c:pt idx="4845">
                  <c:v>39895</c:v>
                </c:pt>
                <c:pt idx="4846">
                  <c:v>39896</c:v>
                </c:pt>
                <c:pt idx="4847">
                  <c:v>39897</c:v>
                </c:pt>
                <c:pt idx="4848">
                  <c:v>39898</c:v>
                </c:pt>
                <c:pt idx="4849">
                  <c:v>39899</c:v>
                </c:pt>
                <c:pt idx="4850">
                  <c:v>39902</c:v>
                </c:pt>
                <c:pt idx="4851">
                  <c:v>39903</c:v>
                </c:pt>
                <c:pt idx="4852">
                  <c:v>39904</c:v>
                </c:pt>
                <c:pt idx="4853">
                  <c:v>39905</c:v>
                </c:pt>
                <c:pt idx="4854">
                  <c:v>39906</c:v>
                </c:pt>
                <c:pt idx="4855">
                  <c:v>39909</c:v>
                </c:pt>
                <c:pt idx="4856">
                  <c:v>39910</c:v>
                </c:pt>
                <c:pt idx="4857">
                  <c:v>39911</c:v>
                </c:pt>
                <c:pt idx="4858">
                  <c:v>39912</c:v>
                </c:pt>
                <c:pt idx="4859">
                  <c:v>39916</c:v>
                </c:pt>
                <c:pt idx="4860">
                  <c:v>39917</c:v>
                </c:pt>
                <c:pt idx="4861">
                  <c:v>39918</c:v>
                </c:pt>
                <c:pt idx="4862">
                  <c:v>39919</c:v>
                </c:pt>
                <c:pt idx="4863">
                  <c:v>39920</c:v>
                </c:pt>
                <c:pt idx="4864">
                  <c:v>39923</c:v>
                </c:pt>
                <c:pt idx="4865">
                  <c:v>39924</c:v>
                </c:pt>
                <c:pt idx="4866">
                  <c:v>39925</c:v>
                </c:pt>
                <c:pt idx="4867">
                  <c:v>39926</c:v>
                </c:pt>
                <c:pt idx="4868">
                  <c:v>39927</c:v>
                </c:pt>
                <c:pt idx="4869">
                  <c:v>39930</c:v>
                </c:pt>
                <c:pt idx="4870">
                  <c:v>39931</c:v>
                </c:pt>
                <c:pt idx="4871">
                  <c:v>39932</c:v>
                </c:pt>
                <c:pt idx="4872">
                  <c:v>39933</c:v>
                </c:pt>
                <c:pt idx="4873">
                  <c:v>39934</c:v>
                </c:pt>
                <c:pt idx="4874">
                  <c:v>39937</c:v>
                </c:pt>
                <c:pt idx="4875">
                  <c:v>39938</c:v>
                </c:pt>
                <c:pt idx="4876">
                  <c:v>39939</c:v>
                </c:pt>
                <c:pt idx="4877">
                  <c:v>39940</c:v>
                </c:pt>
                <c:pt idx="4878">
                  <c:v>39941</c:v>
                </c:pt>
                <c:pt idx="4879">
                  <c:v>39944</c:v>
                </c:pt>
                <c:pt idx="4880">
                  <c:v>39945</c:v>
                </c:pt>
                <c:pt idx="4881">
                  <c:v>39946</c:v>
                </c:pt>
                <c:pt idx="4882">
                  <c:v>39947</c:v>
                </c:pt>
                <c:pt idx="4883">
                  <c:v>39948</c:v>
                </c:pt>
                <c:pt idx="4884">
                  <c:v>39951</c:v>
                </c:pt>
                <c:pt idx="4885">
                  <c:v>39952</c:v>
                </c:pt>
                <c:pt idx="4886">
                  <c:v>39953</c:v>
                </c:pt>
                <c:pt idx="4887">
                  <c:v>39954</c:v>
                </c:pt>
                <c:pt idx="4888">
                  <c:v>39955</c:v>
                </c:pt>
                <c:pt idx="4889">
                  <c:v>39959</c:v>
                </c:pt>
                <c:pt idx="4890">
                  <c:v>39960</c:v>
                </c:pt>
                <c:pt idx="4891">
                  <c:v>39961</c:v>
                </c:pt>
                <c:pt idx="4892">
                  <c:v>39962</c:v>
                </c:pt>
                <c:pt idx="4893">
                  <c:v>39965</c:v>
                </c:pt>
                <c:pt idx="4894">
                  <c:v>39966</c:v>
                </c:pt>
                <c:pt idx="4895">
                  <c:v>39967</c:v>
                </c:pt>
                <c:pt idx="4896">
                  <c:v>39968</c:v>
                </c:pt>
                <c:pt idx="4897">
                  <c:v>39969</c:v>
                </c:pt>
                <c:pt idx="4898">
                  <c:v>39972</c:v>
                </c:pt>
                <c:pt idx="4899">
                  <c:v>39973</c:v>
                </c:pt>
                <c:pt idx="4900">
                  <c:v>39974</c:v>
                </c:pt>
                <c:pt idx="4901">
                  <c:v>39975</c:v>
                </c:pt>
                <c:pt idx="4902">
                  <c:v>39976</c:v>
                </c:pt>
                <c:pt idx="4903">
                  <c:v>39979</c:v>
                </c:pt>
                <c:pt idx="4904">
                  <c:v>39980</c:v>
                </c:pt>
                <c:pt idx="4905">
                  <c:v>39981</c:v>
                </c:pt>
                <c:pt idx="4906">
                  <c:v>39982</c:v>
                </c:pt>
                <c:pt idx="4907">
                  <c:v>39983</c:v>
                </c:pt>
                <c:pt idx="4908">
                  <c:v>39986</c:v>
                </c:pt>
                <c:pt idx="4909">
                  <c:v>39987</c:v>
                </c:pt>
                <c:pt idx="4910">
                  <c:v>39988</c:v>
                </c:pt>
                <c:pt idx="4911">
                  <c:v>39989</c:v>
                </c:pt>
                <c:pt idx="4912">
                  <c:v>39990</c:v>
                </c:pt>
                <c:pt idx="4913">
                  <c:v>39993</c:v>
                </c:pt>
                <c:pt idx="4914">
                  <c:v>39994</c:v>
                </c:pt>
                <c:pt idx="4915">
                  <c:v>39995</c:v>
                </c:pt>
                <c:pt idx="4916">
                  <c:v>39996</c:v>
                </c:pt>
                <c:pt idx="4917">
                  <c:v>40000</c:v>
                </c:pt>
                <c:pt idx="4918">
                  <c:v>40001</c:v>
                </c:pt>
                <c:pt idx="4919">
                  <c:v>40002</c:v>
                </c:pt>
                <c:pt idx="4920">
                  <c:v>40003</c:v>
                </c:pt>
                <c:pt idx="4921">
                  <c:v>40004</c:v>
                </c:pt>
                <c:pt idx="4922">
                  <c:v>40007</c:v>
                </c:pt>
                <c:pt idx="4923">
                  <c:v>40008</c:v>
                </c:pt>
                <c:pt idx="4924">
                  <c:v>40009</c:v>
                </c:pt>
                <c:pt idx="4925">
                  <c:v>40010</c:v>
                </c:pt>
                <c:pt idx="4926">
                  <c:v>40011</c:v>
                </c:pt>
                <c:pt idx="4927">
                  <c:v>40014</c:v>
                </c:pt>
                <c:pt idx="4928">
                  <c:v>40015</c:v>
                </c:pt>
                <c:pt idx="4929">
                  <c:v>40016</c:v>
                </c:pt>
                <c:pt idx="4930">
                  <c:v>40017</c:v>
                </c:pt>
                <c:pt idx="4931">
                  <c:v>40018</c:v>
                </c:pt>
                <c:pt idx="4932">
                  <c:v>40021</c:v>
                </c:pt>
                <c:pt idx="4933">
                  <c:v>40022</c:v>
                </c:pt>
                <c:pt idx="4934">
                  <c:v>40023</c:v>
                </c:pt>
                <c:pt idx="4935">
                  <c:v>40024</c:v>
                </c:pt>
                <c:pt idx="4936">
                  <c:v>40025</c:v>
                </c:pt>
                <c:pt idx="4937">
                  <c:v>40028</c:v>
                </c:pt>
                <c:pt idx="4938">
                  <c:v>40029</c:v>
                </c:pt>
                <c:pt idx="4939">
                  <c:v>40030</c:v>
                </c:pt>
                <c:pt idx="4940">
                  <c:v>40031</c:v>
                </c:pt>
                <c:pt idx="4941">
                  <c:v>40032</c:v>
                </c:pt>
                <c:pt idx="4942">
                  <c:v>40035</c:v>
                </c:pt>
                <c:pt idx="4943">
                  <c:v>40036</c:v>
                </c:pt>
                <c:pt idx="4944">
                  <c:v>40037</c:v>
                </c:pt>
                <c:pt idx="4945">
                  <c:v>40038</c:v>
                </c:pt>
                <c:pt idx="4946">
                  <c:v>40039</c:v>
                </c:pt>
                <c:pt idx="4947">
                  <c:v>40042</c:v>
                </c:pt>
                <c:pt idx="4948">
                  <c:v>40043</c:v>
                </c:pt>
                <c:pt idx="4949">
                  <c:v>40044</c:v>
                </c:pt>
                <c:pt idx="4950">
                  <c:v>40045</c:v>
                </c:pt>
                <c:pt idx="4951">
                  <c:v>40046</c:v>
                </c:pt>
                <c:pt idx="4952">
                  <c:v>40049</c:v>
                </c:pt>
                <c:pt idx="4953">
                  <c:v>40050</c:v>
                </c:pt>
                <c:pt idx="4954">
                  <c:v>40051</c:v>
                </c:pt>
                <c:pt idx="4955">
                  <c:v>40052</c:v>
                </c:pt>
                <c:pt idx="4956">
                  <c:v>40053</c:v>
                </c:pt>
                <c:pt idx="4957">
                  <c:v>40056</c:v>
                </c:pt>
                <c:pt idx="4958">
                  <c:v>40057</c:v>
                </c:pt>
                <c:pt idx="4959">
                  <c:v>40058</c:v>
                </c:pt>
                <c:pt idx="4960">
                  <c:v>40059</c:v>
                </c:pt>
                <c:pt idx="4961">
                  <c:v>40060</c:v>
                </c:pt>
                <c:pt idx="4962">
                  <c:v>40064</c:v>
                </c:pt>
                <c:pt idx="4963">
                  <c:v>40065</c:v>
                </c:pt>
                <c:pt idx="4964">
                  <c:v>40066</c:v>
                </c:pt>
                <c:pt idx="4965">
                  <c:v>40067</c:v>
                </c:pt>
                <c:pt idx="4966">
                  <c:v>40070</c:v>
                </c:pt>
                <c:pt idx="4967">
                  <c:v>40071</c:v>
                </c:pt>
                <c:pt idx="4968">
                  <c:v>40072</c:v>
                </c:pt>
                <c:pt idx="4969">
                  <c:v>40073</c:v>
                </c:pt>
                <c:pt idx="4970">
                  <c:v>40074</c:v>
                </c:pt>
                <c:pt idx="4971">
                  <c:v>40077</c:v>
                </c:pt>
                <c:pt idx="4972">
                  <c:v>40078</c:v>
                </c:pt>
                <c:pt idx="4973">
                  <c:v>40079</c:v>
                </c:pt>
                <c:pt idx="4974">
                  <c:v>40080</c:v>
                </c:pt>
                <c:pt idx="4975">
                  <c:v>40081</c:v>
                </c:pt>
                <c:pt idx="4976">
                  <c:v>40084</c:v>
                </c:pt>
                <c:pt idx="4977">
                  <c:v>40085</c:v>
                </c:pt>
                <c:pt idx="4978">
                  <c:v>40086</c:v>
                </c:pt>
                <c:pt idx="4979">
                  <c:v>40087</c:v>
                </c:pt>
                <c:pt idx="4980">
                  <c:v>40088</c:v>
                </c:pt>
                <c:pt idx="4981">
                  <c:v>40091</c:v>
                </c:pt>
                <c:pt idx="4982">
                  <c:v>40092</c:v>
                </c:pt>
                <c:pt idx="4983">
                  <c:v>40093</c:v>
                </c:pt>
                <c:pt idx="4984">
                  <c:v>40094</c:v>
                </c:pt>
                <c:pt idx="4985">
                  <c:v>40095</c:v>
                </c:pt>
                <c:pt idx="4986">
                  <c:v>40098</c:v>
                </c:pt>
                <c:pt idx="4987">
                  <c:v>40099</c:v>
                </c:pt>
                <c:pt idx="4988">
                  <c:v>40100</c:v>
                </c:pt>
                <c:pt idx="4989">
                  <c:v>40101</c:v>
                </c:pt>
                <c:pt idx="4990">
                  <c:v>40102</c:v>
                </c:pt>
                <c:pt idx="4991">
                  <c:v>40105</c:v>
                </c:pt>
                <c:pt idx="4992">
                  <c:v>40106</c:v>
                </c:pt>
                <c:pt idx="4993">
                  <c:v>40107</c:v>
                </c:pt>
                <c:pt idx="4994">
                  <c:v>40108</c:v>
                </c:pt>
                <c:pt idx="4995">
                  <c:v>40109</c:v>
                </c:pt>
                <c:pt idx="4996">
                  <c:v>40112</c:v>
                </c:pt>
                <c:pt idx="4997">
                  <c:v>40113</c:v>
                </c:pt>
                <c:pt idx="4998">
                  <c:v>40114</c:v>
                </c:pt>
                <c:pt idx="4999">
                  <c:v>40115</c:v>
                </c:pt>
                <c:pt idx="5000">
                  <c:v>40116</c:v>
                </c:pt>
                <c:pt idx="5001">
                  <c:v>40119</c:v>
                </c:pt>
                <c:pt idx="5002">
                  <c:v>40120</c:v>
                </c:pt>
                <c:pt idx="5003">
                  <c:v>40121</c:v>
                </c:pt>
                <c:pt idx="5004">
                  <c:v>40122</c:v>
                </c:pt>
                <c:pt idx="5005">
                  <c:v>40123</c:v>
                </c:pt>
                <c:pt idx="5006">
                  <c:v>40126</c:v>
                </c:pt>
                <c:pt idx="5007">
                  <c:v>40127</c:v>
                </c:pt>
                <c:pt idx="5008">
                  <c:v>40128</c:v>
                </c:pt>
                <c:pt idx="5009">
                  <c:v>40129</c:v>
                </c:pt>
                <c:pt idx="5010">
                  <c:v>40130</c:v>
                </c:pt>
                <c:pt idx="5011">
                  <c:v>40133</c:v>
                </c:pt>
                <c:pt idx="5012">
                  <c:v>40134</c:v>
                </c:pt>
                <c:pt idx="5013">
                  <c:v>40135</c:v>
                </c:pt>
                <c:pt idx="5014">
                  <c:v>40136</c:v>
                </c:pt>
                <c:pt idx="5015">
                  <c:v>40137</c:v>
                </c:pt>
                <c:pt idx="5016">
                  <c:v>40140</c:v>
                </c:pt>
                <c:pt idx="5017">
                  <c:v>40141</c:v>
                </c:pt>
                <c:pt idx="5018">
                  <c:v>40142</c:v>
                </c:pt>
                <c:pt idx="5019">
                  <c:v>40144</c:v>
                </c:pt>
                <c:pt idx="5020">
                  <c:v>40147</c:v>
                </c:pt>
                <c:pt idx="5021">
                  <c:v>40148</c:v>
                </c:pt>
                <c:pt idx="5022">
                  <c:v>40149</c:v>
                </c:pt>
                <c:pt idx="5023">
                  <c:v>40150</c:v>
                </c:pt>
                <c:pt idx="5024">
                  <c:v>40151</c:v>
                </c:pt>
                <c:pt idx="5025">
                  <c:v>40154</c:v>
                </c:pt>
                <c:pt idx="5026">
                  <c:v>40155</c:v>
                </c:pt>
                <c:pt idx="5027">
                  <c:v>40156</c:v>
                </c:pt>
                <c:pt idx="5028">
                  <c:v>40157</c:v>
                </c:pt>
                <c:pt idx="5029">
                  <c:v>40158</c:v>
                </c:pt>
                <c:pt idx="5030">
                  <c:v>40161</c:v>
                </c:pt>
                <c:pt idx="5031">
                  <c:v>40162</c:v>
                </c:pt>
                <c:pt idx="5032">
                  <c:v>40163</c:v>
                </c:pt>
                <c:pt idx="5033">
                  <c:v>40164</c:v>
                </c:pt>
                <c:pt idx="5034">
                  <c:v>40165</c:v>
                </c:pt>
                <c:pt idx="5035">
                  <c:v>40168</c:v>
                </c:pt>
                <c:pt idx="5036">
                  <c:v>40169</c:v>
                </c:pt>
                <c:pt idx="5037">
                  <c:v>40170</c:v>
                </c:pt>
                <c:pt idx="5038">
                  <c:v>40171</c:v>
                </c:pt>
                <c:pt idx="5039">
                  <c:v>40175</c:v>
                </c:pt>
                <c:pt idx="5040">
                  <c:v>40176</c:v>
                </c:pt>
                <c:pt idx="5041">
                  <c:v>40177</c:v>
                </c:pt>
                <c:pt idx="5042">
                  <c:v>40178</c:v>
                </c:pt>
                <c:pt idx="5043">
                  <c:v>40182</c:v>
                </c:pt>
                <c:pt idx="5044">
                  <c:v>40183</c:v>
                </c:pt>
                <c:pt idx="5045">
                  <c:v>40184</c:v>
                </c:pt>
                <c:pt idx="5046">
                  <c:v>40185</c:v>
                </c:pt>
                <c:pt idx="5047">
                  <c:v>40186</c:v>
                </c:pt>
                <c:pt idx="5048">
                  <c:v>40189</c:v>
                </c:pt>
                <c:pt idx="5049">
                  <c:v>40190</c:v>
                </c:pt>
                <c:pt idx="5050">
                  <c:v>40191</c:v>
                </c:pt>
                <c:pt idx="5051">
                  <c:v>40192</c:v>
                </c:pt>
                <c:pt idx="5052">
                  <c:v>40193</c:v>
                </c:pt>
                <c:pt idx="5053">
                  <c:v>40197</c:v>
                </c:pt>
                <c:pt idx="5054">
                  <c:v>40198</c:v>
                </c:pt>
                <c:pt idx="5055">
                  <c:v>40199</c:v>
                </c:pt>
                <c:pt idx="5056">
                  <c:v>40200</c:v>
                </c:pt>
                <c:pt idx="5057">
                  <c:v>40203</c:v>
                </c:pt>
                <c:pt idx="5058">
                  <c:v>40204</c:v>
                </c:pt>
                <c:pt idx="5059">
                  <c:v>40205</c:v>
                </c:pt>
                <c:pt idx="5060">
                  <c:v>40206</c:v>
                </c:pt>
                <c:pt idx="5061">
                  <c:v>40207</c:v>
                </c:pt>
                <c:pt idx="5062">
                  <c:v>40210</c:v>
                </c:pt>
                <c:pt idx="5063">
                  <c:v>40211</c:v>
                </c:pt>
                <c:pt idx="5064">
                  <c:v>40212</c:v>
                </c:pt>
                <c:pt idx="5065">
                  <c:v>40213</c:v>
                </c:pt>
                <c:pt idx="5066">
                  <c:v>40214</c:v>
                </c:pt>
                <c:pt idx="5067">
                  <c:v>40217</c:v>
                </c:pt>
                <c:pt idx="5068">
                  <c:v>40218</c:v>
                </c:pt>
                <c:pt idx="5069">
                  <c:v>40219</c:v>
                </c:pt>
                <c:pt idx="5070">
                  <c:v>40220</c:v>
                </c:pt>
                <c:pt idx="5071">
                  <c:v>40221</c:v>
                </c:pt>
                <c:pt idx="5072">
                  <c:v>40225</c:v>
                </c:pt>
                <c:pt idx="5073">
                  <c:v>40226</c:v>
                </c:pt>
                <c:pt idx="5074">
                  <c:v>40227</c:v>
                </c:pt>
                <c:pt idx="5075">
                  <c:v>40228</c:v>
                </c:pt>
                <c:pt idx="5076">
                  <c:v>40231</c:v>
                </c:pt>
                <c:pt idx="5077">
                  <c:v>40232</c:v>
                </c:pt>
                <c:pt idx="5078">
                  <c:v>40233</c:v>
                </c:pt>
                <c:pt idx="5079">
                  <c:v>40234</c:v>
                </c:pt>
                <c:pt idx="5080">
                  <c:v>40235</c:v>
                </c:pt>
                <c:pt idx="5081">
                  <c:v>40238</c:v>
                </c:pt>
                <c:pt idx="5082">
                  <c:v>40239</c:v>
                </c:pt>
                <c:pt idx="5083">
                  <c:v>40240</c:v>
                </c:pt>
                <c:pt idx="5084">
                  <c:v>40241</c:v>
                </c:pt>
                <c:pt idx="5085">
                  <c:v>40242</c:v>
                </c:pt>
                <c:pt idx="5086">
                  <c:v>40245</c:v>
                </c:pt>
                <c:pt idx="5087">
                  <c:v>40246</c:v>
                </c:pt>
                <c:pt idx="5088">
                  <c:v>40247</c:v>
                </c:pt>
                <c:pt idx="5089">
                  <c:v>40248</c:v>
                </c:pt>
                <c:pt idx="5090">
                  <c:v>40249</c:v>
                </c:pt>
                <c:pt idx="5091">
                  <c:v>40252</c:v>
                </c:pt>
                <c:pt idx="5092">
                  <c:v>40253</c:v>
                </c:pt>
                <c:pt idx="5093">
                  <c:v>40254</c:v>
                </c:pt>
                <c:pt idx="5094">
                  <c:v>40255</c:v>
                </c:pt>
                <c:pt idx="5095">
                  <c:v>40256</c:v>
                </c:pt>
                <c:pt idx="5096">
                  <c:v>40259</c:v>
                </c:pt>
                <c:pt idx="5097">
                  <c:v>40260</c:v>
                </c:pt>
                <c:pt idx="5098">
                  <c:v>40261</c:v>
                </c:pt>
                <c:pt idx="5099">
                  <c:v>40262</c:v>
                </c:pt>
                <c:pt idx="5100">
                  <c:v>40263</c:v>
                </c:pt>
                <c:pt idx="5101">
                  <c:v>40266</c:v>
                </c:pt>
                <c:pt idx="5102">
                  <c:v>40267</c:v>
                </c:pt>
                <c:pt idx="5103">
                  <c:v>40268</c:v>
                </c:pt>
                <c:pt idx="5104">
                  <c:v>40269</c:v>
                </c:pt>
                <c:pt idx="5105">
                  <c:v>40273</c:v>
                </c:pt>
                <c:pt idx="5106">
                  <c:v>40274</c:v>
                </c:pt>
                <c:pt idx="5107">
                  <c:v>40275</c:v>
                </c:pt>
                <c:pt idx="5108">
                  <c:v>40276</c:v>
                </c:pt>
                <c:pt idx="5109">
                  <c:v>40277</c:v>
                </c:pt>
                <c:pt idx="5110">
                  <c:v>40280</c:v>
                </c:pt>
                <c:pt idx="5111">
                  <c:v>40281</c:v>
                </c:pt>
                <c:pt idx="5112">
                  <c:v>40282</c:v>
                </c:pt>
                <c:pt idx="5113">
                  <c:v>40283</c:v>
                </c:pt>
                <c:pt idx="5114">
                  <c:v>40284</c:v>
                </c:pt>
                <c:pt idx="5115">
                  <c:v>40287</c:v>
                </c:pt>
                <c:pt idx="5116">
                  <c:v>40288</c:v>
                </c:pt>
                <c:pt idx="5117">
                  <c:v>40289</c:v>
                </c:pt>
                <c:pt idx="5118">
                  <c:v>40290</c:v>
                </c:pt>
                <c:pt idx="5119">
                  <c:v>40291</c:v>
                </c:pt>
                <c:pt idx="5120">
                  <c:v>40294</c:v>
                </c:pt>
                <c:pt idx="5121">
                  <c:v>40295</c:v>
                </c:pt>
                <c:pt idx="5122">
                  <c:v>40296</c:v>
                </c:pt>
                <c:pt idx="5123">
                  <c:v>40297</c:v>
                </c:pt>
                <c:pt idx="5124">
                  <c:v>40298</c:v>
                </c:pt>
                <c:pt idx="5125">
                  <c:v>40301</c:v>
                </c:pt>
                <c:pt idx="5126">
                  <c:v>40302</c:v>
                </c:pt>
                <c:pt idx="5127">
                  <c:v>40303</c:v>
                </c:pt>
                <c:pt idx="5128">
                  <c:v>40304</c:v>
                </c:pt>
                <c:pt idx="5129">
                  <c:v>40305</c:v>
                </c:pt>
                <c:pt idx="5130">
                  <c:v>40308</c:v>
                </c:pt>
                <c:pt idx="5131">
                  <c:v>40309</c:v>
                </c:pt>
                <c:pt idx="5132">
                  <c:v>40310</c:v>
                </c:pt>
                <c:pt idx="5133">
                  <c:v>40311</c:v>
                </c:pt>
                <c:pt idx="5134">
                  <c:v>40312</c:v>
                </c:pt>
                <c:pt idx="5135">
                  <c:v>40315</c:v>
                </c:pt>
                <c:pt idx="5136">
                  <c:v>40316</c:v>
                </c:pt>
                <c:pt idx="5137">
                  <c:v>40317</c:v>
                </c:pt>
                <c:pt idx="5138">
                  <c:v>40318</c:v>
                </c:pt>
                <c:pt idx="5139">
                  <c:v>40319</c:v>
                </c:pt>
                <c:pt idx="5140">
                  <c:v>40322</c:v>
                </c:pt>
                <c:pt idx="5141">
                  <c:v>40323</c:v>
                </c:pt>
                <c:pt idx="5142">
                  <c:v>40324</c:v>
                </c:pt>
                <c:pt idx="5143">
                  <c:v>40325</c:v>
                </c:pt>
                <c:pt idx="5144">
                  <c:v>40326</c:v>
                </c:pt>
                <c:pt idx="5145">
                  <c:v>40330</c:v>
                </c:pt>
                <c:pt idx="5146">
                  <c:v>40331</c:v>
                </c:pt>
                <c:pt idx="5147">
                  <c:v>40332</c:v>
                </c:pt>
                <c:pt idx="5148">
                  <c:v>40333</c:v>
                </c:pt>
                <c:pt idx="5149">
                  <c:v>40336</c:v>
                </c:pt>
                <c:pt idx="5150">
                  <c:v>40337</c:v>
                </c:pt>
                <c:pt idx="5151">
                  <c:v>40338</c:v>
                </c:pt>
                <c:pt idx="5152">
                  <c:v>40339</c:v>
                </c:pt>
                <c:pt idx="5153">
                  <c:v>40340</c:v>
                </c:pt>
                <c:pt idx="5154">
                  <c:v>40343</c:v>
                </c:pt>
                <c:pt idx="5155">
                  <c:v>40344</c:v>
                </c:pt>
                <c:pt idx="5156">
                  <c:v>40345</c:v>
                </c:pt>
                <c:pt idx="5157">
                  <c:v>40346</c:v>
                </c:pt>
                <c:pt idx="5158">
                  <c:v>40347</c:v>
                </c:pt>
                <c:pt idx="5159">
                  <c:v>40350</c:v>
                </c:pt>
                <c:pt idx="5160">
                  <c:v>40351</c:v>
                </c:pt>
                <c:pt idx="5161">
                  <c:v>40352</c:v>
                </c:pt>
                <c:pt idx="5162">
                  <c:v>40353</c:v>
                </c:pt>
                <c:pt idx="5163">
                  <c:v>40354</c:v>
                </c:pt>
                <c:pt idx="5164">
                  <c:v>40357</c:v>
                </c:pt>
                <c:pt idx="5165">
                  <c:v>40358</c:v>
                </c:pt>
                <c:pt idx="5166">
                  <c:v>40359</c:v>
                </c:pt>
                <c:pt idx="5167">
                  <c:v>40360</c:v>
                </c:pt>
                <c:pt idx="5168">
                  <c:v>40361</c:v>
                </c:pt>
                <c:pt idx="5169">
                  <c:v>40365</c:v>
                </c:pt>
                <c:pt idx="5170">
                  <c:v>40366</c:v>
                </c:pt>
                <c:pt idx="5171">
                  <c:v>40367</c:v>
                </c:pt>
                <c:pt idx="5172">
                  <c:v>40368</c:v>
                </c:pt>
                <c:pt idx="5173">
                  <c:v>40371</c:v>
                </c:pt>
                <c:pt idx="5174">
                  <c:v>40372</c:v>
                </c:pt>
                <c:pt idx="5175">
                  <c:v>40373</c:v>
                </c:pt>
                <c:pt idx="5176">
                  <c:v>40374</c:v>
                </c:pt>
                <c:pt idx="5177">
                  <c:v>40375</c:v>
                </c:pt>
                <c:pt idx="5178">
                  <c:v>40378</c:v>
                </c:pt>
                <c:pt idx="5179">
                  <c:v>40379</c:v>
                </c:pt>
                <c:pt idx="5180">
                  <c:v>40380</c:v>
                </c:pt>
                <c:pt idx="5181">
                  <c:v>40381</c:v>
                </c:pt>
                <c:pt idx="5182">
                  <c:v>40382</c:v>
                </c:pt>
                <c:pt idx="5183">
                  <c:v>40385</c:v>
                </c:pt>
                <c:pt idx="5184">
                  <c:v>40386</c:v>
                </c:pt>
                <c:pt idx="5185">
                  <c:v>40387</c:v>
                </c:pt>
                <c:pt idx="5186">
                  <c:v>40388</c:v>
                </c:pt>
                <c:pt idx="5187">
                  <c:v>40389</c:v>
                </c:pt>
                <c:pt idx="5188">
                  <c:v>40392</c:v>
                </c:pt>
                <c:pt idx="5189">
                  <c:v>40393</c:v>
                </c:pt>
                <c:pt idx="5190">
                  <c:v>40394</c:v>
                </c:pt>
                <c:pt idx="5191">
                  <c:v>40395</c:v>
                </c:pt>
                <c:pt idx="5192">
                  <c:v>40396</c:v>
                </c:pt>
                <c:pt idx="5193">
                  <c:v>40399</c:v>
                </c:pt>
                <c:pt idx="5194">
                  <c:v>40400</c:v>
                </c:pt>
                <c:pt idx="5195">
                  <c:v>40401</c:v>
                </c:pt>
                <c:pt idx="5196">
                  <c:v>40402</c:v>
                </c:pt>
                <c:pt idx="5197">
                  <c:v>40403</c:v>
                </c:pt>
                <c:pt idx="5198">
                  <c:v>40406</c:v>
                </c:pt>
                <c:pt idx="5199">
                  <c:v>40407</c:v>
                </c:pt>
                <c:pt idx="5200">
                  <c:v>40408</c:v>
                </c:pt>
                <c:pt idx="5201">
                  <c:v>40409</c:v>
                </c:pt>
                <c:pt idx="5202">
                  <c:v>40410</c:v>
                </c:pt>
                <c:pt idx="5203">
                  <c:v>40413</c:v>
                </c:pt>
                <c:pt idx="5204">
                  <c:v>40414</c:v>
                </c:pt>
                <c:pt idx="5205">
                  <c:v>40415</c:v>
                </c:pt>
                <c:pt idx="5206">
                  <c:v>40416</c:v>
                </c:pt>
                <c:pt idx="5207">
                  <c:v>40417</c:v>
                </c:pt>
                <c:pt idx="5208">
                  <c:v>40420</c:v>
                </c:pt>
                <c:pt idx="5209">
                  <c:v>40421</c:v>
                </c:pt>
                <c:pt idx="5210">
                  <c:v>40422</c:v>
                </c:pt>
                <c:pt idx="5211">
                  <c:v>40423</c:v>
                </c:pt>
                <c:pt idx="5212">
                  <c:v>40424</c:v>
                </c:pt>
                <c:pt idx="5213">
                  <c:v>40428</c:v>
                </c:pt>
                <c:pt idx="5214">
                  <c:v>40429</c:v>
                </c:pt>
                <c:pt idx="5215">
                  <c:v>40430</c:v>
                </c:pt>
                <c:pt idx="5216">
                  <c:v>40431</c:v>
                </c:pt>
                <c:pt idx="5217">
                  <c:v>40434</c:v>
                </c:pt>
                <c:pt idx="5218">
                  <c:v>40435</c:v>
                </c:pt>
                <c:pt idx="5219">
                  <c:v>40436</c:v>
                </c:pt>
                <c:pt idx="5220">
                  <c:v>40437</c:v>
                </c:pt>
                <c:pt idx="5221">
                  <c:v>40438</c:v>
                </c:pt>
                <c:pt idx="5222">
                  <c:v>40441</c:v>
                </c:pt>
                <c:pt idx="5223">
                  <c:v>40442</c:v>
                </c:pt>
                <c:pt idx="5224">
                  <c:v>40443</c:v>
                </c:pt>
                <c:pt idx="5225">
                  <c:v>40444</c:v>
                </c:pt>
                <c:pt idx="5226">
                  <c:v>40445</c:v>
                </c:pt>
                <c:pt idx="5227">
                  <c:v>40448</c:v>
                </c:pt>
                <c:pt idx="5228">
                  <c:v>40449</c:v>
                </c:pt>
                <c:pt idx="5229">
                  <c:v>40450</c:v>
                </c:pt>
                <c:pt idx="5230">
                  <c:v>40451</c:v>
                </c:pt>
                <c:pt idx="5231">
                  <c:v>40452</c:v>
                </c:pt>
                <c:pt idx="5232">
                  <c:v>40455</c:v>
                </c:pt>
                <c:pt idx="5233">
                  <c:v>40456</c:v>
                </c:pt>
                <c:pt idx="5234">
                  <c:v>40457</c:v>
                </c:pt>
                <c:pt idx="5235">
                  <c:v>40458</c:v>
                </c:pt>
                <c:pt idx="5236">
                  <c:v>40459</c:v>
                </c:pt>
                <c:pt idx="5237">
                  <c:v>40462</c:v>
                </c:pt>
                <c:pt idx="5238">
                  <c:v>40463</c:v>
                </c:pt>
                <c:pt idx="5239">
                  <c:v>40464</c:v>
                </c:pt>
                <c:pt idx="5240">
                  <c:v>40465</c:v>
                </c:pt>
                <c:pt idx="5241">
                  <c:v>40466</c:v>
                </c:pt>
                <c:pt idx="5242">
                  <c:v>40469</c:v>
                </c:pt>
                <c:pt idx="5243">
                  <c:v>40470</c:v>
                </c:pt>
                <c:pt idx="5244">
                  <c:v>40471</c:v>
                </c:pt>
                <c:pt idx="5245">
                  <c:v>40472</c:v>
                </c:pt>
                <c:pt idx="5246">
                  <c:v>40473</c:v>
                </c:pt>
                <c:pt idx="5247">
                  <c:v>40476</c:v>
                </c:pt>
                <c:pt idx="5248">
                  <c:v>40477</c:v>
                </c:pt>
                <c:pt idx="5249">
                  <c:v>40478</c:v>
                </c:pt>
                <c:pt idx="5250">
                  <c:v>40479</c:v>
                </c:pt>
                <c:pt idx="5251">
                  <c:v>40480</c:v>
                </c:pt>
                <c:pt idx="5252">
                  <c:v>40483</c:v>
                </c:pt>
                <c:pt idx="5253">
                  <c:v>40484</c:v>
                </c:pt>
                <c:pt idx="5254">
                  <c:v>40485</c:v>
                </c:pt>
                <c:pt idx="5255">
                  <c:v>40486</c:v>
                </c:pt>
                <c:pt idx="5256">
                  <c:v>40487</c:v>
                </c:pt>
                <c:pt idx="5257">
                  <c:v>40490</c:v>
                </c:pt>
                <c:pt idx="5258">
                  <c:v>40491</c:v>
                </c:pt>
                <c:pt idx="5259">
                  <c:v>40492</c:v>
                </c:pt>
                <c:pt idx="5260">
                  <c:v>40493</c:v>
                </c:pt>
                <c:pt idx="5261">
                  <c:v>40494</c:v>
                </c:pt>
                <c:pt idx="5262">
                  <c:v>40497</c:v>
                </c:pt>
                <c:pt idx="5263">
                  <c:v>40498</c:v>
                </c:pt>
                <c:pt idx="5264">
                  <c:v>40499</c:v>
                </c:pt>
                <c:pt idx="5265">
                  <c:v>40500</c:v>
                </c:pt>
                <c:pt idx="5266">
                  <c:v>40501</c:v>
                </c:pt>
                <c:pt idx="5267">
                  <c:v>40504</c:v>
                </c:pt>
                <c:pt idx="5268">
                  <c:v>40505</c:v>
                </c:pt>
                <c:pt idx="5269">
                  <c:v>40506</c:v>
                </c:pt>
                <c:pt idx="5270">
                  <c:v>40508</c:v>
                </c:pt>
                <c:pt idx="5271">
                  <c:v>40511</c:v>
                </c:pt>
                <c:pt idx="5272">
                  <c:v>40512</c:v>
                </c:pt>
                <c:pt idx="5273">
                  <c:v>40513</c:v>
                </c:pt>
                <c:pt idx="5274">
                  <c:v>40514</c:v>
                </c:pt>
                <c:pt idx="5275">
                  <c:v>40515</c:v>
                </c:pt>
                <c:pt idx="5276">
                  <c:v>40518</c:v>
                </c:pt>
                <c:pt idx="5277">
                  <c:v>40519</c:v>
                </c:pt>
                <c:pt idx="5278">
                  <c:v>40520</c:v>
                </c:pt>
                <c:pt idx="5279">
                  <c:v>40521</c:v>
                </c:pt>
                <c:pt idx="5280">
                  <c:v>40522</c:v>
                </c:pt>
                <c:pt idx="5281">
                  <c:v>40525</c:v>
                </c:pt>
                <c:pt idx="5282">
                  <c:v>40526</c:v>
                </c:pt>
                <c:pt idx="5283">
                  <c:v>40527</c:v>
                </c:pt>
                <c:pt idx="5284">
                  <c:v>40528</c:v>
                </c:pt>
                <c:pt idx="5285">
                  <c:v>40529</c:v>
                </c:pt>
                <c:pt idx="5286">
                  <c:v>40532</c:v>
                </c:pt>
                <c:pt idx="5287">
                  <c:v>40533</c:v>
                </c:pt>
                <c:pt idx="5288">
                  <c:v>40534</c:v>
                </c:pt>
                <c:pt idx="5289">
                  <c:v>40535</c:v>
                </c:pt>
                <c:pt idx="5290">
                  <c:v>40539</c:v>
                </c:pt>
                <c:pt idx="5291">
                  <c:v>40540</c:v>
                </c:pt>
                <c:pt idx="5292">
                  <c:v>40541</c:v>
                </c:pt>
                <c:pt idx="5293">
                  <c:v>40542</c:v>
                </c:pt>
                <c:pt idx="5294">
                  <c:v>40543</c:v>
                </c:pt>
                <c:pt idx="5295">
                  <c:v>40546</c:v>
                </c:pt>
                <c:pt idx="5296">
                  <c:v>40547</c:v>
                </c:pt>
                <c:pt idx="5297">
                  <c:v>40548</c:v>
                </c:pt>
                <c:pt idx="5298">
                  <c:v>40549</c:v>
                </c:pt>
                <c:pt idx="5299">
                  <c:v>40550</c:v>
                </c:pt>
                <c:pt idx="5300">
                  <c:v>40553</c:v>
                </c:pt>
                <c:pt idx="5301">
                  <c:v>40554</c:v>
                </c:pt>
                <c:pt idx="5302">
                  <c:v>40555</c:v>
                </c:pt>
                <c:pt idx="5303">
                  <c:v>40556</c:v>
                </c:pt>
                <c:pt idx="5304">
                  <c:v>40557</c:v>
                </c:pt>
                <c:pt idx="5305">
                  <c:v>40561</c:v>
                </c:pt>
                <c:pt idx="5306">
                  <c:v>40562</c:v>
                </c:pt>
                <c:pt idx="5307">
                  <c:v>40563</c:v>
                </c:pt>
                <c:pt idx="5308">
                  <c:v>40564</c:v>
                </c:pt>
                <c:pt idx="5309">
                  <c:v>40567</c:v>
                </c:pt>
                <c:pt idx="5310">
                  <c:v>40568</c:v>
                </c:pt>
                <c:pt idx="5311">
                  <c:v>40569</c:v>
                </c:pt>
                <c:pt idx="5312">
                  <c:v>40570</c:v>
                </c:pt>
                <c:pt idx="5313">
                  <c:v>40571</c:v>
                </c:pt>
                <c:pt idx="5314">
                  <c:v>40574</c:v>
                </c:pt>
                <c:pt idx="5315">
                  <c:v>40575</c:v>
                </c:pt>
                <c:pt idx="5316">
                  <c:v>40576</c:v>
                </c:pt>
                <c:pt idx="5317">
                  <c:v>40577</c:v>
                </c:pt>
                <c:pt idx="5318">
                  <c:v>40578</c:v>
                </c:pt>
                <c:pt idx="5319">
                  <c:v>40581</c:v>
                </c:pt>
                <c:pt idx="5320">
                  <c:v>40582</c:v>
                </c:pt>
                <c:pt idx="5321">
                  <c:v>40583</c:v>
                </c:pt>
                <c:pt idx="5322">
                  <c:v>40584</c:v>
                </c:pt>
                <c:pt idx="5323">
                  <c:v>40585</c:v>
                </c:pt>
                <c:pt idx="5324">
                  <c:v>40588</c:v>
                </c:pt>
                <c:pt idx="5325">
                  <c:v>40589</c:v>
                </c:pt>
                <c:pt idx="5326">
                  <c:v>40590</c:v>
                </c:pt>
                <c:pt idx="5327">
                  <c:v>40591</c:v>
                </c:pt>
                <c:pt idx="5328">
                  <c:v>40592</c:v>
                </c:pt>
                <c:pt idx="5329">
                  <c:v>40596</c:v>
                </c:pt>
                <c:pt idx="5330">
                  <c:v>40597</c:v>
                </c:pt>
                <c:pt idx="5331">
                  <c:v>40598</c:v>
                </c:pt>
                <c:pt idx="5332">
                  <c:v>40599</c:v>
                </c:pt>
                <c:pt idx="5333">
                  <c:v>40602</c:v>
                </c:pt>
                <c:pt idx="5334">
                  <c:v>40603</c:v>
                </c:pt>
                <c:pt idx="5335">
                  <c:v>40604</c:v>
                </c:pt>
                <c:pt idx="5336">
                  <c:v>40605</c:v>
                </c:pt>
                <c:pt idx="5337">
                  <c:v>40606</c:v>
                </c:pt>
                <c:pt idx="5338">
                  <c:v>40609</c:v>
                </c:pt>
                <c:pt idx="5339">
                  <c:v>40610</c:v>
                </c:pt>
                <c:pt idx="5340">
                  <c:v>40611</c:v>
                </c:pt>
                <c:pt idx="5341">
                  <c:v>40612</c:v>
                </c:pt>
                <c:pt idx="5342">
                  <c:v>40613</c:v>
                </c:pt>
                <c:pt idx="5343">
                  <c:v>40616</c:v>
                </c:pt>
                <c:pt idx="5344">
                  <c:v>40617</c:v>
                </c:pt>
                <c:pt idx="5345">
                  <c:v>40618</c:v>
                </c:pt>
                <c:pt idx="5346">
                  <c:v>40619</c:v>
                </c:pt>
                <c:pt idx="5347">
                  <c:v>40620</c:v>
                </c:pt>
                <c:pt idx="5348">
                  <c:v>40623</c:v>
                </c:pt>
                <c:pt idx="5349">
                  <c:v>40624</c:v>
                </c:pt>
                <c:pt idx="5350">
                  <c:v>40625</c:v>
                </c:pt>
                <c:pt idx="5351">
                  <c:v>40626</c:v>
                </c:pt>
                <c:pt idx="5352">
                  <c:v>40627</c:v>
                </c:pt>
                <c:pt idx="5353">
                  <c:v>40630</c:v>
                </c:pt>
                <c:pt idx="5354">
                  <c:v>40631</c:v>
                </c:pt>
                <c:pt idx="5355">
                  <c:v>40632</c:v>
                </c:pt>
                <c:pt idx="5356">
                  <c:v>40633</c:v>
                </c:pt>
                <c:pt idx="5357">
                  <c:v>40634</c:v>
                </c:pt>
                <c:pt idx="5358">
                  <c:v>40637</c:v>
                </c:pt>
                <c:pt idx="5359">
                  <c:v>40638</c:v>
                </c:pt>
                <c:pt idx="5360">
                  <c:v>40639</c:v>
                </c:pt>
                <c:pt idx="5361">
                  <c:v>40640</c:v>
                </c:pt>
                <c:pt idx="5362">
                  <c:v>40641</c:v>
                </c:pt>
                <c:pt idx="5363">
                  <c:v>40644</c:v>
                </c:pt>
                <c:pt idx="5364">
                  <c:v>40645</c:v>
                </c:pt>
                <c:pt idx="5365">
                  <c:v>40646</c:v>
                </c:pt>
                <c:pt idx="5366">
                  <c:v>40647</c:v>
                </c:pt>
                <c:pt idx="5367">
                  <c:v>40648</c:v>
                </c:pt>
                <c:pt idx="5368">
                  <c:v>40651</c:v>
                </c:pt>
                <c:pt idx="5369">
                  <c:v>40652</c:v>
                </c:pt>
                <c:pt idx="5370">
                  <c:v>40653</c:v>
                </c:pt>
                <c:pt idx="5371">
                  <c:v>40654</c:v>
                </c:pt>
                <c:pt idx="5372">
                  <c:v>40658</c:v>
                </c:pt>
                <c:pt idx="5373">
                  <c:v>40659</c:v>
                </c:pt>
                <c:pt idx="5374">
                  <c:v>40660</c:v>
                </c:pt>
                <c:pt idx="5375">
                  <c:v>40661</c:v>
                </c:pt>
                <c:pt idx="5376">
                  <c:v>40662</c:v>
                </c:pt>
                <c:pt idx="5377">
                  <c:v>40665</c:v>
                </c:pt>
                <c:pt idx="5378">
                  <c:v>40666</c:v>
                </c:pt>
                <c:pt idx="5379">
                  <c:v>40667</c:v>
                </c:pt>
                <c:pt idx="5380">
                  <c:v>40668</c:v>
                </c:pt>
                <c:pt idx="5381">
                  <c:v>40669</c:v>
                </c:pt>
                <c:pt idx="5382">
                  <c:v>40672</c:v>
                </c:pt>
                <c:pt idx="5383">
                  <c:v>40673</c:v>
                </c:pt>
                <c:pt idx="5384">
                  <c:v>40674</c:v>
                </c:pt>
                <c:pt idx="5385">
                  <c:v>40675</c:v>
                </c:pt>
                <c:pt idx="5386">
                  <c:v>40676</c:v>
                </c:pt>
                <c:pt idx="5387">
                  <c:v>40679</c:v>
                </c:pt>
                <c:pt idx="5388">
                  <c:v>40680</c:v>
                </c:pt>
                <c:pt idx="5389">
                  <c:v>40681</c:v>
                </c:pt>
                <c:pt idx="5390">
                  <c:v>40682</c:v>
                </c:pt>
                <c:pt idx="5391">
                  <c:v>40683</c:v>
                </c:pt>
                <c:pt idx="5392">
                  <c:v>40686</c:v>
                </c:pt>
                <c:pt idx="5393">
                  <c:v>40687</c:v>
                </c:pt>
                <c:pt idx="5394">
                  <c:v>40688</c:v>
                </c:pt>
                <c:pt idx="5395">
                  <c:v>40689</c:v>
                </c:pt>
                <c:pt idx="5396">
                  <c:v>40690</c:v>
                </c:pt>
                <c:pt idx="5397">
                  <c:v>40694</c:v>
                </c:pt>
                <c:pt idx="5398">
                  <c:v>40695</c:v>
                </c:pt>
                <c:pt idx="5399">
                  <c:v>40696</c:v>
                </c:pt>
                <c:pt idx="5400">
                  <c:v>40697</c:v>
                </c:pt>
                <c:pt idx="5401">
                  <c:v>40700</c:v>
                </c:pt>
                <c:pt idx="5402">
                  <c:v>40701</c:v>
                </c:pt>
                <c:pt idx="5403">
                  <c:v>40702</c:v>
                </c:pt>
                <c:pt idx="5404">
                  <c:v>40703</c:v>
                </c:pt>
                <c:pt idx="5405">
                  <c:v>40704</c:v>
                </c:pt>
                <c:pt idx="5406">
                  <c:v>40707</c:v>
                </c:pt>
                <c:pt idx="5407">
                  <c:v>40708</c:v>
                </c:pt>
                <c:pt idx="5408">
                  <c:v>40709</c:v>
                </c:pt>
                <c:pt idx="5409">
                  <c:v>40710</c:v>
                </c:pt>
                <c:pt idx="5410">
                  <c:v>40711</c:v>
                </c:pt>
                <c:pt idx="5411">
                  <c:v>40714</c:v>
                </c:pt>
                <c:pt idx="5412">
                  <c:v>40715</c:v>
                </c:pt>
                <c:pt idx="5413">
                  <c:v>40716</c:v>
                </c:pt>
                <c:pt idx="5414">
                  <c:v>40717</c:v>
                </c:pt>
                <c:pt idx="5415">
                  <c:v>40718</c:v>
                </c:pt>
                <c:pt idx="5416">
                  <c:v>40721</c:v>
                </c:pt>
                <c:pt idx="5417">
                  <c:v>40722</c:v>
                </c:pt>
                <c:pt idx="5418">
                  <c:v>40723</c:v>
                </c:pt>
                <c:pt idx="5419">
                  <c:v>40724</c:v>
                </c:pt>
                <c:pt idx="5420">
                  <c:v>40725</c:v>
                </c:pt>
                <c:pt idx="5421">
                  <c:v>40729</c:v>
                </c:pt>
                <c:pt idx="5422">
                  <c:v>40730</c:v>
                </c:pt>
                <c:pt idx="5423">
                  <c:v>40731</c:v>
                </c:pt>
                <c:pt idx="5424">
                  <c:v>40732</c:v>
                </c:pt>
                <c:pt idx="5425">
                  <c:v>40735</c:v>
                </c:pt>
                <c:pt idx="5426">
                  <c:v>40736</c:v>
                </c:pt>
                <c:pt idx="5427">
                  <c:v>40737</c:v>
                </c:pt>
                <c:pt idx="5428">
                  <c:v>40738</c:v>
                </c:pt>
                <c:pt idx="5429">
                  <c:v>40739</c:v>
                </c:pt>
                <c:pt idx="5430">
                  <c:v>40742</c:v>
                </c:pt>
                <c:pt idx="5431">
                  <c:v>40743</c:v>
                </c:pt>
                <c:pt idx="5432">
                  <c:v>40744</c:v>
                </c:pt>
                <c:pt idx="5433">
                  <c:v>40745</c:v>
                </c:pt>
                <c:pt idx="5434">
                  <c:v>40746</c:v>
                </c:pt>
                <c:pt idx="5435">
                  <c:v>40749</c:v>
                </c:pt>
                <c:pt idx="5436">
                  <c:v>40750</c:v>
                </c:pt>
                <c:pt idx="5437">
                  <c:v>40751</c:v>
                </c:pt>
                <c:pt idx="5438">
                  <c:v>40752</c:v>
                </c:pt>
                <c:pt idx="5439">
                  <c:v>40753</c:v>
                </c:pt>
                <c:pt idx="5440">
                  <c:v>40756</c:v>
                </c:pt>
                <c:pt idx="5441">
                  <c:v>40757</c:v>
                </c:pt>
                <c:pt idx="5442">
                  <c:v>40758</c:v>
                </c:pt>
                <c:pt idx="5443">
                  <c:v>40759</c:v>
                </c:pt>
                <c:pt idx="5444">
                  <c:v>40760</c:v>
                </c:pt>
                <c:pt idx="5445">
                  <c:v>40763</c:v>
                </c:pt>
                <c:pt idx="5446">
                  <c:v>40764</c:v>
                </c:pt>
                <c:pt idx="5447">
                  <c:v>40765</c:v>
                </c:pt>
                <c:pt idx="5448">
                  <c:v>40766</c:v>
                </c:pt>
                <c:pt idx="5449">
                  <c:v>40767</c:v>
                </c:pt>
                <c:pt idx="5450">
                  <c:v>40770</c:v>
                </c:pt>
                <c:pt idx="5451">
                  <c:v>40771</c:v>
                </c:pt>
                <c:pt idx="5452">
                  <c:v>40772</c:v>
                </c:pt>
                <c:pt idx="5453">
                  <c:v>40773</c:v>
                </c:pt>
                <c:pt idx="5454">
                  <c:v>40774</c:v>
                </c:pt>
                <c:pt idx="5455">
                  <c:v>40777</c:v>
                </c:pt>
                <c:pt idx="5456">
                  <c:v>40778</c:v>
                </c:pt>
                <c:pt idx="5457">
                  <c:v>40779</c:v>
                </c:pt>
                <c:pt idx="5458">
                  <c:v>40780</c:v>
                </c:pt>
                <c:pt idx="5459">
                  <c:v>40781</c:v>
                </c:pt>
                <c:pt idx="5460">
                  <c:v>40784</c:v>
                </c:pt>
                <c:pt idx="5461">
                  <c:v>40785</c:v>
                </c:pt>
                <c:pt idx="5462">
                  <c:v>40786</c:v>
                </c:pt>
                <c:pt idx="5463">
                  <c:v>40787</c:v>
                </c:pt>
                <c:pt idx="5464">
                  <c:v>40788</c:v>
                </c:pt>
                <c:pt idx="5465">
                  <c:v>40792</c:v>
                </c:pt>
                <c:pt idx="5466">
                  <c:v>40793</c:v>
                </c:pt>
                <c:pt idx="5467">
                  <c:v>40794</c:v>
                </c:pt>
                <c:pt idx="5468">
                  <c:v>40795</c:v>
                </c:pt>
                <c:pt idx="5469">
                  <c:v>40798</c:v>
                </c:pt>
                <c:pt idx="5470">
                  <c:v>40799</c:v>
                </c:pt>
                <c:pt idx="5471">
                  <c:v>40800</c:v>
                </c:pt>
                <c:pt idx="5472">
                  <c:v>40801</c:v>
                </c:pt>
                <c:pt idx="5473">
                  <c:v>40802</c:v>
                </c:pt>
                <c:pt idx="5474">
                  <c:v>40805</c:v>
                </c:pt>
                <c:pt idx="5475">
                  <c:v>40806</c:v>
                </c:pt>
                <c:pt idx="5476">
                  <c:v>40807</c:v>
                </c:pt>
                <c:pt idx="5477">
                  <c:v>40808</c:v>
                </c:pt>
                <c:pt idx="5478">
                  <c:v>40809</c:v>
                </c:pt>
                <c:pt idx="5479">
                  <c:v>40812</c:v>
                </c:pt>
                <c:pt idx="5480">
                  <c:v>40813</c:v>
                </c:pt>
                <c:pt idx="5481">
                  <c:v>40814</c:v>
                </c:pt>
                <c:pt idx="5482">
                  <c:v>40815</c:v>
                </c:pt>
                <c:pt idx="5483">
                  <c:v>40816</c:v>
                </c:pt>
                <c:pt idx="5484">
                  <c:v>40819</c:v>
                </c:pt>
                <c:pt idx="5485">
                  <c:v>40820</c:v>
                </c:pt>
                <c:pt idx="5486">
                  <c:v>40821</c:v>
                </c:pt>
                <c:pt idx="5487">
                  <c:v>40822</c:v>
                </c:pt>
                <c:pt idx="5488">
                  <c:v>40823</c:v>
                </c:pt>
                <c:pt idx="5489">
                  <c:v>40826</c:v>
                </c:pt>
                <c:pt idx="5490">
                  <c:v>40827</c:v>
                </c:pt>
                <c:pt idx="5491">
                  <c:v>40828</c:v>
                </c:pt>
                <c:pt idx="5492">
                  <c:v>40829</c:v>
                </c:pt>
                <c:pt idx="5493">
                  <c:v>40830</c:v>
                </c:pt>
                <c:pt idx="5494">
                  <c:v>40833</c:v>
                </c:pt>
                <c:pt idx="5495">
                  <c:v>40834</c:v>
                </c:pt>
                <c:pt idx="5496">
                  <c:v>40835</c:v>
                </c:pt>
                <c:pt idx="5497">
                  <c:v>40836</c:v>
                </c:pt>
                <c:pt idx="5498">
                  <c:v>40837</c:v>
                </c:pt>
                <c:pt idx="5499">
                  <c:v>40840</c:v>
                </c:pt>
                <c:pt idx="5500">
                  <c:v>40841</c:v>
                </c:pt>
                <c:pt idx="5501">
                  <c:v>40842</c:v>
                </c:pt>
                <c:pt idx="5502">
                  <c:v>40843</c:v>
                </c:pt>
                <c:pt idx="5503">
                  <c:v>40844</c:v>
                </c:pt>
                <c:pt idx="5504">
                  <c:v>40847</c:v>
                </c:pt>
                <c:pt idx="5505">
                  <c:v>40848</c:v>
                </c:pt>
                <c:pt idx="5506">
                  <c:v>40849</c:v>
                </c:pt>
                <c:pt idx="5507">
                  <c:v>40850</c:v>
                </c:pt>
                <c:pt idx="5508">
                  <c:v>40851</c:v>
                </c:pt>
                <c:pt idx="5509">
                  <c:v>40854</c:v>
                </c:pt>
                <c:pt idx="5510">
                  <c:v>40855</c:v>
                </c:pt>
                <c:pt idx="5511">
                  <c:v>40856</c:v>
                </c:pt>
                <c:pt idx="5512">
                  <c:v>40857</c:v>
                </c:pt>
                <c:pt idx="5513">
                  <c:v>40858</c:v>
                </c:pt>
                <c:pt idx="5514">
                  <c:v>40861</c:v>
                </c:pt>
                <c:pt idx="5515">
                  <c:v>40862</c:v>
                </c:pt>
                <c:pt idx="5516">
                  <c:v>40863</c:v>
                </c:pt>
                <c:pt idx="5517">
                  <c:v>40864</c:v>
                </c:pt>
                <c:pt idx="5518">
                  <c:v>40865</c:v>
                </c:pt>
                <c:pt idx="5519">
                  <c:v>40868</c:v>
                </c:pt>
                <c:pt idx="5520">
                  <c:v>40869</c:v>
                </c:pt>
                <c:pt idx="5521">
                  <c:v>40870</c:v>
                </c:pt>
                <c:pt idx="5522">
                  <c:v>40872</c:v>
                </c:pt>
                <c:pt idx="5523">
                  <c:v>40875</c:v>
                </c:pt>
                <c:pt idx="5524">
                  <c:v>40876</c:v>
                </c:pt>
                <c:pt idx="5525">
                  <c:v>40877</c:v>
                </c:pt>
                <c:pt idx="5526">
                  <c:v>40878</c:v>
                </c:pt>
                <c:pt idx="5527">
                  <c:v>40879</c:v>
                </c:pt>
                <c:pt idx="5528">
                  <c:v>40882</c:v>
                </c:pt>
                <c:pt idx="5529">
                  <c:v>40883</c:v>
                </c:pt>
                <c:pt idx="5530">
                  <c:v>40884</c:v>
                </c:pt>
                <c:pt idx="5531">
                  <c:v>40885</c:v>
                </c:pt>
                <c:pt idx="5532">
                  <c:v>40886</c:v>
                </c:pt>
                <c:pt idx="5533">
                  <c:v>40889</c:v>
                </c:pt>
                <c:pt idx="5534">
                  <c:v>40890</c:v>
                </c:pt>
                <c:pt idx="5535">
                  <c:v>40891</c:v>
                </c:pt>
                <c:pt idx="5536">
                  <c:v>40892</c:v>
                </c:pt>
                <c:pt idx="5537">
                  <c:v>40893</c:v>
                </c:pt>
                <c:pt idx="5538">
                  <c:v>40896</c:v>
                </c:pt>
                <c:pt idx="5539">
                  <c:v>40897</c:v>
                </c:pt>
                <c:pt idx="5540">
                  <c:v>40898</c:v>
                </c:pt>
                <c:pt idx="5541">
                  <c:v>40899</c:v>
                </c:pt>
                <c:pt idx="5542">
                  <c:v>40900</c:v>
                </c:pt>
                <c:pt idx="5543">
                  <c:v>40904</c:v>
                </c:pt>
                <c:pt idx="5544">
                  <c:v>40905</c:v>
                </c:pt>
                <c:pt idx="5545">
                  <c:v>40906</c:v>
                </c:pt>
                <c:pt idx="5546">
                  <c:v>40907</c:v>
                </c:pt>
                <c:pt idx="5547">
                  <c:v>40911</c:v>
                </c:pt>
                <c:pt idx="5548">
                  <c:v>40912</c:v>
                </c:pt>
                <c:pt idx="5549">
                  <c:v>40913</c:v>
                </c:pt>
                <c:pt idx="5550">
                  <c:v>40914</c:v>
                </c:pt>
                <c:pt idx="5551">
                  <c:v>40917</c:v>
                </c:pt>
                <c:pt idx="5552">
                  <c:v>40918</c:v>
                </c:pt>
                <c:pt idx="5553">
                  <c:v>40919</c:v>
                </c:pt>
                <c:pt idx="5554">
                  <c:v>40920</c:v>
                </c:pt>
                <c:pt idx="5555">
                  <c:v>40921</c:v>
                </c:pt>
                <c:pt idx="5556">
                  <c:v>40925</c:v>
                </c:pt>
                <c:pt idx="5557">
                  <c:v>40926</c:v>
                </c:pt>
                <c:pt idx="5558">
                  <c:v>40927</c:v>
                </c:pt>
                <c:pt idx="5559">
                  <c:v>40928</c:v>
                </c:pt>
                <c:pt idx="5560">
                  <c:v>40931</c:v>
                </c:pt>
                <c:pt idx="5561">
                  <c:v>40932</c:v>
                </c:pt>
                <c:pt idx="5562">
                  <c:v>40933</c:v>
                </c:pt>
                <c:pt idx="5563">
                  <c:v>40934</c:v>
                </c:pt>
                <c:pt idx="5564">
                  <c:v>40935</c:v>
                </c:pt>
                <c:pt idx="5565">
                  <c:v>40938</c:v>
                </c:pt>
                <c:pt idx="5566">
                  <c:v>40939</c:v>
                </c:pt>
                <c:pt idx="5567">
                  <c:v>40940</c:v>
                </c:pt>
                <c:pt idx="5568">
                  <c:v>40941</c:v>
                </c:pt>
                <c:pt idx="5569">
                  <c:v>40942</c:v>
                </c:pt>
                <c:pt idx="5570">
                  <c:v>40945</c:v>
                </c:pt>
                <c:pt idx="5571">
                  <c:v>40946</c:v>
                </c:pt>
                <c:pt idx="5572">
                  <c:v>40947</c:v>
                </c:pt>
                <c:pt idx="5573">
                  <c:v>40948</c:v>
                </c:pt>
                <c:pt idx="5574">
                  <c:v>40949</c:v>
                </c:pt>
                <c:pt idx="5575">
                  <c:v>40952</c:v>
                </c:pt>
                <c:pt idx="5576">
                  <c:v>40953</c:v>
                </c:pt>
                <c:pt idx="5577">
                  <c:v>40954</c:v>
                </c:pt>
                <c:pt idx="5578">
                  <c:v>40955</c:v>
                </c:pt>
                <c:pt idx="5579">
                  <c:v>40956</c:v>
                </c:pt>
                <c:pt idx="5580">
                  <c:v>40960</c:v>
                </c:pt>
                <c:pt idx="5581">
                  <c:v>40961</c:v>
                </c:pt>
                <c:pt idx="5582">
                  <c:v>40962</c:v>
                </c:pt>
                <c:pt idx="5583">
                  <c:v>40963</c:v>
                </c:pt>
                <c:pt idx="5584">
                  <c:v>40966</c:v>
                </c:pt>
                <c:pt idx="5585">
                  <c:v>40967</c:v>
                </c:pt>
                <c:pt idx="5586">
                  <c:v>40968</c:v>
                </c:pt>
                <c:pt idx="5587">
                  <c:v>40969</c:v>
                </c:pt>
                <c:pt idx="5588">
                  <c:v>40970</c:v>
                </c:pt>
                <c:pt idx="5589">
                  <c:v>40973</c:v>
                </c:pt>
                <c:pt idx="5590">
                  <c:v>40974</c:v>
                </c:pt>
                <c:pt idx="5591">
                  <c:v>40975</c:v>
                </c:pt>
                <c:pt idx="5592">
                  <c:v>40976</c:v>
                </c:pt>
                <c:pt idx="5593">
                  <c:v>40977</c:v>
                </c:pt>
                <c:pt idx="5594">
                  <c:v>40980</c:v>
                </c:pt>
                <c:pt idx="5595">
                  <c:v>40981</c:v>
                </c:pt>
                <c:pt idx="5596">
                  <c:v>40982</c:v>
                </c:pt>
                <c:pt idx="5597">
                  <c:v>40983</c:v>
                </c:pt>
                <c:pt idx="5598">
                  <c:v>40984</c:v>
                </c:pt>
                <c:pt idx="5599">
                  <c:v>40987</c:v>
                </c:pt>
                <c:pt idx="5600">
                  <c:v>40988</c:v>
                </c:pt>
                <c:pt idx="5601">
                  <c:v>40989</c:v>
                </c:pt>
                <c:pt idx="5602">
                  <c:v>40990</c:v>
                </c:pt>
                <c:pt idx="5603">
                  <c:v>40991</c:v>
                </c:pt>
                <c:pt idx="5604">
                  <c:v>40994</c:v>
                </c:pt>
                <c:pt idx="5605">
                  <c:v>40995</c:v>
                </c:pt>
                <c:pt idx="5606">
                  <c:v>40996</c:v>
                </c:pt>
                <c:pt idx="5607">
                  <c:v>40997</c:v>
                </c:pt>
                <c:pt idx="5608">
                  <c:v>40998</c:v>
                </c:pt>
                <c:pt idx="5609">
                  <c:v>41001</c:v>
                </c:pt>
                <c:pt idx="5610">
                  <c:v>41002</c:v>
                </c:pt>
                <c:pt idx="5611">
                  <c:v>41003</c:v>
                </c:pt>
                <c:pt idx="5612">
                  <c:v>41004</c:v>
                </c:pt>
                <c:pt idx="5613">
                  <c:v>41008</c:v>
                </c:pt>
                <c:pt idx="5614">
                  <c:v>41009</c:v>
                </c:pt>
                <c:pt idx="5615">
                  <c:v>41010</c:v>
                </c:pt>
                <c:pt idx="5616">
                  <c:v>41011</c:v>
                </c:pt>
                <c:pt idx="5617">
                  <c:v>41012</c:v>
                </c:pt>
                <c:pt idx="5618">
                  <c:v>41015</c:v>
                </c:pt>
                <c:pt idx="5619">
                  <c:v>41016</c:v>
                </c:pt>
                <c:pt idx="5620">
                  <c:v>41017</c:v>
                </c:pt>
                <c:pt idx="5621">
                  <c:v>41018</c:v>
                </c:pt>
                <c:pt idx="5622">
                  <c:v>41019</c:v>
                </c:pt>
                <c:pt idx="5623">
                  <c:v>41022</c:v>
                </c:pt>
                <c:pt idx="5624">
                  <c:v>41023</c:v>
                </c:pt>
                <c:pt idx="5625">
                  <c:v>41024</c:v>
                </c:pt>
                <c:pt idx="5626">
                  <c:v>41025</c:v>
                </c:pt>
                <c:pt idx="5627">
                  <c:v>41026</c:v>
                </c:pt>
                <c:pt idx="5628">
                  <c:v>41029</c:v>
                </c:pt>
                <c:pt idx="5629">
                  <c:v>41030</c:v>
                </c:pt>
                <c:pt idx="5630">
                  <c:v>41031</c:v>
                </c:pt>
                <c:pt idx="5631">
                  <c:v>41032</c:v>
                </c:pt>
                <c:pt idx="5632">
                  <c:v>41033</c:v>
                </c:pt>
                <c:pt idx="5633">
                  <c:v>41036</c:v>
                </c:pt>
                <c:pt idx="5634">
                  <c:v>41037</c:v>
                </c:pt>
                <c:pt idx="5635">
                  <c:v>41038</c:v>
                </c:pt>
                <c:pt idx="5636">
                  <c:v>41039</c:v>
                </c:pt>
                <c:pt idx="5637">
                  <c:v>41040</c:v>
                </c:pt>
                <c:pt idx="5638">
                  <c:v>41043</c:v>
                </c:pt>
                <c:pt idx="5639">
                  <c:v>41044</c:v>
                </c:pt>
                <c:pt idx="5640">
                  <c:v>41045</c:v>
                </c:pt>
                <c:pt idx="5641">
                  <c:v>41046</c:v>
                </c:pt>
                <c:pt idx="5642">
                  <c:v>41047</c:v>
                </c:pt>
                <c:pt idx="5643">
                  <c:v>41050</c:v>
                </c:pt>
                <c:pt idx="5644">
                  <c:v>41051</c:v>
                </c:pt>
                <c:pt idx="5645">
                  <c:v>41052</c:v>
                </c:pt>
                <c:pt idx="5646">
                  <c:v>41053</c:v>
                </c:pt>
                <c:pt idx="5647">
                  <c:v>41054</c:v>
                </c:pt>
                <c:pt idx="5648">
                  <c:v>41058</c:v>
                </c:pt>
                <c:pt idx="5649">
                  <c:v>41059</c:v>
                </c:pt>
                <c:pt idx="5650">
                  <c:v>41060</c:v>
                </c:pt>
                <c:pt idx="5651">
                  <c:v>41061</c:v>
                </c:pt>
                <c:pt idx="5652">
                  <c:v>41064</c:v>
                </c:pt>
                <c:pt idx="5653">
                  <c:v>41065</c:v>
                </c:pt>
                <c:pt idx="5654">
                  <c:v>41066</c:v>
                </c:pt>
                <c:pt idx="5655">
                  <c:v>41067</c:v>
                </c:pt>
                <c:pt idx="5656">
                  <c:v>41068</c:v>
                </c:pt>
                <c:pt idx="5657">
                  <c:v>41071</c:v>
                </c:pt>
                <c:pt idx="5658">
                  <c:v>41072</c:v>
                </c:pt>
                <c:pt idx="5659">
                  <c:v>41073</c:v>
                </c:pt>
                <c:pt idx="5660">
                  <c:v>41074</c:v>
                </c:pt>
                <c:pt idx="5661">
                  <c:v>41075</c:v>
                </c:pt>
                <c:pt idx="5662">
                  <c:v>41078</c:v>
                </c:pt>
                <c:pt idx="5663">
                  <c:v>41079</c:v>
                </c:pt>
                <c:pt idx="5664">
                  <c:v>41080</c:v>
                </c:pt>
                <c:pt idx="5665">
                  <c:v>41081</c:v>
                </c:pt>
                <c:pt idx="5666">
                  <c:v>41082</c:v>
                </c:pt>
                <c:pt idx="5667">
                  <c:v>41085</c:v>
                </c:pt>
                <c:pt idx="5668">
                  <c:v>41086</c:v>
                </c:pt>
                <c:pt idx="5669">
                  <c:v>41087</c:v>
                </c:pt>
                <c:pt idx="5670">
                  <c:v>41088</c:v>
                </c:pt>
                <c:pt idx="5671">
                  <c:v>41089</c:v>
                </c:pt>
                <c:pt idx="5672">
                  <c:v>41092</c:v>
                </c:pt>
                <c:pt idx="5673">
                  <c:v>41093</c:v>
                </c:pt>
                <c:pt idx="5674">
                  <c:v>41095</c:v>
                </c:pt>
                <c:pt idx="5675">
                  <c:v>41096</c:v>
                </c:pt>
                <c:pt idx="5676">
                  <c:v>41099</c:v>
                </c:pt>
                <c:pt idx="5677">
                  <c:v>41100</c:v>
                </c:pt>
                <c:pt idx="5678">
                  <c:v>41101</c:v>
                </c:pt>
                <c:pt idx="5679">
                  <c:v>41102</c:v>
                </c:pt>
                <c:pt idx="5680">
                  <c:v>41103</c:v>
                </c:pt>
                <c:pt idx="5681">
                  <c:v>41106</c:v>
                </c:pt>
                <c:pt idx="5682">
                  <c:v>41107</c:v>
                </c:pt>
                <c:pt idx="5683">
                  <c:v>41108</c:v>
                </c:pt>
                <c:pt idx="5684">
                  <c:v>41109</c:v>
                </c:pt>
                <c:pt idx="5685">
                  <c:v>41110</c:v>
                </c:pt>
                <c:pt idx="5686">
                  <c:v>41113</c:v>
                </c:pt>
                <c:pt idx="5687">
                  <c:v>41114</c:v>
                </c:pt>
                <c:pt idx="5688">
                  <c:v>41115</c:v>
                </c:pt>
                <c:pt idx="5689">
                  <c:v>41116</c:v>
                </c:pt>
                <c:pt idx="5690">
                  <c:v>41117</c:v>
                </c:pt>
                <c:pt idx="5691">
                  <c:v>41120</c:v>
                </c:pt>
                <c:pt idx="5692">
                  <c:v>41121</c:v>
                </c:pt>
                <c:pt idx="5693">
                  <c:v>41122</c:v>
                </c:pt>
                <c:pt idx="5694">
                  <c:v>41123</c:v>
                </c:pt>
                <c:pt idx="5695">
                  <c:v>41124</c:v>
                </c:pt>
                <c:pt idx="5696">
                  <c:v>41127</c:v>
                </c:pt>
                <c:pt idx="5697">
                  <c:v>41128</c:v>
                </c:pt>
                <c:pt idx="5698">
                  <c:v>41129</c:v>
                </c:pt>
                <c:pt idx="5699">
                  <c:v>41130</c:v>
                </c:pt>
                <c:pt idx="5700">
                  <c:v>41131</c:v>
                </c:pt>
                <c:pt idx="5701">
                  <c:v>41134</c:v>
                </c:pt>
                <c:pt idx="5702">
                  <c:v>41135</c:v>
                </c:pt>
                <c:pt idx="5703">
                  <c:v>41136</c:v>
                </c:pt>
                <c:pt idx="5704">
                  <c:v>41137</c:v>
                </c:pt>
                <c:pt idx="5705">
                  <c:v>41138</c:v>
                </c:pt>
                <c:pt idx="5706">
                  <c:v>41141</c:v>
                </c:pt>
                <c:pt idx="5707">
                  <c:v>41142</c:v>
                </c:pt>
                <c:pt idx="5708">
                  <c:v>41143</c:v>
                </c:pt>
                <c:pt idx="5709">
                  <c:v>41144</c:v>
                </c:pt>
                <c:pt idx="5710">
                  <c:v>41145</c:v>
                </c:pt>
                <c:pt idx="5711">
                  <c:v>41148</c:v>
                </c:pt>
                <c:pt idx="5712">
                  <c:v>41149</c:v>
                </c:pt>
                <c:pt idx="5713">
                  <c:v>41150</c:v>
                </c:pt>
                <c:pt idx="5714">
                  <c:v>41151</c:v>
                </c:pt>
                <c:pt idx="5715">
                  <c:v>41152</c:v>
                </c:pt>
                <c:pt idx="5716">
                  <c:v>41156</c:v>
                </c:pt>
                <c:pt idx="5717">
                  <c:v>41157</c:v>
                </c:pt>
                <c:pt idx="5718">
                  <c:v>41158</c:v>
                </c:pt>
                <c:pt idx="5719">
                  <c:v>41159</c:v>
                </c:pt>
                <c:pt idx="5720">
                  <c:v>41162</c:v>
                </c:pt>
                <c:pt idx="5721">
                  <c:v>41163</c:v>
                </c:pt>
                <c:pt idx="5722">
                  <c:v>41164</c:v>
                </c:pt>
                <c:pt idx="5723">
                  <c:v>41165</c:v>
                </c:pt>
                <c:pt idx="5724">
                  <c:v>41166</c:v>
                </c:pt>
                <c:pt idx="5725">
                  <c:v>41169</c:v>
                </c:pt>
                <c:pt idx="5726">
                  <c:v>41170</c:v>
                </c:pt>
                <c:pt idx="5727">
                  <c:v>41171</c:v>
                </c:pt>
                <c:pt idx="5728">
                  <c:v>41172</c:v>
                </c:pt>
                <c:pt idx="5729">
                  <c:v>41173</c:v>
                </c:pt>
                <c:pt idx="5730">
                  <c:v>41176</c:v>
                </c:pt>
                <c:pt idx="5731">
                  <c:v>41177</c:v>
                </c:pt>
                <c:pt idx="5732">
                  <c:v>41178</c:v>
                </c:pt>
                <c:pt idx="5733">
                  <c:v>41179</c:v>
                </c:pt>
                <c:pt idx="5734">
                  <c:v>41180</c:v>
                </c:pt>
                <c:pt idx="5735">
                  <c:v>41183</c:v>
                </c:pt>
                <c:pt idx="5736">
                  <c:v>41184</c:v>
                </c:pt>
                <c:pt idx="5737">
                  <c:v>41185</c:v>
                </c:pt>
                <c:pt idx="5738">
                  <c:v>41186</c:v>
                </c:pt>
                <c:pt idx="5739">
                  <c:v>41187</c:v>
                </c:pt>
                <c:pt idx="5740">
                  <c:v>41190</c:v>
                </c:pt>
                <c:pt idx="5741">
                  <c:v>41191</c:v>
                </c:pt>
                <c:pt idx="5742">
                  <c:v>41192</c:v>
                </c:pt>
                <c:pt idx="5743">
                  <c:v>41193</c:v>
                </c:pt>
                <c:pt idx="5744">
                  <c:v>41194</c:v>
                </c:pt>
                <c:pt idx="5745">
                  <c:v>41197</c:v>
                </c:pt>
                <c:pt idx="5746">
                  <c:v>41198</c:v>
                </c:pt>
                <c:pt idx="5747">
                  <c:v>41199</c:v>
                </c:pt>
                <c:pt idx="5748">
                  <c:v>41200</c:v>
                </c:pt>
                <c:pt idx="5749">
                  <c:v>41201</c:v>
                </c:pt>
                <c:pt idx="5750">
                  <c:v>41204</c:v>
                </c:pt>
                <c:pt idx="5751">
                  <c:v>41205</c:v>
                </c:pt>
                <c:pt idx="5752">
                  <c:v>41206</c:v>
                </c:pt>
                <c:pt idx="5753">
                  <c:v>41207</c:v>
                </c:pt>
                <c:pt idx="5754">
                  <c:v>41208</c:v>
                </c:pt>
                <c:pt idx="5755">
                  <c:v>41213</c:v>
                </c:pt>
                <c:pt idx="5756">
                  <c:v>41214</c:v>
                </c:pt>
                <c:pt idx="5757">
                  <c:v>41215</c:v>
                </c:pt>
                <c:pt idx="5758">
                  <c:v>41218</c:v>
                </c:pt>
                <c:pt idx="5759">
                  <c:v>41219</c:v>
                </c:pt>
                <c:pt idx="5760">
                  <c:v>41220</c:v>
                </c:pt>
                <c:pt idx="5761">
                  <c:v>41221</c:v>
                </c:pt>
                <c:pt idx="5762">
                  <c:v>41222</c:v>
                </c:pt>
                <c:pt idx="5763">
                  <c:v>41225</c:v>
                </c:pt>
                <c:pt idx="5764">
                  <c:v>41226</c:v>
                </c:pt>
                <c:pt idx="5765">
                  <c:v>41227</c:v>
                </c:pt>
                <c:pt idx="5766">
                  <c:v>41228</c:v>
                </c:pt>
                <c:pt idx="5767">
                  <c:v>41229</c:v>
                </c:pt>
                <c:pt idx="5768">
                  <c:v>41232</c:v>
                </c:pt>
                <c:pt idx="5769">
                  <c:v>41233</c:v>
                </c:pt>
                <c:pt idx="5770">
                  <c:v>41234</c:v>
                </c:pt>
                <c:pt idx="5771">
                  <c:v>41236</c:v>
                </c:pt>
                <c:pt idx="5772">
                  <c:v>41239</c:v>
                </c:pt>
                <c:pt idx="5773">
                  <c:v>41240</c:v>
                </c:pt>
                <c:pt idx="5774">
                  <c:v>41241</c:v>
                </c:pt>
                <c:pt idx="5775">
                  <c:v>41242</c:v>
                </c:pt>
                <c:pt idx="5776">
                  <c:v>41243</c:v>
                </c:pt>
                <c:pt idx="5777">
                  <c:v>41246</c:v>
                </c:pt>
                <c:pt idx="5778">
                  <c:v>41247</c:v>
                </c:pt>
                <c:pt idx="5779">
                  <c:v>41248</c:v>
                </c:pt>
                <c:pt idx="5780">
                  <c:v>41249</c:v>
                </c:pt>
                <c:pt idx="5781">
                  <c:v>41250</c:v>
                </c:pt>
                <c:pt idx="5782">
                  <c:v>41253</c:v>
                </c:pt>
                <c:pt idx="5783">
                  <c:v>41254</c:v>
                </c:pt>
                <c:pt idx="5784">
                  <c:v>41255</c:v>
                </c:pt>
                <c:pt idx="5785">
                  <c:v>41256</c:v>
                </c:pt>
                <c:pt idx="5786">
                  <c:v>41257</c:v>
                </c:pt>
                <c:pt idx="5787">
                  <c:v>41260</c:v>
                </c:pt>
                <c:pt idx="5788">
                  <c:v>41261</c:v>
                </c:pt>
                <c:pt idx="5789">
                  <c:v>41262</c:v>
                </c:pt>
                <c:pt idx="5790">
                  <c:v>41263</c:v>
                </c:pt>
                <c:pt idx="5791">
                  <c:v>41264</c:v>
                </c:pt>
                <c:pt idx="5792">
                  <c:v>41267</c:v>
                </c:pt>
                <c:pt idx="5793">
                  <c:v>41269</c:v>
                </c:pt>
                <c:pt idx="5794">
                  <c:v>41270</c:v>
                </c:pt>
                <c:pt idx="5795">
                  <c:v>41271</c:v>
                </c:pt>
                <c:pt idx="5796">
                  <c:v>41274</c:v>
                </c:pt>
                <c:pt idx="5797">
                  <c:v>41276</c:v>
                </c:pt>
                <c:pt idx="5798">
                  <c:v>41277</c:v>
                </c:pt>
                <c:pt idx="5799">
                  <c:v>41278</c:v>
                </c:pt>
                <c:pt idx="5800">
                  <c:v>41281</c:v>
                </c:pt>
                <c:pt idx="5801">
                  <c:v>41282</c:v>
                </c:pt>
                <c:pt idx="5802">
                  <c:v>41283</c:v>
                </c:pt>
                <c:pt idx="5803">
                  <c:v>41284</c:v>
                </c:pt>
                <c:pt idx="5804">
                  <c:v>41285</c:v>
                </c:pt>
                <c:pt idx="5805">
                  <c:v>41288</c:v>
                </c:pt>
                <c:pt idx="5806">
                  <c:v>41289</c:v>
                </c:pt>
                <c:pt idx="5807">
                  <c:v>41290</c:v>
                </c:pt>
                <c:pt idx="5808">
                  <c:v>41291</c:v>
                </c:pt>
                <c:pt idx="5809">
                  <c:v>41292</c:v>
                </c:pt>
                <c:pt idx="5810">
                  <c:v>41296</c:v>
                </c:pt>
                <c:pt idx="5811">
                  <c:v>41297</c:v>
                </c:pt>
                <c:pt idx="5812">
                  <c:v>41298</c:v>
                </c:pt>
                <c:pt idx="5813">
                  <c:v>41299</c:v>
                </c:pt>
                <c:pt idx="5814">
                  <c:v>41302</c:v>
                </c:pt>
                <c:pt idx="5815">
                  <c:v>41303</c:v>
                </c:pt>
                <c:pt idx="5816">
                  <c:v>41304</c:v>
                </c:pt>
                <c:pt idx="5817">
                  <c:v>41305</c:v>
                </c:pt>
                <c:pt idx="5818">
                  <c:v>41306</c:v>
                </c:pt>
                <c:pt idx="5819">
                  <c:v>41309</c:v>
                </c:pt>
                <c:pt idx="5820">
                  <c:v>41310</c:v>
                </c:pt>
                <c:pt idx="5821">
                  <c:v>41311</c:v>
                </c:pt>
                <c:pt idx="5822">
                  <c:v>41312</c:v>
                </c:pt>
                <c:pt idx="5823">
                  <c:v>41313</c:v>
                </c:pt>
                <c:pt idx="5824">
                  <c:v>41316</c:v>
                </c:pt>
                <c:pt idx="5825">
                  <c:v>41317</c:v>
                </c:pt>
                <c:pt idx="5826">
                  <c:v>41318</c:v>
                </c:pt>
                <c:pt idx="5827">
                  <c:v>41319</c:v>
                </c:pt>
                <c:pt idx="5828">
                  <c:v>41320</c:v>
                </c:pt>
                <c:pt idx="5829">
                  <c:v>41324</c:v>
                </c:pt>
                <c:pt idx="5830">
                  <c:v>41325</c:v>
                </c:pt>
                <c:pt idx="5831">
                  <c:v>41326</c:v>
                </c:pt>
                <c:pt idx="5832">
                  <c:v>41327</c:v>
                </c:pt>
                <c:pt idx="5833">
                  <c:v>41330</c:v>
                </c:pt>
                <c:pt idx="5834">
                  <c:v>41331</c:v>
                </c:pt>
                <c:pt idx="5835">
                  <c:v>41332</c:v>
                </c:pt>
                <c:pt idx="5836">
                  <c:v>41333</c:v>
                </c:pt>
                <c:pt idx="5837">
                  <c:v>41334</c:v>
                </c:pt>
                <c:pt idx="5838">
                  <c:v>41337</c:v>
                </c:pt>
                <c:pt idx="5839">
                  <c:v>41338</c:v>
                </c:pt>
                <c:pt idx="5840">
                  <c:v>41339</c:v>
                </c:pt>
                <c:pt idx="5841">
                  <c:v>41340</c:v>
                </c:pt>
                <c:pt idx="5842">
                  <c:v>41341</c:v>
                </c:pt>
                <c:pt idx="5843">
                  <c:v>41344</c:v>
                </c:pt>
                <c:pt idx="5844">
                  <c:v>41345</c:v>
                </c:pt>
                <c:pt idx="5845">
                  <c:v>41346</c:v>
                </c:pt>
                <c:pt idx="5846">
                  <c:v>41347</c:v>
                </c:pt>
                <c:pt idx="5847">
                  <c:v>41348</c:v>
                </c:pt>
                <c:pt idx="5848">
                  <c:v>41351</c:v>
                </c:pt>
                <c:pt idx="5849">
                  <c:v>41352</c:v>
                </c:pt>
                <c:pt idx="5850">
                  <c:v>41353</c:v>
                </c:pt>
                <c:pt idx="5851">
                  <c:v>41354</c:v>
                </c:pt>
                <c:pt idx="5852">
                  <c:v>41355</c:v>
                </c:pt>
                <c:pt idx="5853">
                  <c:v>41358</c:v>
                </c:pt>
                <c:pt idx="5854">
                  <c:v>41359</c:v>
                </c:pt>
                <c:pt idx="5855">
                  <c:v>41360</c:v>
                </c:pt>
                <c:pt idx="5856">
                  <c:v>41361</c:v>
                </c:pt>
                <c:pt idx="5857">
                  <c:v>41365</c:v>
                </c:pt>
                <c:pt idx="5858">
                  <c:v>41366</c:v>
                </c:pt>
                <c:pt idx="5859">
                  <c:v>41367</c:v>
                </c:pt>
                <c:pt idx="5860">
                  <c:v>41368</c:v>
                </c:pt>
                <c:pt idx="5861">
                  <c:v>41369</c:v>
                </c:pt>
                <c:pt idx="5862">
                  <c:v>41372</c:v>
                </c:pt>
                <c:pt idx="5863">
                  <c:v>41373</c:v>
                </c:pt>
                <c:pt idx="5864">
                  <c:v>41374</c:v>
                </c:pt>
                <c:pt idx="5865">
                  <c:v>41375</c:v>
                </c:pt>
                <c:pt idx="5866">
                  <c:v>41376</c:v>
                </c:pt>
                <c:pt idx="5867">
                  <c:v>41379</c:v>
                </c:pt>
                <c:pt idx="5868">
                  <c:v>41380</c:v>
                </c:pt>
                <c:pt idx="5869">
                  <c:v>41381</c:v>
                </c:pt>
                <c:pt idx="5870">
                  <c:v>41382</c:v>
                </c:pt>
                <c:pt idx="5871">
                  <c:v>41383</c:v>
                </c:pt>
                <c:pt idx="5872">
                  <c:v>41386</c:v>
                </c:pt>
                <c:pt idx="5873">
                  <c:v>41387</c:v>
                </c:pt>
                <c:pt idx="5874">
                  <c:v>41388</c:v>
                </c:pt>
                <c:pt idx="5875">
                  <c:v>41389</c:v>
                </c:pt>
                <c:pt idx="5876">
                  <c:v>41390</c:v>
                </c:pt>
                <c:pt idx="5877">
                  <c:v>41393</c:v>
                </c:pt>
                <c:pt idx="5878">
                  <c:v>41394</c:v>
                </c:pt>
                <c:pt idx="5879">
                  <c:v>41395</c:v>
                </c:pt>
                <c:pt idx="5880">
                  <c:v>41396</c:v>
                </c:pt>
                <c:pt idx="5881">
                  <c:v>41397</c:v>
                </c:pt>
                <c:pt idx="5882">
                  <c:v>41400</c:v>
                </c:pt>
                <c:pt idx="5883">
                  <c:v>41401</c:v>
                </c:pt>
                <c:pt idx="5884">
                  <c:v>41402</c:v>
                </c:pt>
                <c:pt idx="5885">
                  <c:v>41403</c:v>
                </c:pt>
                <c:pt idx="5886">
                  <c:v>41404</c:v>
                </c:pt>
                <c:pt idx="5887">
                  <c:v>41407</c:v>
                </c:pt>
                <c:pt idx="5888">
                  <c:v>41408</c:v>
                </c:pt>
                <c:pt idx="5889">
                  <c:v>41409</c:v>
                </c:pt>
                <c:pt idx="5890">
                  <c:v>41410</c:v>
                </c:pt>
                <c:pt idx="5891">
                  <c:v>41411</c:v>
                </c:pt>
                <c:pt idx="5892">
                  <c:v>41414</c:v>
                </c:pt>
                <c:pt idx="5893">
                  <c:v>41415</c:v>
                </c:pt>
                <c:pt idx="5894">
                  <c:v>41416</c:v>
                </c:pt>
                <c:pt idx="5895">
                  <c:v>41417</c:v>
                </c:pt>
                <c:pt idx="5896">
                  <c:v>41418</c:v>
                </c:pt>
                <c:pt idx="5897">
                  <c:v>41422</c:v>
                </c:pt>
                <c:pt idx="5898">
                  <c:v>41423</c:v>
                </c:pt>
                <c:pt idx="5899">
                  <c:v>41424</c:v>
                </c:pt>
                <c:pt idx="5900">
                  <c:v>41425</c:v>
                </c:pt>
                <c:pt idx="5901">
                  <c:v>41428</c:v>
                </c:pt>
                <c:pt idx="5902">
                  <c:v>41429</c:v>
                </c:pt>
                <c:pt idx="5903">
                  <c:v>41430</c:v>
                </c:pt>
                <c:pt idx="5904">
                  <c:v>41431</c:v>
                </c:pt>
                <c:pt idx="5905">
                  <c:v>41432</c:v>
                </c:pt>
                <c:pt idx="5906">
                  <c:v>41435</c:v>
                </c:pt>
                <c:pt idx="5907">
                  <c:v>41436</c:v>
                </c:pt>
                <c:pt idx="5908">
                  <c:v>41437</c:v>
                </c:pt>
                <c:pt idx="5909">
                  <c:v>41438</c:v>
                </c:pt>
                <c:pt idx="5910">
                  <c:v>41439</c:v>
                </c:pt>
                <c:pt idx="5911">
                  <c:v>41442</c:v>
                </c:pt>
                <c:pt idx="5912">
                  <c:v>41443</c:v>
                </c:pt>
                <c:pt idx="5913">
                  <c:v>41444</c:v>
                </c:pt>
                <c:pt idx="5914">
                  <c:v>41445</c:v>
                </c:pt>
                <c:pt idx="5915">
                  <c:v>41446</c:v>
                </c:pt>
                <c:pt idx="5916">
                  <c:v>41449</c:v>
                </c:pt>
                <c:pt idx="5917">
                  <c:v>41450</c:v>
                </c:pt>
                <c:pt idx="5918">
                  <c:v>41451</c:v>
                </c:pt>
                <c:pt idx="5919">
                  <c:v>41452</c:v>
                </c:pt>
                <c:pt idx="5920">
                  <c:v>41453</c:v>
                </c:pt>
                <c:pt idx="5921">
                  <c:v>41456</c:v>
                </c:pt>
                <c:pt idx="5922">
                  <c:v>41457</c:v>
                </c:pt>
                <c:pt idx="5923">
                  <c:v>41458</c:v>
                </c:pt>
                <c:pt idx="5924">
                  <c:v>41460</c:v>
                </c:pt>
                <c:pt idx="5925">
                  <c:v>41463</c:v>
                </c:pt>
                <c:pt idx="5926">
                  <c:v>41464</c:v>
                </c:pt>
                <c:pt idx="5927">
                  <c:v>41465</c:v>
                </c:pt>
                <c:pt idx="5928">
                  <c:v>41466</c:v>
                </c:pt>
                <c:pt idx="5929">
                  <c:v>41467</c:v>
                </c:pt>
                <c:pt idx="5930">
                  <c:v>41470</c:v>
                </c:pt>
                <c:pt idx="5931">
                  <c:v>41471</c:v>
                </c:pt>
                <c:pt idx="5932">
                  <c:v>41472</c:v>
                </c:pt>
                <c:pt idx="5933">
                  <c:v>41473</c:v>
                </c:pt>
                <c:pt idx="5934">
                  <c:v>41474</c:v>
                </c:pt>
                <c:pt idx="5935">
                  <c:v>41477</c:v>
                </c:pt>
                <c:pt idx="5936">
                  <c:v>41478</c:v>
                </c:pt>
                <c:pt idx="5937">
                  <c:v>41479</c:v>
                </c:pt>
                <c:pt idx="5938">
                  <c:v>41480</c:v>
                </c:pt>
                <c:pt idx="5939">
                  <c:v>41481</c:v>
                </c:pt>
                <c:pt idx="5940">
                  <c:v>41484</c:v>
                </c:pt>
                <c:pt idx="5941">
                  <c:v>41485</c:v>
                </c:pt>
                <c:pt idx="5942">
                  <c:v>41486</c:v>
                </c:pt>
                <c:pt idx="5943">
                  <c:v>41487</c:v>
                </c:pt>
                <c:pt idx="5944">
                  <c:v>41488</c:v>
                </c:pt>
                <c:pt idx="5945">
                  <c:v>41491</c:v>
                </c:pt>
                <c:pt idx="5946">
                  <c:v>41492</c:v>
                </c:pt>
                <c:pt idx="5947">
                  <c:v>41493</c:v>
                </c:pt>
                <c:pt idx="5948">
                  <c:v>41494</c:v>
                </c:pt>
                <c:pt idx="5949">
                  <c:v>41495</c:v>
                </c:pt>
                <c:pt idx="5950">
                  <c:v>41498</c:v>
                </c:pt>
                <c:pt idx="5951">
                  <c:v>41499</c:v>
                </c:pt>
                <c:pt idx="5952">
                  <c:v>41500</c:v>
                </c:pt>
                <c:pt idx="5953">
                  <c:v>41501</c:v>
                </c:pt>
                <c:pt idx="5954">
                  <c:v>41502</c:v>
                </c:pt>
                <c:pt idx="5955">
                  <c:v>41505</c:v>
                </c:pt>
                <c:pt idx="5956">
                  <c:v>41506</c:v>
                </c:pt>
                <c:pt idx="5957">
                  <c:v>41507</c:v>
                </c:pt>
                <c:pt idx="5958">
                  <c:v>41508</c:v>
                </c:pt>
                <c:pt idx="5959">
                  <c:v>41509</c:v>
                </c:pt>
                <c:pt idx="5960">
                  <c:v>41512</c:v>
                </c:pt>
                <c:pt idx="5961">
                  <c:v>41513</c:v>
                </c:pt>
                <c:pt idx="5962">
                  <c:v>41514</c:v>
                </c:pt>
                <c:pt idx="5963">
                  <c:v>41515</c:v>
                </c:pt>
                <c:pt idx="5964">
                  <c:v>41516</c:v>
                </c:pt>
                <c:pt idx="5965">
                  <c:v>41520</c:v>
                </c:pt>
                <c:pt idx="5966">
                  <c:v>41521</c:v>
                </c:pt>
                <c:pt idx="5967">
                  <c:v>41522</c:v>
                </c:pt>
                <c:pt idx="5968">
                  <c:v>41523</c:v>
                </c:pt>
                <c:pt idx="5969">
                  <c:v>41526</c:v>
                </c:pt>
                <c:pt idx="5970">
                  <c:v>41527</c:v>
                </c:pt>
                <c:pt idx="5971">
                  <c:v>41528</c:v>
                </c:pt>
                <c:pt idx="5972">
                  <c:v>41529</c:v>
                </c:pt>
                <c:pt idx="5973">
                  <c:v>41530</c:v>
                </c:pt>
                <c:pt idx="5974">
                  <c:v>41533</c:v>
                </c:pt>
                <c:pt idx="5975">
                  <c:v>41534</c:v>
                </c:pt>
                <c:pt idx="5976">
                  <c:v>41535</c:v>
                </c:pt>
                <c:pt idx="5977">
                  <c:v>41536</c:v>
                </c:pt>
                <c:pt idx="5978">
                  <c:v>41537</c:v>
                </c:pt>
                <c:pt idx="5979">
                  <c:v>41540</c:v>
                </c:pt>
                <c:pt idx="5980">
                  <c:v>41541</c:v>
                </c:pt>
                <c:pt idx="5981">
                  <c:v>41542</c:v>
                </c:pt>
                <c:pt idx="5982">
                  <c:v>41543</c:v>
                </c:pt>
                <c:pt idx="5983">
                  <c:v>41544</c:v>
                </c:pt>
                <c:pt idx="5984">
                  <c:v>41547</c:v>
                </c:pt>
                <c:pt idx="5985">
                  <c:v>41548</c:v>
                </c:pt>
                <c:pt idx="5986">
                  <c:v>41549</c:v>
                </c:pt>
                <c:pt idx="5987">
                  <c:v>41550</c:v>
                </c:pt>
                <c:pt idx="5988">
                  <c:v>41551</c:v>
                </c:pt>
                <c:pt idx="5989">
                  <c:v>41554</c:v>
                </c:pt>
                <c:pt idx="5990">
                  <c:v>41555</c:v>
                </c:pt>
                <c:pt idx="5991">
                  <c:v>41556</c:v>
                </c:pt>
                <c:pt idx="5992">
                  <c:v>41557</c:v>
                </c:pt>
                <c:pt idx="5993">
                  <c:v>41558</c:v>
                </c:pt>
                <c:pt idx="5994">
                  <c:v>41561</c:v>
                </c:pt>
                <c:pt idx="5995">
                  <c:v>41562</c:v>
                </c:pt>
                <c:pt idx="5996">
                  <c:v>41563</c:v>
                </c:pt>
                <c:pt idx="5997">
                  <c:v>41564</c:v>
                </c:pt>
                <c:pt idx="5998">
                  <c:v>41565</c:v>
                </c:pt>
                <c:pt idx="5999">
                  <c:v>41568</c:v>
                </c:pt>
                <c:pt idx="6000">
                  <c:v>41569</c:v>
                </c:pt>
                <c:pt idx="6001">
                  <c:v>41570</c:v>
                </c:pt>
                <c:pt idx="6002">
                  <c:v>41571</c:v>
                </c:pt>
                <c:pt idx="6003">
                  <c:v>41572</c:v>
                </c:pt>
                <c:pt idx="6004">
                  <c:v>41575</c:v>
                </c:pt>
                <c:pt idx="6005">
                  <c:v>41576</c:v>
                </c:pt>
                <c:pt idx="6006">
                  <c:v>41577</c:v>
                </c:pt>
                <c:pt idx="6007">
                  <c:v>41578</c:v>
                </c:pt>
                <c:pt idx="6008">
                  <c:v>41579</c:v>
                </c:pt>
                <c:pt idx="6009">
                  <c:v>41582</c:v>
                </c:pt>
                <c:pt idx="6010">
                  <c:v>41583</c:v>
                </c:pt>
                <c:pt idx="6011">
                  <c:v>41584</c:v>
                </c:pt>
                <c:pt idx="6012">
                  <c:v>41585</c:v>
                </c:pt>
                <c:pt idx="6013">
                  <c:v>41586</c:v>
                </c:pt>
                <c:pt idx="6014">
                  <c:v>41589</c:v>
                </c:pt>
                <c:pt idx="6015">
                  <c:v>41590</c:v>
                </c:pt>
                <c:pt idx="6016">
                  <c:v>41591</c:v>
                </c:pt>
                <c:pt idx="6017">
                  <c:v>41592</c:v>
                </c:pt>
                <c:pt idx="6018">
                  <c:v>41593</c:v>
                </c:pt>
                <c:pt idx="6019">
                  <c:v>41596</c:v>
                </c:pt>
                <c:pt idx="6020">
                  <c:v>41597</c:v>
                </c:pt>
                <c:pt idx="6021">
                  <c:v>41598</c:v>
                </c:pt>
                <c:pt idx="6022">
                  <c:v>41599</c:v>
                </c:pt>
                <c:pt idx="6023">
                  <c:v>41600</c:v>
                </c:pt>
                <c:pt idx="6024">
                  <c:v>41603</c:v>
                </c:pt>
                <c:pt idx="6025">
                  <c:v>41604</c:v>
                </c:pt>
                <c:pt idx="6026">
                  <c:v>41605</c:v>
                </c:pt>
                <c:pt idx="6027">
                  <c:v>41607</c:v>
                </c:pt>
                <c:pt idx="6028">
                  <c:v>41610</c:v>
                </c:pt>
                <c:pt idx="6029">
                  <c:v>41611</c:v>
                </c:pt>
                <c:pt idx="6030">
                  <c:v>41612</c:v>
                </c:pt>
                <c:pt idx="6031">
                  <c:v>41613</c:v>
                </c:pt>
                <c:pt idx="6032">
                  <c:v>41614</c:v>
                </c:pt>
                <c:pt idx="6033">
                  <c:v>41617</c:v>
                </c:pt>
                <c:pt idx="6034">
                  <c:v>41618</c:v>
                </c:pt>
                <c:pt idx="6035">
                  <c:v>41619</c:v>
                </c:pt>
                <c:pt idx="6036">
                  <c:v>41620</c:v>
                </c:pt>
                <c:pt idx="6037">
                  <c:v>41621</c:v>
                </c:pt>
                <c:pt idx="6038">
                  <c:v>41624</c:v>
                </c:pt>
                <c:pt idx="6039">
                  <c:v>41625</c:v>
                </c:pt>
                <c:pt idx="6040">
                  <c:v>41626</c:v>
                </c:pt>
                <c:pt idx="6041">
                  <c:v>41627</c:v>
                </c:pt>
                <c:pt idx="6042">
                  <c:v>41628</c:v>
                </c:pt>
                <c:pt idx="6043">
                  <c:v>41631</c:v>
                </c:pt>
                <c:pt idx="6044">
                  <c:v>41632</c:v>
                </c:pt>
                <c:pt idx="6045">
                  <c:v>41634</c:v>
                </c:pt>
                <c:pt idx="6046">
                  <c:v>41635</c:v>
                </c:pt>
                <c:pt idx="6047">
                  <c:v>41638</c:v>
                </c:pt>
                <c:pt idx="6048">
                  <c:v>41639</c:v>
                </c:pt>
                <c:pt idx="6049">
                  <c:v>41641</c:v>
                </c:pt>
                <c:pt idx="6050">
                  <c:v>41642</c:v>
                </c:pt>
                <c:pt idx="6051">
                  <c:v>41645</c:v>
                </c:pt>
                <c:pt idx="6052">
                  <c:v>41646</c:v>
                </c:pt>
                <c:pt idx="6053">
                  <c:v>41647</c:v>
                </c:pt>
                <c:pt idx="6054">
                  <c:v>41648</c:v>
                </c:pt>
                <c:pt idx="6055">
                  <c:v>41649</c:v>
                </c:pt>
                <c:pt idx="6056">
                  <c:v>41652</c:v>
                </c:pt>
                <c:pt idx="6057">
                  <c:v>41653</c:v>
                </c:pt>
                <c:pt idx="6058">
                  <c:v>41654</c:v>
                </c:pt>
                <c:pt idx="6059">
                  <c:v>41655</c:v>
                </c:pt>
                <c:pt idx="6060">
                  <c:v>41656</c:v>
                </c:pt>
                <c:pt idx="6061">
                  <c:v>41660</c:v>
                </c:pt>
                <c:pt idx="6062">
                  <c:v>41661</c:v>
                </c:pt>
                <c:pt idx="6063">
                  <c:v>41662</c:v>
                </c:pt>
                <c:pt idx="6064">
                  <c:v>41663</c:v>
                </c:pt>
                <c:pt idx="6065">
                  <c:v>41666</c:v>
                </c:pt>
                <c:pt idx="6066">
                  <c:v>41667</c:v>
                </c:pt>
                <c:pt idx="6067">
                  <c:v>41668</c:v>
                </c:pt>
                <c:pt idx="6068">
                  <c:v>41669</c:v>
                </c:pt>
                <c:pt idx="6069">
                  <c:v>41670</c:v>
                </c:pt>
                <c:pt idx="6070">
                  <c:v>41673</c:v>
                </c:pt>
                <c:pt idx="6071">
                  <c:v>41674</c:v>
                </c:pt>
                <c:pt idx="6072">
                  <c:v>41675</c:v>
                </c:pt>
                <c:pt idx="6073">
                  <c:v>41676</c:v>
                </c:pt>
                <c:pt idx="6074">
                  <c:v>41677</c:v>
                </c:pt>
                <c:pt idx="6075">
                  <c:v>41680</c:v>
                </c:pt>
                <c:pt idx="6076">
                  <c:v>41681</c:v>
                </c:pt>
                <c:pt idx="6077">
                  <c:v>41682</c:v>
                </c:pt>
                <c:pt idx="6078">
                  <c:v>41683</c:v>
                </c:pt>
                <c:pt idx="6079">
                  <c:v>41684</c:v>
                </c:pt>
                <c:pt idx="6080">
                  <c:v>41688</c:v>
                </c:pt>
                <c:pt idx="6081">
                  <c:v>41689</c:v>
                </c:pt>
                <c:pt idx="6082">
                  <c:v>41690</c:v>
                </c:pt>
                <c:pt idx="6083">
                  <c:v>41691</c:v>
                </c:pt>
                <c:pt idx="6084">
                  <c:v>41694</c:v>
                </c:pt>
                <c:pt idx="6085">
                  <c:v>41695</c:v>
                </c:pt>
                <c:pt idx="6086">
                  <c:v>41696</c:v>
                </c:pt>
                <c:pt idx="6087">
                  <c:v>41697</c:v>
                </c:pt>
                <c:pt idx="6088">
                  <c:v>41698</c:v>
                </c:pt>
                <c:pt idx="6089">
                  <c:v>41701</c:v>
                </c:pt>
                <c:pt idx="6090">
                  <c:v>41702</c:v>
                </c:pt>
                <c:pt idx="6091">
                  <c:v>41703</c:v>
                </c:pt>
                <c:pt idx="6092">
                  <c:v>41704</c:v>
                </c:pt>
                <c:pt idx="6093">
                  <c:v>41705</c:v>
                </c:pt>
                <c:pt idx="6094">
                  <c:v>41708</c:v>
                </c:pt>
                <c:pt idx="6095">
                  <c:v>41709</c:v>
                </c:pt>
                <c:pt idx="6096">
                  <c:v>41710</c:v>
                </c:pt>
                <c:pt idx="6097">
                  <c:v>41711</c:v>
                </c:pt>
                <c:pt idx="6098">
                  <c:v>41712</c:v>
                </c:pt>
                <c:pt idx="6099">
                  <c:v>41715</c:v>
                </c:pt>
                <c:pt idx="6100">
                  <c:v>41716</c:v>
                </c:pt>
                <c:pt idx="6101">
                  <c:v>41717</c:v>
                </c:pt>
                <c:pt idx="6102">
                  <c:v>41718</c:v>
                </c:pt>
                <c:pt idx="6103">
                  <c:v>41719</c:v>
                </c:pt>
                <c:pt idx="6104">
                  <c:v>41722</c:v>
                </c:pt>
                <c:pt idx="6105">
                  <c:v>41723</c:v>
                </c:pt>
                <c:pt idx="6106">
                  <c:v>41724</c:v>
                </c:pt>
                <c:pt idx="6107">
                  <c:v>41725</c:v>
                </c:pt>
                <c:pt idx="6108">
                  <c:v>41726</c:v>
                </c:pt>
                <c:pt idx="6109">
                  <c:v>41729</c:v>
                </c:pt>
                <c:pt idx="6110">
                  <c:v>41730</c:v>
                </c:pt>
                <c:pt idx="6111">
                  <c:v>41731</c:v>
                </c:pt>
                <c:pt idx="6112">
                  <c:v>41732</c:v>
                </c:pt>
                <c:pt idx="6113">
                  <c:v>41733</c:v>
                </c:pt>
                <c:pt idx="6114">
                  <c:v>41736</c:v>
                </c:pt>
                <c:pt idx="6115">
                  <c:v>41737</c:v>
                </c:pt>
                <c:pt idx="6116">
                  <c:v>41738</c:v>
                </c:pt>
                <c:pt idx="6117">
                  <c:v>41739</c:v>
                </c:pt>
                <c:pt idx="6118">
                  <c:v>41740</c:v>
                </c:pt>
                <c:pt idx="6119">
                  <c:v>41743</c:v>
                </c:pt>
                <c:pt idx="6120">
                  <c:v>41744</c:v>
                </c:pt>
                <c:pt idx="6121">
                  <c:v>41745</c:v>
                </c:pt>
                <c:pt idx="6122">
                  <c:v>41746</c:v>
                </c:pt>
                <c:pt idx="6123">
                  <c:v>41750</c:v>
                </c:pt>
                <c:pt idx="6124">
                  <c:v>41751</c:v>
                </c:pt>
                <c:pt idx="6125">
                  <c:v>41752</c:v>
                </c:pt>
                <c:pt idx="6126">
                  <c:v>41753</c:v>
                </c:pt>
                <c:pt idx="6127">
                  <c:v>41754</c:v>
                </c:pt>
                <c:pt idx="6128">
                  <c:v>41757</c:v>
                </c:pt>
                <c:pt idx="6129">
                  <c:v>41758</c:v>
                </c:pt>
                <c:pt idx="6130">
                  <c:v>41759</c:v>
                </c:pt>
                <c:pt idx="6131">
                  <c:v>41760</c:v>
                </c:pt>
                <c:pt idx="6132">
                  <c:v>41761</c:v>
                </c:pt>
                <c:pt idx="6133">
                  <c:v>41764</c:v>
                </c:pt>
                <c:pt idx="6134">
                  <c:v>41765</c:v>
                </c:pt>
                <c:pt idx="6135">
                  <c:v>41766</c:v>
                </c:pt>
                <c:pt idx="6136">
                  <c:v>41767</c:v>
                </c:pt>
                <c:pt idx="6137">
                  <c:v>41768</c:v>
                </c:pt>
                <c:pt idx="6138">
                  <c:v>41771</c:v>
                </c:pt>
                <c:pt idx="6139">
                  <c:v>41772</c:v>
                </c:pt>
                <c:pt idx="6140">
                  <c:v>41773</c:v>
                </c:pt>
                <c:pt idx="6141">
                  <c:v>41774</c:v>
                </c:pt>
                <c:pt idx="6142">
                  <c:v>41775</c:v>
                </c:pt>
                <c:pt idx="6143">
                  <c:v>41778</c:v>
                </c:pt>
                <c:pt idx="6144">
                  <c:v>41779</c:v>
                </c:pt>
                <c:pt idx="6145">
                  <c:v>41780</c:v>
                </c:pt>
                <c:pt idx="6146">
                  <c:v>41781</c:v>
                </c:pt>
                <c:pt idx="6147">
                  <c:v>41782</c:v>
                </c:pt>
                <c:pt idx="6148">
                  <c:v>41786</c:v>
                </c:pt>
                <c:pt idx="6149">
                  <c:v>41787</c:v>
                </c:pt>
                <c:pt idx="6150">
                  <c:v>41788</c:v>
                </c:pt>
                <c:pt idx="6151">
                  <c:v>41789</c:v>
                </c:pt>
                <c:pt idx="6152">
                  <c:v>41792</c:v>
                </c:pt>
                <c:pt idx="6153">
                  <c:v>41793</c:v>
                </c:pt>
                <c:pt idx="6154">
                  <c:v>41794</c:v>
                </c:pt>
                <c:pt idx="6155">
                  <c:v>41795</c:v>
                </c:pt>
                <c:pt idx="6156">
                  <c:v>41796</c:v>
                </c:pt>
                <c:pt idx="6157">
                  <c:v>41799</c:v>
                </c:pt>
                <c:pt idx="6158">
                  <c:v>41800</c:v>
                </c:pt>
                <c:pt idx="6159">
                  <c:v>41801</c:v>
                </c:pt>
                <c:pt idx="6160">
                  <c:v>41802</c:v>
                </c:pt>
                <c:pt idx="6161">
                  <c:v>41803</c:v>
                </c:pt>
                <c:pt idx="6162">
                  <c:v>41806</c:v>
                </c:pt>
                <c:pt idx="6163">
                  <c:v>41807</c:v>
                </c:pt>
                <c:pt idx="6164">
                  <c:v>41808</c:v>
                </c:pt>
                <c:pt idx="6165">
                  <c:v>41809</c:v>
                </c:pt>
                <c:pt idx="6166">
                  <c:v>41810</c:v>
                </c:pt>
                <c:pt idx="6167">
                  <c:v>41813</c:v>
                </c:pt>
                <c:pt idx="6168">
                  <c:v>41814</c:v>
                </c:pt>
                <c:pt idx="6169">
                  <c:v>41815</c:v>
                </c:pt>
                <c:pt idx="6170">
                  <c:v>41816</c:v>
                </c:pt>
                <c:pt idx="6171">
                  <c:v>41817</c:v>
                </c:pt>
                <c:pt idx="6172">
                  <c:v>41820</c:v>
                </c:pt>
                <c:pt idx="6173">
                  <c:v>41821</c:v>
                </c:pt>
                <c:pt idx="6174">
                  <c:v>41822</c:v>
                </c:pt>
                <c:pt idx="6175">
                  <c:v>41823</c:v>
                </c:pt>
                <c:pt idx="6176">
                  <c:v>41827</c:v>
                </c:pt>
                <c:pt idx="6177">
                  <c:v>41828</c:v>
                </c:pt>
                <c:pt idx="6178">
                  <c:v>41829</c:v>
                </c:pt>
                <c:pt idx="6179">
                  <c:v>41830</c:v>
                </c:pt>
                <c:pt idx="6180">
                  <c:v>41831</c:v>
                </c:pt>
                <c:pt idx="6181">
                  <c:v>41834</c:v>
                </c:pt>
                <c:pt idx="6182">
                  <c:v>41835</c:v>
                </c:pt>
                <c:pt idx="6183">
                  <c:v>41836</c:v>
                </c:pt>
                <c:pt idx="6184">
                  <c:v>41837</c:v>
                </c:pt>
                <c:pt idx="6185">
                  <c:v>41838</c:v>
                </c:pt>
                <c:pt idx="6186">
                  <c:v>41841</c:v>
                </c:pt>
                <c:pt idx="6187">
                  <c:v>41842</c:v>
                </c:pt>
                <c:pt idx="6188">
                  <c:v>41843</c:v>
                </c:pt>
                <c:pt idx="6189">
                  <c:v>41844</c:v>
                </c:pt>
                <c:pt idx="6190">
                  <c:v>41845</c:v>
                </c:pt>
                <c:pt idx="6191">
                  <c:v>41848</c:v>
                </c:pt>
                <c:pt idx="6192">
                  <c:v>41849</c:v>
                </c:pt>
                <c:pt idx="6193">
                  <c:v>41850</c:v>
                </c:pt>
                <c:pt idx="6194">
                  <c:v>41851</c:v>
                </c:pt>
                <c:pt idx="6195">
                  <c:v>41852</c:v>
                </c:pt>
                <c:pt idx="6196">
                  <c:v>41855</c:v>
                </c:pt>
                <c:pt idx="6197">
                  <c:v>41856</c:v>
                </c:pt>
                <c:pt idx="6198">
                  <c:v>41857</c:v>
                </c:pt>
                <c:pt idx="6199">
                  <c:v>41858</c:v>
                </c:pt>
                <c:pt idx="6200">
                  <c:v>41859</c:v>
                </c:pt>
                <c:pt idx="6201">
                  <c:v>41862</c:v>
                </c:pt>
                <c:pt idx="6202">
                  <c:v>41863</c:v>
                </c:pt>
                <c:pt idx="6203">
                  <c:v>41864</c:v>
                </c:pt>
                <c:pt idx="6204">
                  <c:v>41865</c:v>
                </c:pt>
                <c:pt idx="6205">
                  <c:v>41866</c:v>
                </c:pt>
                <c:pt idx="6206">
                  <c:v>41869</c:v>
                </c:pt>
                <c:pt idx="6207">
                  <c:v>41870</c:v>
                </c:pt>
                <c:pt idx="6208">
                  <c:v>41871</c:v>
                </c:pt>
                <c:pt idx="6209">
                  <c:v>41872</c:v>
                </c:pt>
                <c:pt idx="6210">
                  <c:v>41873</c:v>
                </c:pt>
                <c:pt idx="6211">
                  <c:v>41876</c:v>
                </c:pt>
                <c:pt idx="6212">
                  <c:v>41877</c:v>
                </c:pt>
                <c:pt idx="6213">
                  <c:v>41878</c:v>
                </c:pt>
                <c:pt idx="6214">
                  <c:v>41879</c:v>
                </c:pt>
                <c:pt idx="6215">
                  <c:v>41880</c:v>
                </c:pt>
                <c:pt idx="6216">
                  <c:v>41884</c:v>
                </c:pt>
                <c:pt idx="6217">
                  <c:v>41885</c:v>
                </c:pt>
                <c:pt idx="6218">
                  <c:v>41886</c:v>
                </c:pt>
                <c:pt idx="6219">
                  <c:v>41887</c:v>
                </c:pt>
                <c:pt idx="6220">
                  <c:v>41890</c:v>
                </c:pt>
                <c:pt idx="6221">
                  <c:v>41891</c:v>
                </c:pt>
                <c:pt idx="6222">
                  <c:v>41892</c:v>
                </c:pt>
                <c:pt idx="6223">
                  <c:v>41893</c:v>
                </c:pt>
                <c:pt idx="6224">
                  <c:v>41894</c:v>
                </c:pt>
                <c:pt idx="6225">
                  <c:v>41897</c:v>
                </c:pt>
                <c:pt idx="6226">
                  <c:v>41898</c:v>
                </c:pt>
                <c:pt idx="6227">
                  <c:v>41899</c:v>
                </c:pt>
                <c:pt idx="6228">
                  <c:v>41900</c:v>
                </c:pt>
                <c:pt idx="6229">
                  <c:v>41901</c:v>
                </c:pt>
                <c:pt idx="6230">
                  <c:v>41904</c:v>
                </c:pt>
                <c:pt idx="6231">
                  <c:v>41905</c:v>
                </c:pt>
                <c:pt idx="6232">
                  <c:v>41906</c:v>
                </c:pt>
                <c:pt idx="6233">
                  <c:v>41907</c:v>
                </c:pt>
                <c:pt idx="6234">
                  <c:v>41908</c:v>
                </c:pt>
                <c:pt idx="6235">
                  <c:v>41911</c:v>
                </c:pt>
                <c:pt idx="6236">
                  <c:v>41912</c:v>
                </c:pt>
                <c:pt idx="6237">
                  <c:v>41913</c:v>
                </c:pt>
                <c:pt idx="6238">
                  <c:v>41914</c:v>
                </c:pt>
                <c:pt idx="6239">
                  <c:v>41915</c:v>
                </c:pt>
                <c:pt idx="6240">
                  <c:v>41918</c:v>
                </c:pt>
                <c:pt idx="6241">
                  <c:v>41919</c:v>
                </c:pt>
                <c:pt idx="6242">
                  <c:v>41920</c:v>
                </c:pt>
                <c:pt idx="6243">
                  <c:v>41921</c:v>
                </c:pt>
                <c:pt idx="6244">
                  <c:v>41922</c:v>
                </c:pt>
                <c:pt idx="6245">
                  <c:v>41925</c:v>
                </c:pt>
                <c:pt idx="6246">
                  <c:v>41926</c:v>
                </c:pt>
                <c:pt idx="6247">
                  <c:v>41927</c:v>
                </c:pt>
                <c:pt idx="6248">
                  <c:v>41928</c:v>
                </c:pt>
                <c:pt idx="6249">
                  <c:v>41929</c:v>
                </c:pt>
                <c:pt idx="6250">
                  <c:v>41932</c:v>
                </c:pt>
                <c:pt idx="6251">
                  <c:v>41933</c:v>
                </c:pt>
                <c:pt idx="6252">
                  <c:v>41934</c:v>
                </c:pt>
                <c:pt idx="6253">
                  <c:v>41935</c:v>
                </c:pt>
                <c:pt idx="6254">
                  <c:v>41936</c:v>
                </c:pt>
                <c:pt idx="6255">
                  <c:v>41939</c:v>
                </c:pt>
                <c:pt idx="6256">
                  <c:v>41940</c:v>
                </c:pt>
                <c:pt idx="6257">
                  <c:v>41941</c:v>
                </c:pt>
                <c:pt idx="6258">
                  <c:v>41942</c:v>
                </c:pt>
                <c:pt idx="6259">
                  <c:v>41943</c:v>
                </c:pt>
                <c:pt idx="6260">
                  <c:v>41946</c:v>
                </c:pt>
                <c:pt idx="6261">
                  <c:v>41947</c:v>
                </c:pt>
                <c:pt idx="6262">
                  <c:v>41948</c:v>
                </c:pt>
                <c:pt idx="6263">
                  <c:v>41949</c:v>
                </c:pt>
                <c:pt idx="6264">
                  <c:v>41950</c:v>
                </c:pt>
                <c:pt idx="6265">
                  <c:v>41953</c:v>
                </c:pt>
                <c:pt idx="6266">
                  <c:v>41954</c:v>
                </c:pt>
                <c:pt idx="6267">
                  <c:v>41955</c:v>
                </c:pt>
                <c:pt idx="6268">
                  <c:v>41956</c:v>
                </c:pt>
                <c:pt idx="6269">
                  <c:v>41957</c:v>
                </c:pt>
                <c:pt idx="6270">
                  <c:v>41960</c:v>
                </c:pt>
                <c:pt idx="6271">
                  <c:v>41961</c:v>
                </c:pt>
                <c:pt idx="6272">
                  <c:v>41962</c:v>
                </c:pt>
                <c:pt idx="6273">
                  <c:v>41963</c:v>
                </c:pt>
                <c:pt idx="6274">
                  <c:v>41964</c:v>
                </c:pt>
                <c:pt idx="6275">
                  <c:v>41967</c:v>
                </c:pt>
                <c:pt idx="6276">
                  <c:v>41968</c:v>
                </c:pt>
                <c:pt idx="6277">
                  <c:v>41969</c:v>
                </c:pt>
                <c:pt idx="6278">
                  <c:v>41971</c:v>
                </c:pt>
                <c:pt idx="6279">
                  <c:v>41974</c:v>
                </c:pt>
                <c:pt idx="6280">
                  <c:v>41975</c:v>
                </c:pt>
                <c:pt idx="6281">
                  <c:v>41976</c:v>
                </c:pt>
                <c:pt idx="6282">
                  <c:v>41977</c:v>
                </c:pt>
                <c:pt idx="6283">
                  <c:v>41978</c:v>
                </c:pt>
                <c:pt idx="6284">
                  <c:v>41981</c:v>
                </c:pt>
                <c:pt idx="6285">
                  <c:v>41982</c:v>
                </c:pt>
                <c:pt idx="6286">
                  <c:v>41983</c:v>
                </c:pt>
                <c:pt idx="6287">
                  <c:v>41984</c:v>
                </c:pt>
                <c:pt idx="6288">
                  <c:v>41985</c:v>
                </c:pt>
                <c:pt idx="6289">
                  <c:v>41988</c:v>
                </c:pt>
                <c:pt idx="6290">
                  <c:v>41989</c:v>
                </c:pt>
                <c:pt idx="6291">
                  <c:v>41990</c:v>
                </c:pt>
                <c:pt idx="6292">
                  <c:v>41991</c:v>
                </c:pt>
                <c:pt idx="6293">
                  <c:v>41992</c:v>
                </c:pt>
                <c:pt idx="6294">
                  <c:v>41995</c:v>
                </c:pt>
                <c:pt idx="6295">
                  <c:v>41996</c:v>
                </c:pt>
                <c:pt idx="6296">
                  <c:v>41997</c:v>
                </c:pt>
                <c:pt idx="6297">
                  <c:v>41999</c:v>
                </c:pt>
                <c:pt idx="6298">
                  <c:v>42002</c:v>
                </c:pt>
                <c:pt idx="6299">
                  <c:v>42003</c:v>
                </c:pt>
                <c:pt idx="6300">
                  <c:v>42004</c:v>
                </c:pt>
                <c:pt idx="6301">
                  <c:v>42006</c:v>
                </c:pt>
                <c:pt idx="6302">
                  <c:v>42009</c:v>
                </c:pt>
                <c:pt idx="6303">
                  <c:v>42010</c:v>
                </c:pt>
                <c:pt idx="6304">
                  <c:v>42011</c:v>
                </c:pt>
                <c:pt idx="6305">
                  <c:v>42012</c:v>
                </c:pt>
                <c:pt idx="6306">
                  <c:v>42013</c:v>
                </c:pt>
                <c:pt idx="6307">
                  <c:v>42016</c:v>
                </c:pt>
                <c:pt idx="6308">
                  <c:v>42017</c:v>
                </c:pt>
                <c:pt idx="6309">
                  <c:v>42018</c:v>
                </c:pt>
                <c:pt idx="6310">
                  <c:v>42019</c:v>
                </c:pt>
                <c:pt idx="6311">
                  <c:v>42020</c:v>
                </c:pt>
                <c:pt idx="6312">
                  <c:v>42024</c:v>
                </c:pt>
                <c:pt idx="6313">
                  <c:v>42025</c:v>
                </c:pt>
                <c:pt idx="6314">
                  <c:v>42026</c:v>
                </c:pt>
                <c:pt idx="6315">
                  <c:v>42027</c:v>
                </c:pt>
                <c:pt idx="6316">
                  <c:v>42030</c:v>
                </c:pt>
                <c:pt idx="6317">
                  <c:v>42031</c:v>
                </c:pt>
                <c:pt idx="6318">
                  <c:v>42032</c:v>
                </c:pt>
                <c:pt idx="6319">
                  <c:v>42033</c:v>
                </c:pt>
                <c:pt idx="6320">
                  <c:v>42034</c:v>
                </c:pt>
                <c:pt idx="6321">
                  <c:v>42037</c:v>
                </c:pt>
                <c:pt idx="6322">
                  <c:v>42038</c:v>
                </c:pt>
                <c:pt idx="6323">
                  <c:v>42039</c:v>
                </c:pt>
                <c:pt idx="6324">
                  <c:v>42040</c:v>
                </c:pt>
                <c:pt idx="6325">
                  <c:v>42041</c:v>
                </c:pt>
                <c:pt idx="6326">
                  <c:v>42044</c:v>
                </c:pt>
                <c:pt idx="6327">
                  <c:v>42045</c:v>
                </c:pt>
                <c:pt idx="6328">
                  <c:v>42046</c:v>
                </c:pt>
                <c:pt idx="6329">
                  <c:v>42047</c:v>
                </c:pt>
                <c:pt idx="6330">
                  <c:v>42048</c:v>
                </c:pt>
                <c:pt idx="6331">
                  <c:v>42052</c:v>
                </c:pt>
                <c:pt idx="6332">
                  <c:v>42053</c:v>
                </c:pt>
                <c:pt idx="6333">
                  <c:v>42054</c:v>
                </c:pt>
                <c:pt idx="6334">
                  <c:v>42055</c:v>
                </c:pt>
                <c:pt idx="6335">
                  <c:v>42058</c:v>
                </c:pt>
                <c:pt idx="6336">
                  <c:v>42059</c:v>
                </c:pt>
                <c:pt idx="6337">
                  <c:v>42060</c:v>
                </c:pt>
                <c:pt idx="6338">
                  <c:v>42061</c:v>
                </c:pt>
                <c:pt idx="6339">
                  <c:v>42062</c:v>
                </c:pt>
                <c:pt idx="6340">
                  <c:v>42065</c:v>
                </c:pt>
                <c:pt idx="6341">
                  <c:v>42066</c:v>
                </c:pt>
                <c:pt idx="6342">
                  <c:v>42067</c:v>
                </c:pt>
                <c:pt idx="6343">
                  <c:v>42068</c:v>
                </c:pt>
                <c:pt idx="6344">
                  <c:v>42069</c:v>
                </c:pt>
                <c:pt idx="6345">
                  <c:v>42072</c:v>
                </c:pt>
                <c:pt idx="6346">
                  <c:v>42073</c:v>
                </c:pt>
                <c:pt idx="6347">
                  <c:v>42074</c:v>
                </c:pt>
                <c:pt idx="6348">
                  <c:v>42075</c:v>
                </c:pt>
                <c:pt idx="6349">
                  <c:v>42076</c:v>
                </c:pt>
                <c:pt idx="6350">
                  <c:v>42079</c:v>
                </c:pt>
                <c:pt idx="6351">
                  <c:v>42080</c:v>
                </c:pt>
                <c:pt idx="6352">
                  <c:v>42081</c:v>
                </c:pt>
                <c:pt idx="6353">
                  <c:v>42082</c:v>
                </c:pt>
                <c:pt idx="6354">
                  <c:v>42083</c:v>
                </c:pt>
                <c:pt idx="6355">
                  <c:v>42086</c:v>
                </c:pt>
                <c:pt idx="6356">
                  <c:v>42087</c:v>
                </c:pt>
                <c:pt idx="6357">
                  <c:v>42088</c:v>
                </c:pt>
                <c:pt idx="6358">
                  <c:v>42089</c:v>
                </c:pt>
                <c:pt idx="6359">
                  <c:v>42090</c:v>
                </c:pt>
                <c:pt idx="6360">
                  <c:v>42093</c:v>
                </c:pt>
                <c:pt idx="6361">
                  <c:v>42094</c:v>
                </c:pt>
                <c:pt idx="6362">
                  <c:v>42095</c:v>
                </c:pt>
                <c:pt idx="6363">
                  <c:v>42096</c:v>
                </c:pt>
                <c:pt idx="6364">
                  <c:v>42100</c:v>
                </c:pt>
                <c:pt idx="6365">
                  <c:v>42101</c:v>
                </c:pt>
                <c:pt idx="6366">
                  <c:v>42102</c:v>
                </c:pt>
                <c:pt idx="6367">
                  <c:v>42103</c:v>
                </c:pt>
                <c:pt idx="6368">
                  <c:v>42104</c:v>
                </c:pt>
                <c:pt idx="6369">
                  <c:v>42107</c:v>
                </c:pt>
                <c:pt idx="6370">
                  <c:v>42108</c:v>
                </c:pt>
                <c:pt idx="6371">
                  <c:v>42109</c:v>
                </c:pt>
                <c:pt idx="6372">
                  <c:v>42110</c:v>
                </c:pt>
                <c:pt idx="6373">
                  <c:v>42111</c:v>
                </c:pt>
                <c:pt idx="6374">
                  <c:v>42114</c:v>
                </c:pt>
                <c:pt idx="6375">
                  <c:v>42115</c:v>
                </c:pt>
                <c:pt idx="6376">
                  <c:v>42116</c:v>
                </c:pt>
                <c:pt idx="6377">
                  <c:v>42117</c:v>
                </c:pt>
                <c:pt idx="6378">
                  <c:v>42118</c:v>
                </c:pt>
                <c:pt idx="6379">
                  <c:v>42121</c:v>
                </c:pt>
                <c:pt idx="6380">
                  <c:v>42122</c:v>
                </c:pt>
                <c:pt idx="6381">
                  <c:v>42123</c:v>
                </c:pt>
                <c:pt idx="6382">
                  <c:v>42124</c:v>
                </c:pt>
                <c:pt idx="6383">
                  <c:v>42125</c:v>
                </c:pt>
                <c:pt idx="6384">
                  <c:v>42128</c:v>
                </c:pt>
                <c:pt idx="6385">
                  <c:v>42129</c:v>
                </c:pt>
                <c:pt idx="6386">
                  <c:v>42130</c:v>
                </c:pt>
                <c:pt idx="6387">
                  <c:v>42131</c:v>
                </c:pt>
                <c:pt idx="6388">
                  <c:v>42132</c:v>
                </c:pt>
                <c:pt idx="6389">
                  <c:v>42135</c:v>
                </c:pt>
                <c:pt idx="6390">
                  <c:v>42136</c:v>
                </c:pt>
                <c:pt idx="6391">
                  <c:v>42137</c:v>
                </c:pt>
                <c:pt idx="6392">
                  <c:v>42138</c:v>
                </c:pt>
                <c:pt idx="6393">
                  <c:v>42139</c:v>
                </c:pt>
                <c:pt idx="6394">
                  <c:v>42142</c:v>
                </c:pt>
                <c:pt idx="6395">
                  <c:v>42143</c:v>
                </c:pt>
                <c:pt idx="6396">
                  <c:v>42144</c:v>
                </c:pt>
                <c:pt idx="6397">
                  <c:v>42145</c:v>
                </c:pt>
                <c:pt idx="6398">
                  <c:v>42146</c:v>
                </c:pt>
                <c:pt idx="6399">
                  <c:v>42150</c:v>
                </c:pt>
                <c:pt idx="6400">
                  <c:v>42151</c:v>
                </c:pt>
                <c:pt idx="6401">
                  <c:v>42152</c:v>
                </c:pt>
                <c:pt idx="6402">
                  <c:v>42153</c:v>
                </c:pt>
                <c:pt idx="6403">
                  <c:v>42156</c:v>
                </c:pt>
                <c:pt idx="6404">
                  <c:v>42157</c:v>
                </c:pt>
                <c:pt idx="6405">
                  <c:v>42158</c:v>
                </c:pt>
                <c:pt idx="6406">
                  <c:v>42159</c:v>
                </c:pt>
                <c:pt idx="6407">
                  <c:v>42160</c:v>
                </c:pt>
                <c:pt idx="6408">
                  <c:v>42163</c:v>
                </c:pt>
                <c:pt idx="6409">
                  <c:v>42164</c:v>
                </c:pt>
                <c:pt idx="6410">
                  <c:v>42165</c:v>
                </c:pt>
                <c:pt idx="6411">
                  <c:v>42166</c:v>
                </c:pt>
                <c:pt idx="6412">
                  <c:v>42167</c:v>
                </c:pt>
                <c:pt idx="6413">
                  <c:v>42170</c:v>
                </c:pt>
                <c:pt idx="6414">
                  <c:v>42171</c:v>
                </c:pt>
                <c:pt idx="6415">
                  <c:v>42172</c:v>
                </c:pt>
                <c:pt idx="6416">
                  <c:v>42173</c:v>
                </c:pt>
                <c:pt idx="6417">
                  <c:v>42174</c:v>
                </c:pt>
                <c:pt idx="6418">
                  <c:v>42177</c:v>
                </c:pt>
                <c:pt idx="6419">
                  <c:v>42178</c:v>
                </c:pt>
                <c:pt idx="6420">
                  <c:v>42179</c:v>
                </c:pt>
                <c:pt idx="6421">
                  <c:v>42180</c:v>
                </c:pt>
                <c:pt idx="6422">
                  <c:v>42181</c:v>
                </c:pt>
                <c:pt idx="6423">
                  <c:v>42184</c:v>
                </c:pt>
                <c:pt idx="6424">
                  <c:v>42185</c:v>
                </c:pt>
                <c:pt idx="6425">
                  <c:v>42186</c:v>
                </c:pt>
                <c:pt idx="6426">
                  <c:v>42187</c:v>
                </c:pt>
                <c:pt idx="6427">
                  <c:v>42191</c:v>
                </c:pt>
                <c:pt idx="6428">
                  <c:v>42192</c:v>
                </c:pt>
                <c:pt idx="6429">
                  <c:v>42193</c:v>
                </c:pt>
                <c:pt idx="6430">
                  <c:v>42194</c:v>
                </c:pt>
                <c:pt idx="6431">
                  <c:v>42195</c:v>
                </c:pt>
                <c:pt idx="6432">
                  <c:v>42198</c:v>
                </c:pt>
                <c:pt idx="6433">
                  <c:v>42199</c:v>
                </c:pt>
                <c:pt idx="6434">
                  <c:v>42200</c:v>
                </c:pt>
                <c:pt idx="6435">
                  <c:v>42201</c:v>
                </c:pt>
                <c:pt idx="6436">
                  <c:v>42202</c:v>
                </c:pt>
                <c:pt idx="6437">
                  <c:v>42205</c:v>
                </c:pt>
                <c:pt idx="6438">
                  <c:v>42206</c:v>
                </c:pt>
                <c:pt idx="6439">
                  <c:v>42207</c:v>
                </c:pt>
                <c:pt idx="6440">
                  <c:v>42208</c:v>
                </c:pt>
                <c:pt idx="6441">
                  <c:v>42209</c:v>
                </c:pt>
                <c:pt idx="6442">
                  <c:v>42212</c:v>
                </c:pt>
                <c:pt idx="6443">
                  <c:v>42213</c:v>
                </c:pt>
                <c:pt idx="6444">
                  <c:v>42214</c:v>
                </c:pt>
                <c:pt idx="6445">
                  <c:v>42215</c:v>
                </c:pt>
                <c:pt idx="6446">
                  <c:v>42216</c:v>
                </c:pt>
                <c:pt idx="6447">
                  <c:v>42219</c:v>
                </c:pt>
                <c:pt idx="6448">
                  <c:v>42220</c:v>
                </c:pt>
                <c:pt idx="6449">
                  <c:v>42221</c:v>
                </c:pt>
                <c:pt idx="6450">
                  <c:v>42222</c:v>
                </c:pt>
                <c:pt idx="6451">
                  <c:v>42223</c:v>
                </c:pt>
                <c:pt idx="6452">
                  <c:v>42226</c:v>
                </c:pt>
                <c:pt idx="6453">
                  <c:v>42227</c:v>
                </c:pt>
                <c:pt idx="6454">
                  <c:v>42228</c:v>
                </c:pt>
                <c:pt idx="6455">
                  <c:v>42229</c:v>
                </c:pt>
                <c:pt idx="6456">
                  <c:v>42230</c:v>
                </c:pt>
                <c:pt idx="6457">
                  <c:v>42233</c:v>
                </c:pt>
                <c:pt idx="6458">
                  <c:v>42234</c:v>
                </c:pt>
                <c:pt idx="6459">
                  <c:v>42235</c:v>
                </c:pt>
                <c:pt idx="6460">
                  <c:v>42236</c:v>
                </c:pt>
                <c:pt idx="6461">
                  <c:v>42237</c:v>
                </c:pt>
                <c:pt idx="6462">
                  <c:v>42240</c:v>
                </c:pt>
                <c:pt idx="6463">
                  <c:v>42241</c:v>
                </c:pt>
                <c:pt idx="6464">
                  <c:v>42242</c:v>
                </c:pt>
                <c:pt idx="6465">
                  <c:v>42243</c:v>
                </c:pt>
                <c:pt idx="6466">
                  <c:v>42244</c:v>
                </c:pt>
                <c:pt idx="6467">
                  <c:v>42247</c:v>
                </c:pt>
                <c:pt idx="6468">
                  <c:v>42248</c:v>
                </c:pt>
                <c:pt idx="6469">
                  <c:v>42249</c:v>
                </c:pt>
                <c:pt idx="6470">
                  <c:v>42250</c:v>
                </c:pt>
                <c:pt idx="6471">
                  <c:v>42251</c:v>
                </c:pt>
                <c:pt idx="6472">
                  <c:v>42255</c:v>
                </c:pt>
                <c:pt idx="6473">
                  <c:v>42256</c:v>
                </c:pt>
                <c:pt idx="6474">
                  <c:v>42257</c:v>
                </c:pt>
                <c:pt idx="6475">
                  <c:v>42258</c:v>
                </c:pt>
                <c:pt idx="6476">
                  <c:v>42261</c:v>
                </c:pt>
                <c:pt idx="6477">
                  <c:v>42262</c:v>
                </c:pt>
                <c:pt idx="6478">
                  <c:v>42263</c:v>
                </c:pt>
                <c:pt idx="6479">
                  <c:v>42264</c:v>
                </c:pt>
                <c:pt idx="6480">
                  <c:v>42265</c:v>
                </c:pt>
                <c:pt idx="6481">
                  <c:v>42268</c:v>
                </c:pt>
                <c:pt idx="6482">
                  <c:v>42269</c:v>
                </c:pt>
                <c:pt idx="6483">
                  <c:v>42270</c:v>
                </c:pt>
                <c:pt idx="6484">
                  <c:v>42271</c:v>
                </c:pt>
                <c:pt idx="6485">
                  <c:v>42272</c:v>
                </c:pt>
                <c:pt idx="6486">
                  <c:v>42275</c:v>
                </c:pt>
                <c:pt idx="6487">
                  <c:v>42276</c:v>
                </c:pt>
                <c:pt idx="6488">
                  <c:v>42277</c:v>
                </c:pt>
                <c:pt idx="6489">
                  <c:v>42278</c:v>
                </c:pt>
                <c:pt idx="6490">
                  <c:v>42279</c:v>
                </c:pt>
                <c:pt idx="6491">
                  <c:v>42282</c:v>
                </c:pt>
                <c:pt idx="6492">
                  <c:v>42283</c:v>
                </c:pt>
                <c:pt idx="6493">
                  <c:v>42284</c:v>
                </c:pt>
                <c:pt idx="6494">
                  <c:v>42285</c:v>
                </c:pt>
                <c:pt idx="6495">
                  <c:v>42286</c:v>
                </c:pt>
                <c:pt idx="6496">
                  <c:v>42289</c:v>
                </c:pt>
                <c:pt idx="6497">
                  <c:v>42290</c:v>
                </c:pt>
                <c:pt idx="6498">
                  <c:v>42291</c:v>
                </c:pt>
                <c:pt idx="6499">
                  <c:v>42292</c:v>
                </c:pt>
                <c:pt idx="6500">
                  <c:v>42293</c:v>
                </c:pt>
                <c:pt idx="6501">
                  <c:v>42296</c:v>
                </c:pt>
                <c:pt idx="6502">
                  <c:v>42297</c:v>
                </c:pt>
                <c:pt idx="6503">
                  <c:v>42298</c:v>
                </c:pt>
                <c:pt idx="6504">
                  <c:v>42299</c:v>
                </c:pt>
                <c:pt idx="6505">
                  <c:v>42300</c:v>
                </c:pt>
                <c:pt idx="6506">
                  <c:v>42303</c:v>
                </c:pt>
                <c:pt idx="6507">
                  <c:v>42304</c:v>
                </c:pt>
                <c:pt idx="6508">
                  <c:v>42305</c:v>
                </c:pt>
                <c:pt idx="6509">
                  <c:v>42306</c:v>
                </c:pt>
                <c:pt idx="6510">
                  <c:v>42307</c:v>
                </c:pt>
                <c:pt idx="6511">
                  <c:v>42310</c:v>
                </c:pt>
                <c:pt idx="6512">
                  <c:v>42311</c:v>
                </c:pt>
                <c:pt idx="6513">
                  <c:v>42312</c:v>
                </c:pt>
                <c:pt idx="6514">
                  <c:v>42313</c:v>
                </c:pt>
                <c:pt idx="6515">
                  <c:v>42314</c:v>
                </c:pt>
                <c:pt idx="6516">
                  <c:v>42317</c:v>
                </c:pt>
                <c:pt idx="6517">
                  <c:v>42318</c:v>
                </c:pt>
                <c:pt idx="6518">
                  <c:v>42319</c:v>
                </c:pt>
                <c:pt idx="6519">
                  <c:v>42320</c:v>
                </c:pt>
                <c:pt idx="6520">
                  <c:v>42321</c:v>
                </c:pt>
                <c:pt idx="6521">
                  <c:v>42324</c:v>
                </c:pt>
                <c:pt idx="6522">
                  <c:v>42325</c:v>
                </c:pt>
                <c:pt idx="6523">
                  <c:v>42326</c:v>
                </c:pt>
                <c:pt idx="6524">
                  <c:v>42327</c:v>
                </c:pt>
                <c:pt idx="6525">
                  <c:v>42328</c:v>
                </c:pt>
                <c:pt idx="6526">
                  <c:v>42331</c:v>
                </c:pt>
                <c:pt idx="6527">
                  <c:v>42332</c:v>
                </c:pt>
                <c:pt idx="6528">
                  <c:v>42333</c:v>
                </c:pt>
                <c:pt idx="6529">
                  <c:v>42335</c:v>
                </c:pt>
                <c:pt idx="6530">
                  <c:v>42338</c:v>
                </c:pt>
                <c:pt idx="6531">
                  <c:v>42339</c:v>
                </c:pt>
                <c:pt idx="6532">
                  <c:v>42340</c:v>
                </c:pt>
                <c:pt idx="6533">
                  <c:v>42341</c:v>
                </c:pt>
                <c:pt idx="6534">
                  <c:v>42342</c:v>
                </c:pt>
                <c:pt idx="6535">
                  <c:v>42345</c:v>
                </c:pt>
                <c:pt idx="6536">
                  <c:v>42346</c:v>
                </c:pt>
                <c:pt idx="6537">
                  <c:v>42347</c:v>
                </c:pt>
                <c:pt idx="6538">
                  <c:v>42348</c:v>
                </c:pt>
                <c:pt idx="6539">
                  <c:v>42349</c:v>
                </c:pt>
                <c:pt idx="6540">
                  <c:v>42352</c:v>
                </c:pt>
                <c:pt idx="6541">
                  <c:v>42353</c:v>
                </c:pt>
                <c:pt idx="6542">
                  <c:v>42354</c:v>
                </c:pt>
                <c:pt idx="6543">
                  <c:v>42355</c:v>
                </c:pt>
                <c:pt idx="6544">
                  <c:v>42356</c:v>
                </c:pt>
                <c:pt idx="6545">
                  <c:v>42359</c:v>
                </c:pt>
                <c:pt idx="6546">
                  <c:v>42360</c:v>
                </c:pt>
                <c:pt idx="6547">
                  <c:v>42361</c:v>
                </c:pt>
                <c:pt idx="6548">
                  <c:v>42362</c:v>
                </c:pt>
                <c:pt idx="6549">
                  <c:v>42366</c:v>
                </c:pt>
                <c:pt idx="6550">
                  <c:v>42367</c:v>
                </c:pt>
                <c:pt idx="6551">
                  <c:v>42368</c:v>
                </c:pt>
                <c:pt idx="6552">
                  <c:v>42369</c:v>
                </c:pt>
                <c:pt idx="6553">
                  <c:v>42373</c:v>
                </c:pt>
                <c:pt idx="6554">
                  <c:v>42374</c:v>
                </c:pt>
                <c:pt idx="6555">
                  <c:v>42375</c:v>
                </c:pt>
                <c:pt idx="6556">
                  <c:v>42376</c:v>
                </c:pt>
                <c:pt idx="6557">
                  <c:v>42377</c:v>
                </c:pt>
                <c:pt idx="6558">
                  <c:v>42380</c:v>
                </c:pt>
                <c:pt idx="6559">
                  <c:v>42381</c:v>
                </c:pt>
                <c:pt idx="6560">
                  <c:v>42382</c:v>
                </c:pt>
                <c:pt idx="6561">
                  <c:v>42383</c:v>
                </c:pt>
                <c:pt idx="6562">
                  <c:v>42384</c:v>
                </c:pt>
                <c:pt idx="6563">
                  <c:v>42388</c:v>
                </c:pt>
                <c:pt idx="6564">
                  <c:v>42389</c:v>
                </c:pt>
                <c:pt idx="6565">
                  <c:v>42390</c:v>
                </c:pt>
                <c:pt idx="6566">
                  <c:v>42391</c:v>
                </c:pt>
                <c:pt idx="6567">
                  <c:v>42394</c:v>
                </c:pt>
                <c:pt idx="6568">
                  <c:v>42395</c:v>
                </c:pt>
                <c:pt idx="6569">
                  <c:v>42396</c:v>
                </c:pt>
                <c:pt idx="6570">
                  <c:v>42397</c:v>
                </c:pt>
                <c:pt idx="6571">
                  <c:v>42398</c:v>
                </c:pt>
                <c:pt idx="6572">
                  <c:v>42401</c:v>
                </c:pt>
                <c:pt idx="6573">
                  <c:v>42402</c:v>
                </c:pt>
                <c:pt idx="6574">
                  <c:v>42403</c:v>
                </c:pt>
                <c:pt idx="6575">
                  <c:v>42404</c:v>
                </c:pt>
                <c:pt idx="6576">
                  <c:v>42405</c:v>
                </c:pt>
                <c:pt idx="6577">
                  <c:v>42408</c:v>
                </c:pt>
                <c:pt idx="6578">
                  <c:v>42409</c:v>
                </c:pt>
                <c:pt idx="6579">
                  <c:v>42410</c:v>
                </c:pt>
                <c:pt idx="6580">
                  <c:v>42411</c:v>
                </c:pt>
                <c:pt idx="6581">
                  <c:v>42412</c:v>
                </c:pt>
                <c:pt idx="6582">
                  <c:v>42416</c:v>
                </c:pt>
                <c:pt idx="6583">
                  <c:v>42417</c:v>
                </c:pt>
                <c:pt idx="6584">
                  <c:v>42418</c:v>
                </c:pt>
                <c:pt idx="6585">
                  <c:v>42419</c:v>
                </c:pt>
                <c:pt idx="6586">
                  <c:v>42422</c:v>
                </c:pt>
                <c:pt idx="6587">
                  <c:v>42423</c:v>
                </c:pt>
                <c:pt idx="6588">
                  <c:v>42424</c:v>
                </c:pt>
                <c:pt idx="6589">
                  <c:v>42425</c:v>
                </c:pt>
                <c:pt idx="6590">
                  <c:v>42426</c:v>
                </c:pt>
                <c:pt idx="6591">
                  <c:v>42429</c:v>
                </c:pt>
                <c:pt idx="6592">
                  <c:v>42430</c:v>
                </c:pt>
                <c:pt idx="6593">
                  <c:v>42431</c:v>
                </c:pt>
                <c:pt idx="6594">
                  <c:v>42432</c:v>
                </c:pt>
                <c:pt idx="6595">
                  <c:v>42433</c:v>
                </c:pt>
                <c:pt idx="6596">
                  <c:v>42436</c:v>
                </c:pt>
                <c:pt idx="6597">
                  <c:v>42437</c:v>
                </c:pt>
                <c:pt idx="6598">
                  <c:v>42438</c:v>
                </c:pt>
                <c:pt idx="6599">
                  <c:v>42439</c:v>
                </c:pt>
                <c:pt idx="6600">
                  <c:v>42440</c:v>
                </c:pt>
                <c:pt idx="6601">
                  <c:v>42443</c:v>
                </c:pt>
                <c:pt idx="6602">
                  <c:v>42444</c:v>
                </c:pt>
                <c:pt idx="6603">
                  <c:v>42445</c:v>
                </c:pt>
                <c:pt idx="6604">
                  <c:v>42446</c:v>
                </c:pt>
                <c:pt idx="6605">
                  <c:v>42447</c:v>
                </c:pt>
                <c:pt idx="6606">
                  <c:v>42450</c:v>
                </c:pt>
                <c:pt idx="6607">
                  <c:v>42451</c:v>
                </c:pt>
                <c:pt idx="6608">
                  <c:v>42452</c:v>
                </c:pt>
                <c:pt idx="6609">
                  <c:v>42453</c:v>
                </c:pt>
                <c:pt idx="6610">
                  <c:v>42457</c:v>
                </c:pt>
                <c:pt idx="6611">
                  <c:v>42458</c:v>
                </c:pt>
                <c:pt idx="6612">
                  <c:v>42459</c:v>
                </c:pt>
                <c:pt idx="6613">
                  <c:v>42460</c:v>
                </c:pt>
                <c:pt idx="6614">
                  <c:v>42461</c:v>
                </c:pt>
                <c:pt idx="6615">
                  <c:v>42464</c:v>
                </c:pt>
                <c:pt idx="6616">
                  <c:v>42465</c:v>
                </c:pt>
                <c:pt idx="6617">
                  <c:v>42466</c:v>
                </c:pt>
                <c:pt idx="6618">
                  <c:v>42467</c:v>
                </c:pt>
                <c:pt idx="6619">
                  <c:v>42468</c:v>
                </c:pt>
                <c:pt idx="6620">
                  <c:v>42471</c:v>
                </c:pt>
                <c:pt idx="6621">
                  <c:v>42472</c:v>
                </c:pt>
                <c:pt idx="6622">
                  <c:v>42473</c:v>
                </c:pt>
                <c:pt idx="6623">
                  <c:v>42474</c:v>
                </c:pt>
                <c:pt idx="6624">
                  <c:v>42475</c:v>
                </c:pt>
                <c:pt idx="6625">
                  <c:v>42478</c:v>
                </c:pt>
                <c:pt idx="6626">
                  <c:v>42479</c:v>
                </c:pt>
                <c:pt idx="6627">
                  <c:v>42480</c:v>
                </c:pt>
                <c:pt idx="6628">
                  <c:v>42481</c:v>
                </c:pt>
                <c:pt idx="6629">
                  <c:v>42482</c:v>
                </c:pt>
                <c:pt idx="6630">
                  <c:v>42485</c:v>
                </c:pt>
                <c:pt idx="6631">
                  <c:v>42486</c:v>
                </c:pt>
                <c:pt idx="6632">
                  <c:v>42487</c:v>
                </c:pt>
                <c:pt idx="6633">
                  <c:v>42488</c:v>
                </c:pt>
                <c:pt idx="6634">
                  <c:v>42489</c:v>
                </c:pt>
                <c:pt idx="6635">
                  <c:v>42492</c:v>
                </c:pt>
                <c:pt idx="6636">
                  <c:v>42493</c:v>
                </c:pt>
                <c:pt idx="6637">
                  <c:v>42494</c:v>
                </c:pt>
                <c:pt idx="6638">
                  <c:v>42495</c:v>
                </c:pt>
                <c:pt idx="6639">
                  <c:v>42496</c:v>
                </c:pt>
                <c:pt idx="6640">
                  <c:v>42499</c:v>
                </c:pt>
                <c:pt idx="6641">
                  <c:v>42500</c:v>
                </c:pt>
                <c:pt idx="6642">
                  <c:v>42501</c:v>
                </c:pt>
                <c:pt idx="6643">
                  <c:v>42502</c:v>
                </c:pt>
                <c:pt idx="6644">
                  <c:v>42503</c:v>
                </c:pt>
                <c:pt idx="6645">
                  <c:v>42506</c:v>
                </c:pt>
                <c:pt idx="6646">
                  <c:v>42507</c:v>
                </c:pt>
                <c:pt idx="6647">
                  <c:v>42508</c:v>
                </c:pt>
                <c:pt idx="6648">
                  <c:v>42509</c:v>
                </c:pt>
                <c:pt idx="6649">
                  <c:v>42510</c:v>
                </c:pt>
                <c:pt idx="6650">
                  <c:v>42513</c:v>
                </c:pt>
                <c:pt idx="6651">
                  <c:v>42514</c:v>
                </c:pt>
                <c:pt idx="6652">
                  <c:v>42515</c:v>
                </c:pt>
                <c:pt idx="6653">
                  <c:v>42516</c:v>
                </c:pt>
                <c:pt idx="6654">
                  <c:v>42517</c:v>
                </c:pt>
                <c:pt idx="6655">
                  <c:v>42521</c:v>
                </c:pt>
                <c:pt idx="6656">
                  <c:v>42522</c:v>
                </c:pt>
                <c:pt idx="6657">
                  <c:v>42523</c:v>
                </c:pt>
                <c:pt idx="6658">
                  <c:v>42524</c:v>
                </c:pt>
                <c:pt idx="6659">
                  <c:v>42527</c:v>
                </c:pt>
                <c:pt idx="6660">
                  <c:v>42528</c:v>
                </c:pt>
                <c:pt idx="6661">
                  <c:v>42529</c:v>
                </c:pt>
                <c:pt idx="6662">
                  <c:v>42530</c:v>
                </c:pt>
                <c:pt idx="6663">
                  <c:v>42531</c:v>
                </c:pt>
                <c:pt idx="6664">
                  <c:v>42534</c:v>
                </c:pt>
                <c:pt idx="6665">
                  <c:v>42535</c:v>
                </c:pt>
                <c:pt idx="6666">
                  <c:v>42536</c:v>
                </c:pt>
                <c:pt idx="6667">
                  <c:v>42537</c:v>
                </c:pt>
                <c:pt idx="6668">
                  <c:v>42538</c:v>
                </c:pt>
                <c:pt idx="6669">
                  <c:v>42541</c:v>
                </c:pt>
                <c:pt idx="6670">
                  <c:v>42542</c:v>
                </c:pt>
                <c:pt idx="6671">
                  <c:v>42543</c:v>
                </c:pt>
                <c:pt idx="6672">
                  <c:v>42544</c:v>
                </c:pt>
                <c:pt idx="6673">
                  <c:v>42545</c:v>
                </c:pt>
                <c:pt idx="6674">
                  <c:v>42548</c:v>
                </c:pt>
                <c:pt idx="6675">
                  <c:v>42549</c:v>
                </c:pt>
                <c:pt idx="6676">
                  <c:v>42550</c:v>
                </c:pt>
                <c:pt idx="6677">
                  <c:v>42551</c:v>
                </c:pt>
                <c:pt idx="6678">
                  <c:v>42552</c:v>
                </c:pt>
                <c:pt idx="6679">
                  <c:v>42556</c:v>
                </c:pt>
                <c:pt idx="6680">
                  <c:v>42557</c:v>
                </c:pt>
                <c:pt idx="6681">
                  <c:v>42558</c:v>
                </c:pt>
                <c:pt idx="6682">
                  <c:v>42559</c:v>
                </c:pt>
                <c:pt idx="6683">
                  <c:v>42562</c:v>
                </c:pt>
                <c:pt idx="6684">
                  <c:v>42563</c:v>
                </c:pt>
                <c:pt idx="6685">
                  <c:v>42564</c:v>
                </c:pt>
                <c:pt idx="6686">
                  <c:v>42565</c:v>
                </c:pt>
                <c:pt idx="6687">
                  <c:v>42566</c:v>
                </c:pt>
                <c:pt idx="6688">
                  <c:v>42569</c:v>
                </c:pt>
                <c:pt idx="6689">
                  <c:v>42570</c:v>
                </c:pt>
                <c:pt idx="6690">
                  <c:v>42571</c:v>
                </c:pt>
                <c:pt idx="6691">
                  <c:v>42572</c:v>
                </c:pt>
                <c:pt idx="6692">
                  <c:v>42573</c:v>
                </c:pt>
                <c:pt idx="6693">
                  <c:v>42576</c:v>
                </c:pt>
                <c:pt idx="6694">
                  <c:v>42577</c:v>
                </c:pt>
                <c:pt idx="6695">
                  <c:v>42578</c:v>
                </c:pt>
                <c:pt idx="6696">
                  <c:v>42579</c:v>
                </c:pt>
                <c:pt idx="6697">
                  <c:v>42580</c:v>
                </c:pt>
                <c:pt idx="6698">
                  <c:v>42583</c:v>
                </c:pt>
                <c:pt idx="6699">
                  <c:v>42584</c:v>
                </c:pt>
                <c:pt idx="6700">
                  <c:v>42585</c:v>
                </c:pt>
                <c:pt idx="6701">
                  <c:v>42586</c:v>
                </c:pt>
                <c:pt idx="6702">
                  <c:v>42587</c:v>
                </c:pt>
                <c:pt idx="6703">
                  <c:v>42590</c:v>
                </c:pt>
                <c:pt idx="6704">
                  <c:v>42591</c:v>
                </c:pt>
                <c:pt idx="6705">
                  <c:v>42592</c:v>
                </c:pt>
                <c:pt idx="6706">
                  <c:v>42593</c:v>
                </c:pt>
                <c:pt idx="6707">
                  <c:v>42594</c:v>
                </c:pt>
                <c:pt idx="6708">
                  <c:v>42597</c:v>
                </c:pt>
                <c:pt idx="6709">
                  <c:v>42598</c:v>
                </c:pt>
                <c:pt idx="6710">
                  <c:v>42599</c:v>
                </c:pt>
                <c:pt idx="6711">
                  <c:v>42600</c:v>
                </c:pt>
                <c:pt idx="6712">
                  <c:v>42601</c:v>
                </c:pt>
                <c:pt idx="6713">
                  <c:v>42604</c:v>
                </c:pt>
                <c:pt idx="6714">
                  <c:v>42605</c:v>
                </c:pt>
                <c:pt idx="6715">
                  <c:v>42606</c:v>
                </c:pt>
                <c:pt idx="6716">
                  <c:v>42607</c:v>
                </c:pt>
                <c:pt idx="6717">
                  <c:v>42608</c:v>
                </c:pt>
                <c:pt idx="6718">
                  <c:v>42611</c:v>
                </c:pt>
                <c:pt idx="6719">
                  <c:v>42612</c:v>
                </c:pt>
                <c:pt idx="6720">
                  <c:v>42613</c:v>
                </c:pt>
                <c:pt idx="6721">
                  <c:v>42614</c:v>
                </c:pt>
                <c:pt idx="6722">
                  <c:v>42615</c:v>
                </c:pt>
                <c:pt idx="6723">
                  <c:v>42619</c:v>
                </c:pt>
                <c:pt idx="6724">
                  <c:v>42620</c:v>
                </c:pt>
                <c:pt idx="6725">
                  <c:v>42621</c:v>
                </c:pt>
                <c:pt idx="6726">
                  <c:v>42622</c:v>
                </c:pt>
                <c:pt idx="6727">
                  <c:v>42625</c:v>
                </c:pt>
                <c:pt idx="6728">
                  <c:v>42626</c:v>
                </c:pt>
                <c:pt idx="6729">
                  <c:v>42627</c:v>
                </c:pt>
                <c:pt idx="6730">
                  <c:v>42628</c:v>
                </c:pt>
                <c:pt idx="6731">
                  <c:v>42629</c:v>
                </c:pt>
                <c:pt idx="6732">
                  <c:v>42632</c:v>
                </c:pt>
                <c:pt idx="6733">
                  <c:v>42633</c:v>
                </c:pt>
                <c:pt idx="6734">
                  <c:v>42634</c:v>
                </c:pt>
                <c:pt idx="6735">
                  <c:v>42635</c:v>
                </c:pt>
                <c:pt idx="6736">
                  <c:v>42636</c:v>
                </c:pt>
                <c:pt idx="6737">
                  <c:v>42639</c:v>
                </c:pt>
                <c:pt idx="6738">
                  <c:v>42640</c:v>
                </c:pt>
                <c:pt idx="6739">
                  <c:v>42641</c:v>
                </c:pt>
                <c:pt idx="6740">
                  <c:v>42642</c:v>
                </c:pt>
                <c:pt idx="6741">
                  <c:v>42643</c:v>
                </c:pt>
                <c:pt idx="6742">
                  <c:v>42646</c:v>
                </c:pt>
                <c:pt idx="6743">
                  <c:v>42647</c:v>
                </c:pt>
                <c:pt idx="6744">
                  <c:v>42648</c:v>
                </c:pt>
                <c:pt idx="6745">
                  <c:v>42649</c:v>
                </c:pt>
                <c:pt idx="6746">
                  <c:v>42650</c:v>
                </c:pt>
                <c:pt idx="6747">
                  <c:v>42653</c:v>
                </c:pt>
                <c:pt idx="6748">
                  <c:v>42654</c:v>
                </c:pt>
                <c:pt idx="6749">
                  <c:v>42655</c:v>
                </c:pt>
                <c:pt idx="6750">
                  <c:v>42656</c:v>
                </c:pt>
                <c:pt idx="6751">
                  <c:v>42657</c:v>
                </c:pt>
                <c:pt idx="6752">
                  <c:v>42660</c:v>
                </c:pt>
                <c:pt idx="6753">
                  <c:v>42661</c:v>
                </c:pt>
                <c:pt idx="6754">
                  <c:v>42662</c:v>
                </c:pt>
                <c:pt idx="6755">
                  <c:v>42663</c:v>
                </c:pt>
                <c:pt idx="6756">
                  <c:v>42664</c:v>
                </c:pt>
                <c:pt idx="6757">
                  <c:v>42667</c:v>
                </c:pt>
                <c:pt idx="6758">
                  <c:v>42668</c:v>
                </c:pt>
                <c:pt idx="6759">
                  <c:v>42669</c:v>
                </c:pt>
                <c:pt idx="6760">
                  <c:v>42670</c:v>
                </c:pt>
                <c:pt idx="6761">
                  <c:v>42671</c:v>
                </c:pt>
                <c:pt idx="6762">
                  <c:v>42674</c:v>
                </c:pt>
                <c:pt idx="6763">
                  <c:v>42675</c:v>
                </c:pt>
                <c:pt idx="6764">
                  <c:v>42676</c:v>
                </c:pt>
                <c:pt idx="6765">
                  <c:v>42677</c:v>
                </c:pt>
                <c:pt idx="6766">
                  <c:v>42678</c:v>
                </c:pt>
                <c:pt idx="6767">
                  <c:v>42681</c:v>
                </c:pt>
                <c:pt idx="6768">
                  <c:v>42682</c:v>
                </c:pt>
                <c:pt idx="6769">
                  <c:v>42683</c:v>
                </c:pt>
                <c:pt idx="6770">
                  <c:v>42684</c:v>
                </c:pt>
                <c:pt idx="6771">
                  <c:v>42685</c:v>
                </c:pt>
                <c:pt idx="6772">
                  <c:v>42688</c:v>
                </c:pt>
                <c:pt idx="6773">
                  <c:v>42689</c:v>
                </c:pt>
                <c:pt idx="6774">
                  <c:v>42690</c:v>
                </c:pt>
                <c:pt idx="6775">
                  <c:v>42691</c:v>
                </c:pt>
                <c:pt idx="6776">
                  <c:v>42692</c:v>
                </c:pt>
                <c:pt idx="6777">
                  <c:v>42695</c:v>
                </c:pt>
                <c:pt idx="6778">
                  <c:v>42696</c:v>
                </c:pt>
                <c:pt idx="6779">
                  <c:v>42697</c:v>
                </c:pt>
                <c:pt idx="6780">
                  <c:v>42699</c:v>
                </c:pt>
                <c:pt idx="6781">
                  <c:v>42702</c:v>
                </c:pt>
                <c:pt idx="6782">
                  <c:v>42703</c:v>
                </c:pt>
                <c:pt idx="6783">
                  <c:v>42704</c:v>
                </c:pt>
                <c:pt idx="6784">
                  <c:v>42705</c:v>
                </c:pt>
                <c:pt idx="6785">
                  <c:v>42706</c:v>
                </c:pt>
                <c:pt idx="6786">
                  <c:v>42709</c:v>
                </c:pt>
                <c:pt idx="6787">
                  <c:v>42710</c:v>
                </c:pt>
                <c:pt idx="6788">
                  <c:v>42711</c:v>
                </c:pt>
                <c:pt idx="6789">
                  <c:v>42712</c:v>
                </c:pt>
                <c:pt idx="6790">
                  <c:v>42713</c:v>
                </c:pt>
                <c:pt idx="6791">
                  <c:v>42716</c:v>
                </c:pt>
                <c:pt idx="6792">
                  <c:v>42717</c:v>
                </c:pt>
                <c:pt idx="6793">
                  <c:v>42718</c:v>
                </c:pt>
                <c:pt idx="6794">
                  <c:v>42719</c:v>
                </c:pt>
                <c:pt idx="6795">
                  <c:v>42720</c:v>
                </c:pt>
                <c:pt idx="6796">
                  <c:v>42723</c:v>
                </c:pt>
                <c:pt idx="6797">
                  <c:v>42724</c:v>
                </c:pt>
                <c:pt idx="6798">
                  <c:v>42725</c:v>
                </c:pt>
                <c:pt idx="6799">
                  <c:v>42726</c:v>
                </c:pt>
                <c:pt idx="6800">
                  <c:v>42727</c:v>
                </c:pt>
                <c:pt idx="6801">
                  <c:v>42731</c:v>
                </c:pt>
                <c:pt idx="6802">
                  <c:v>42732</c:v>
                </c:pt>
                <c:pt idx="6803">
                  <c:v>42733</c:v>
                </c:pt>
                <c:pt idx="6804">
                  <c:v>42734</c:v>
                </c:pt>
                <c:pt idx="6805">
                  <c:v>42738</c:v>
                </c:pt>
                <c:pt idx="6806">
                  <c:v>42739</c:v>
                </c:pt>
                <c:pt idx="6807">
                  <c:v>42740</c:v>
                </c:pt>
                <c:pt idx="6808">
                  <c:v>42741</c:v>
                </c:pt>
                <c:pt idx="6809">
                  <c:v>42744</c:v>
                </c:pt>
                <c:pt idx="6810">
                  <c:v>42745</c:v>
                </c:pt>
              </c:numCache>
            </c:numRef>
          </c:xVal>
          <c:yVal>
            <c:numRef>
              <c:f>table!$M$10057:$M$16867</c:f>
              <c:numCache>
                <c:formatCode>General</c:formatCode>
                <c:ptCount val="6811"/>
                <c:pt idx="0">
                  <c:v>359.69</c:v>
                </c:pt>
                <c:pt idx="1">
                  <c:v>358.76</c:v>
                </c:pt>
                <c:pt idx="2">
                  <c:v>355.67</c:v>
                </c:pt>
                <c:pt idx="3">
                  <c:v>352.2</c:v>
                </c:pt>
                <c:pt idx="4">
                  <c:v>353.79</c:v>
                </c:pt>
                <c:pt idx="5">
                  <c:v>349.62</c:v>
                </c:pt>
                <c:pt idx="6">
                  <c:v>347.31</c:v>
                </c:pt>
                <c:pt idx="7">
                  <c:v>348.53</c:v>
                </c:pt>
                <c:pt idx="8">
                  <c:v>339.93</c:v>
                </c:pt>
                <c:pt idx="9">
                  <c:v>337</c:v>
                </c:pt>
                <c:pt idx="10">
                  <c:v>340.75</c:v>
                </c:pt>
                <c:pt idx="11">
                  <c:v>337.4</c:v>
                </c:pt>
                <c:pt idx="12">
                  <c:v>338.19</c:v>
                </c:pt>
                <c:pt idx="13">
                  <c:v>339.15</c:v>
                </c:pt>
                <c:pt idx="14">
                  <c:v>330.38</c:v>
                </c:pt>
                <c:pt idx="15">
                  <c:v>331.61</c:v>
                </c:pt>
                <c:pt idx="16">
                  <c:v>330.26</c:v>
                </c:pt>
                <c:pt idx="17">
                  <c:v>326.08</c:v>
                </c:pt>
                <c:pt idx="18">
                  <c:v>325.8</c:v>
                </c:pt>
                <c:pt idx="19">
                  <c:v>325.2</c:v>
                </c:pt>
                <c:pt idx="20">
                  <c:v>322.98</c:v>
                </c:pt>
                <c:pt idx="21">
                  <c:v>329.08</c:v>
                </c:pt>
                <c:pt idx="22">
                  <c:v>328.79</c:v>
                </c:pt>
                <c:pt idx="23">
                  <c:v>330.92</c:v>
                </c:pt>
                <c:pt idx="24">
                  <c:v>331.85</c:v>
                </c:pt>
                <c:pt idx="25">
                  <c:v>329.66</c:v>
                </c:pt>
                <c:pt idx="26">
                  <c:v>333.75</c:v>
                </c:pt>
                <c:pt idx="27">
                  <c:v>332.96</c:v>
                </c:pt>
                <c:pt idx="28">
                  <c:v>333.62</c:v>
                </c:pt>
                <c:pt idx="29">
                  <c:v>330.08</c:v>
                </c:pt>
                <c:pt idx="30">
                  <c:v>331.02</c:v>
                </c:pt>
                <c:pt idx="31">
                  <c:v>332.01</c:v>
                </c:pt>
                <c:pt idx="32">
                  <c:v>334.89</c:v>
                </c:pt>
                <c:pt idx="33">
                  <c:v>332.72</c:v>
                </c:pt>
                <c:pt idx="34">
                  <c:v>327.99</c:v>
                </c:pt>
                <c:pt idx="35">
                  <c:v>327.67</c:v>
                </c:pt>
                <c:pt idx="36">
                  <c:v>325.7</c:v>
                </c:pt>
                <c:pt idx="37">
                  <c:v>324.14999999999998</c:v>
                </c:pt>
                <c:pt idx="38">
                  <c:v>328.67</c:v>
                </c:pt>
                <c:pt idx="39">
                  <c:v>330.26</c:v>
                </c:pt>
                <c:pt idx="40">
                  <c:v>331.89</c:v>
                </c:pt>
                <c:pt idx="41">
                  <c:v>332.74</c:v>
                </c:pt>
                <c:pt idx="42">
                  <c:v>335.54</c:v>
                </c:pt>
                <c:pt idx="43">
                  <c:v>333.74</c:v>
                </c:pt>
                <c:pt idx="44">
                  <c:v>337.93</c:v>
                </c:pt>
                <c:pt idx="45">
                  <c:v>336.95</c:v>
                </c:pt>
                <c:pt idx="46">
                  <c:v>340.27</c:v>
                </c:pt>
                <c:pt idx="47">
                  <c:v>337.93</c:v>
                </c:pt>
                <c:pt idx="48">
                  <c:v>338.67</c:v>
                </c:pt>
                <c:pt idx="49">
                  <c:v>336</c:v>
                </c:pt>
                <c:pt idx="50">
                  <c:v>336.87</c:v>
                </c:pt>
                <c:pt idx="51">
                  <c:v>338.07</c:v>
                </c:pt>
                <c:pt idx="52">
                  <c:v>341.91</c:v>
                </c:pt>
                <c:pt idx="53">
                  <c:v>343.53</c:v>
                </c:pt>
                <c:pt idx="54">
                  <c:v>341.57</c:v>
                </c:pt>
                <c:pt idx="55">
                  <c:v>339.74</c:v>
                </c:pt>
                <c:pt idx="56">
                  <c:v>335.69</c:v>
                </c:pt>
                <c:pt idx="57">
                  <c:v>337.22</c:v>
                </c:pt>
                <c:pt idx="58">
                  <c:v>337.63</c:v>
                </c:pt>
                <c:pt idx="59">
                  <c:v>341.5</c:v>
                </c:pt>
                <c:pt idx="60">
                  <c:v>342</c:v>
                </c:pt>
                <c:pt idx="61">
                  <c:v>340.79</c:v>
                </c:pt>
                <c:pt idx="62">
                  <c:v>339.94</c:v>
                </c:pt>
                <c:pt idx="63">
                  <c:v>338.7</c:v>
                </c:pt>
                <c:pt idx="64">
                  <c:v>343.64</c:v>
                </c:pt>
                <c:pt idx="65">
                  <c:v>341.09</c:v>
                </c:pt>
                <c:pt idx="66">
                  <c:v>340.73</c:v>
                </c:pt>
                <c:pt idx="67">
                  <c:v>340.08</c:v>
                </c:pt>
                <c:pt idx="68">
                  <c:v>341.37</c:v>
                </c:pt>
                <c:pt idx="69">
                  <c:v>342.07</c:v>
                </c:pt>
                <c:pt idx="70">
                  <c:v>341.92</c:v>
                </c:pt>
                <c:pt idx="71">
                  <c:v>344.34</c:v>
                </c:pt>
                <c:pt idx="72">
                  <c:v>344.74</c:v>
                </c:pt>
                <c:pt idx="73">
                  <c:v>344.68</c:v>
                </c:pt>
                <c:pt idx="74">
                  <c:v>340.72</c:v>
                </c:pt>
                <c:pt idx="75">
                  <c:v>338.09</c:v>
                </c:pt>
                <c:pt idx="76">
                  <c:v>335.12</c:v>
                </c:pt>
                <c:pt idx="77">
                  <c:v>331.05</c:v>
                </c:pt>
                <c:pt idx="78">
                  <c:v>330.36</c:v>
                </c:pt>
                <c:pt idx="79">
                  <c:v>332.03</c:v>
                </c:pt>
                <c:pt idx="80">
                  <c:v>332.92</c:v>
                </c:pt>
                <c:pt idx="81">
                  <c:v>329.11</c:v>
                </c:pt>
                <c:pt idx="82">
                  <c:v>330.8</c:v>
                </c:pt>
                <c:pt idx="83">
                  <c:v>332.25</c:v>
                </c:pt>
                <c:pt idx="84">
                  <c:v>334.48</c:v>
                </c:pt>
                <c:pt idx="85">
                  <c:v>335.57</c:v>
                </c:pt>
                <c:pt idx="86">
                  <c:v>338.39</c:v>
                </c:pt>
                <c:pt idx="87">
                  <c:v>340.53</c:v>
                </c:pt>
                <c:pt idx="88">
                  <c:v>342.01</c:v>
                </c:pt>
                <c:pt idx="89">
                  <c:v>342.86</c:v>
                </c:pt>
                <c:pt idx="90">
                  <c:v>343.82</c:v>
                </c:pt>
                <c:pt idx="91">
                  <c:v>352</c:v>
                </c:pt>
                <c:pt idx="92">
                  <c:v>354.75</c:v>
                </c:pt>
                <c:pt idx="93">
                  <c:v>354.28</c:v>
                </c:pt>
                <c:pt idx="94">
                  <c:v>354</c:v>
                </c:pt>
                <c:pt idx="95">
                  <c:v>354.47</c:v>
                </c:pt>
                <c:pt idx="96">
                  <c:v>354.64</c:v>
                </c:pt>
                <c:pt idx="97">
                  <c:v>358</c:v>
                </c:pt>
                <c:pt idx="98">
                  <c:v>358.43</c:v>
                </c:pt>
                <c:pt idx="99">
                  <c:v>359.29</c:v>
                </c:pt>
                <c:pt idx="100">
                  <c:v>358.41</c:v>
                </c:pt>
                <c:pt idx="101">
                  <c:v>354.58</c:v>
                </c:pt>
                <c:pt idx="102">
                  <c:v>360.65</c:v>
                </c:pt>
                <c:pt idx="103">
                  <c:v>360.86</c:v>
                </c:pt>
                <c:pt idx="104">
                  <c:v>361.23</c:v>
                </c:pt>
                <c:pt idx="105">
                  <c:v>363.16</c:v>
                </c:pt>
                <c:pt idx="106">
                  <c:v>367.4</c:v>
                </c:pt>
                <c:pt idx="107">
                  <c:v>366.64</c:v>
                </c:pt>
                <c:pt idx="108">
                  <c:v>364.96</c:v>
                </c:pt>
                <c:pt idx="109">
                  <c:v>363.15</c:v>
                </c:pt>
                <c:pt idx="110">
                  <c:v>358.71</c:v>
                </c:pt>
                <c:pt idx="111">
                  <c:v>361.63</c:v>
                </c:pt>
                <c:pt idx="112">
                  <c:v>366.25</c:v>
                </c:pt>
                <c:pt idx="113">
                  <c:v>364.9</c:v>
                </c:pt>
                <c:pt idx="114">
                  <c:v>362.9</c:v>
                </c:pt>
                <c:pt idx="115">
                  <c:v>362.91</c:v>
                </c:pt>
                <c:pt idx="116">
                  <c:v>356.88</c:v>
                </c:pt>
                <c:pt idx="117">
                  <c:v>358.47</c:v>
                </c:pt>
                <c:pt idx="118">
                  <c:v>359.1</c:v>
                </c:pt>
                <c:pt idx="119">
                  <c:v>360.47</c:v>
                </c:pt>
                <c:pt idx="120">
                  <c:v>355.43</c:v>
                </c:pt>
                <c:pt idx="121">
                  <c:v>352.31</c:v>
                </c:pt>
                <c:pt idx="122">
                  <c:v>352.06</c:v>
                </c:pt>
                <c:pt idx="123">
                  <c:v>355.14</c:v>
                </c:pt>
                <c:pt idx="124">
                  <c:v>357.63</c:v>
                </c:pt>
                <c:pt idx="125">
                  <c:v>358.02</c:v>
                </c:pt>
                <c:pt idx="126">
                  <c:v>359.54</c:v>
                </c:pt>
                <c:pt idx="127">
                  <c:v>360.16</c:v>
                </c:pt>
                <c:pt idx="128">
                  <c:v>355.68</c:v>
                </c:pt>
                <c:pt idx="129">
                  <c:v>358.42</c:v>
                </c:pt>
                <c:pt idx="130">
                  <c:v>359.52</c:v>
                </c:pt>
                <c:pt idx="131">
                  <c:v>356.49</c:v>
                </c:pt>
                <c:pt idx="132">
                  <c:v>361.23</c:v>
                </c:pt>
                <c:pt idx="133">
                  <c:v>365.44</c:v>
                </c:pt>
                <c:pt idx="134">
                  <c:v>367.31</c:v>
                </c:pt>
                <c:pt idx="135">
                  <c:v>368.95</c:v>
                </c:pt>
                <c:pt idx="136">
                  <c:v>367.52</c:v>
                </c:pt>
                <c:pt idx="137">
                  <c:v>364.22</c:v>
                </c:pt>
                <c:pt idx="138">
                  <c:v>365.32</c:v>
                </c:pt>
                <c:pt idx="139">
                  <c:v>361.61</c:v>
                </c:pt>
                <c:pt idx="140">
                  <c:v>355.31</c:v>
                </c:pt>
                <c:pt idx="141">
                  <c:v>355.79</c:v>
                </c:pt>
                <c:pt idx="142">
                  <c:v>357.09</c:v>
                </c:pt>
                <c:pt idx="143">
                  <c:v>355.91</c:v>
                </c:pt>
                <c:pt idx="144">
                  <c:v>353.44</c:v>
                </c:pt>
                <c:pt idx="145">
                  <c:v>355.55</c:v>
                </c:pt>
                <c:pt idx="146">
                  <c:v>356.15</c:v>
                </c:pt>
                <c:pt idx="147">
                  <c:v>355.52</c:v>
                </c:pt>
                <c:pt idx="148">
                  <c:v>351.48</c:v>
                </c:pt>
                <c:pt idx="149">
                  <c:v>344.86</c:v>
                </c:pt>
                <c:pt idx="150">
                  <c:v>334.43</c:v>
                </c:pt>
                <c:pt idx="151">
                  <c:v>334.83</c:v>
                </c:pt>
                <c:pt idx="152">
                  <c:v>338.35</c:v>
                </c:pt>
                <c:pt idx="153">
                  <c:v>339.94</c:v>
                </c:pt>
                <c:pt idx="154">
                  <c:v>335.52</c:v>
                </c:pt>
                <c:pt idx="155">
                  <c:v>338.84</c:v>
                </c:pt>
                <c:pt idx="156">
                  <c:v>339.39</c:v>
                </c:pt>
                <c:pt idx="157">
                  <c:v>340.06</c:v>
                </c:pt>
                <c:pt idx="158">
                  <c:v>332.39</c:v>
                </c:pt>
                <c:pt idx="159">
                  <c:v>327.83</c:v>
                </c:pt>
                <c:pt idx="160">
                  <c:v>328.51</c:v>
                </c:pt>
                <c:pt idx="161">
                  <c:v>321.86</c:v>
                </c:pt>
                <c:pt idx="162">
                  <c:v>316.55</c:v>
                </c:pt>
                <c:pt idx="163">
                  <c:v>307.06</c:v>
                </c:pt>
                <c:pt idx="164">
                  <c:v>311.51</c:v>
                </c:pt>
                <c:pt idx="165">
                  <c:v>321.44</c:v>
                </c:pt>
                <c:pt idx="166">
                  <c:v>321.33999999999997</c:v>
                </c:pt>
                <c:pt idx="167">
                  <c:v>324.19</c:v>
                </c:pt>
                <c:pt idx="168">
                  <c:v>318.70999999999998</c:v>
                </c:pt>
                <c:pt idx="169">
                  <c:v>322.56</c:v>
                </c:pt>
                <c:pt idx="170">
                  <c:v>323.08999999999997</c:v>
                </c:pt>
                <c:pt idx="171">
                  <c:v>324.39</c:v>
                </c:pt>
                <c:pt idx="172">
                  <c:v>320.45999999999998</c:v>
                </c:pt>
                <c:pt idx="173">
                  <c:v>323.39999999999998</c:v>
                </c:pt>
                <c:pt idx="174">
                  <c:v>321.63</c:v>
                </c:pt>
                <c:pt idx="175">
                  <c:v>321.04000000000002</c:v>
                </c:pt>
                <c:pt idx="176">
                  <c:v>322.54000000000002</c:v>
                </c:pt>
                <c:pt idx="177">
                  <c:v>318.64999999999998</c:v>
                </c:pt>
                <c:pt idx="178">
                  <c:v>316.83</c:v>
                </c:pt>
                <c:pt idx="179">
                  <c:v>317.77</c:v>
                </c:pt>
                <c:pt idx="180">
                  <c:v>318.60000000000002</c:v>
                </c:pt>
                <c:pt idx="181">
                  <c:v>316.60000000000002</c:v>
                </c:pt>
                <c:pt idx="182">
                  <c:v>311.48</c:v>
                </c:pt>
                <c:pt idx="183">
                  <c:v>311.32</c:v>
                </c:pt>
                <c:pt idx="184">
                  <c:v>304.58999999999997</c:v>
                </c:pt>
                <c:pt idx="185">
                  <c:v>308.26</c:v>
                </c:pt>
                <c:pt idx="186">
                  <c:v>305.06</c:v>
                </c:pt>
                <c:pt idx="187">
                  <c:v>300.97000000000003</c:v>
                </c:pt>
                <c:pt idx="188">
                  <c:v>306.05</c:v>
                </c:pt>
                <c:pt idx="189">
                  <c:v>314.94</c:v>
                </c:pt>
                <c:pt idx="190">
                  <c:v>315.20999999999998</c:v>
                </c:pt>
                <c:pt idx="191">
                  <c:v>311.39999999999998</c:v>
                </c:pt>
                <c:pt idx="192">
                  <c:v>312.69</c:v>
                </c:pt>
                <c:pt idx="193">
                  <c:v>311.5</c:v>
                </c:pt>
                <c:pt idx="194">
                  <c:v>313.48</c:v>
                </c:pt>
                <c:pt idx="195">
                  <c:v>305.10000000000002</c:v>
                </c:pt>
                <c:pt idx="196">
                  <c:v>300.39</c:v>
                </c:pt>
                <c:pt idx="197">
                  <c:v>295.45999999999998</c:v>
                </c:pt>
                <c:pt idx="198">
                  <c:v>300.02999999999997</c:v>
                </c:pt>
                <c:pt idx="199">
                  <c:v>303.23</c:v>
                </c:pt>
                <c:pt idx="200">
                  <c:v>298.92</c:v>
                </c:pt>
                <c:pt idx="201">
                  <c:v>298.76</c:v>
                </c:pt>
                <c:pt idx="202">
                  <c:v>305.74</c:v>
                </c:pt>
                <c:pt idx="203">
                  <c:v>312.48</c:v>
                </c:pt>
                <c:pt idx="204">
                  <c:v>314.76</c:v>
                </c:pt>
                <c:pt idx="205">
                  <c:v>312.36</c:v>
                </c:pt>
                <c:pt idx="206">
                  <c:v>312.60000000000002</c:v>
                </c:pt>
                <c:pt idx="207">
                  <c:v>310.17</c:v>
                </c:pt>
                <c:pt idx="208">
                  <c:v>304.70999999999998</c:v>
                </c:pt>
                <c:pt idx="209">
                  <c:v>301.88</c:v>
                </c:pt>
                <c:pt idx="210">
                  <c:v>304.06</c:v>
                </c:pt>
                <c:pt idx="211">
                  <c:v>304</c:v>
                </c:pt>
                <c:pt idx="212">
                  <c:v>307.02</c:v>
                </c:pt>
                <c:pt idx="213">
                  <c:v>311.85000000000002</c:v>
                </c:pt>
                <c:pt idx="214">
                  <c:v>314.58999999999997</c:v>
                </c:pt>
                <c:pt idx="215">
                  <c:v>311.62</c:v>
                </c:pt>
                <c:pt idx="216">
                  <c:v>306.01</c:v>
                </c:pt>
                <c:pt idx="217">
                  <c:v>307.61</c:v>
                </c:pt>
                <c:pt idx="218">
                  <c:v>313.74</c:v>
                </c:pt>
                <c:pt idx="219">
                  <c:v>319.48</c:v>
                </c:pt>
                <c:pt idx="220">
                  <c:v>317.67</c:v>
                </c:pt>
                <c:pt idx="221">
                  <c:v>320.39999999999998</c:v>
                </c:pt>
                <c:pt idx="222">
                  <c:v>317.02</c:v>
                </c:pt>
                <c:pt idx="223">
                  <c:v>317.12</c:v>
                </c:pt>
                <c:pt idx="224">
                  <c:v>319.33999999999997</c:v>
                </c:pt>
                <c:pt idx="225">
                  <c:v>315.31</c:v>
                </c:pt>
                <c:pt idx="226">
                  <c:v>316.02999999999997</c:v>
                </c:pt>
                <c:pt idx="227">
                  <c:v>315.10000000000002</c:v>
                </c:pt>
                <c:pt idx="228">
                  <c:v>316.51</c:v>
                </c:pt>
                <c:pt idx="229">
                  <c:v>318.10000000000002</c:v>
                </c:pt>
                <c:pt idx="230">
                  <c:v>317.95</c:v>
                </c:pt>
                <c:pt idx="231">
                  <c:v>316.42</c:v>
                </c:pt>
                <c:pt idx="232">
                  <c:v>322.22000000000003</c:v>
                </c:pt>
                <c:pt idx="233">
                  <c:v>324.10000000000002</c:v>
                </c:pt>
                <c:pt idx="234">
                  <c:v>326.35000000000002</c:v>
                </c:pt>
                <c:pt idx="235">
                  <c:v>329.92</c:v>
                </c:pt>
                <c:pt idx="236">
                  <c:v>329.07</c:v>
                </c:pt>
                <c:pt idx="237">
                  <c:v>327.75</c:v>
                </c:pt>
                <c:pt idx="238">
                  <c:v>328.89</c:v>
                </c:pt>
                <c:pt idx="239">
                  <c:v>326.44</c:v>
                </c:pt>
                <c:pt idx="240">
                  <c:v>330.19</c:v>
                </c:pt>
                <c:pt idx="241">
                  <c:v>329.34</c:v>
                </c:pt>
                <c:pt idx="242">
                  <c:v>326.82</c:v>
                </c:pt>
                <c:pt idx="243">
                  <c:v>326.02</c:v>
                </c:pt>
                <c:pt idx="244">
                  <c:v>330.05</c:v>
                </c:pt>
                <c:pt idx="245">
                  <c:v>330.2</c:v>
                </c:pt>
                <c:pt idx="246">
                  <c:v>330.12</c:v>
                </c:pt>
                <c:pt idx="247">
                  <c:v>331.75</c:v>
                </c:pt>
                <c:pt idx="248">
                  <c:v>329.9</c:v>
                </c:pt>
                <c:pt idx="249">
                  <c:v>330.85</c:v>
                </c:pt>
                <c:pt idx="250">
                  <c:v>328.29</c:v>
                </c:pt>
                <c:pt idx="251">
                  <c:v>328.72</c:v>
                </c:pt>
                <c:pt idx="252">
                  <c:v>330.22</c:v>
                </c:pt>
                <c:pt idx="253">
                  <c:v>326.45</c:v>
                </c:pt>
                <c:pt idx="254">
                  <c:v>321.91000000000003</c:v>
                </c:pt>
                <c:pt idx="255">
                  <c:v>321</c:v>
                </c:pt>
                <c:pt idx="256">
                  <c:v>315.44</c:v>
                </c:pt>
                <c:pt idx="257">
                  <c:v>314.89999999999998</c:v>
                </c:pt>
                <c:pt idx="258">
                  <c:v>311.49</c:v>
                </c:pt>
                <c:pt idx="259">
                  <c:v>314.52999999999997</c:v>
                </c:pt>
                <c:pt idx="260">
                  <c:v>315.23</c:v>
                </c:pt>
                <c:pt idx="261">
                  <c:v>312.49</c:v>
                </c:pt>
                <c:pt idx="262">
                  <c:v>313.73</c:v>
                </c:pt>
                <c:pt idx="263">
                  <c:v>316.17</c:v>
                </c:pt>
                <c:pt idx="264">
                  <c:v>327.97</c:v>
                </c:pt>
                <c:pt idx="265">
                  <c:v>332.23</c:v>
                </c:pt>
                <c:pt idx="266">
                  <c:v>331.06</c:v>
                </c:pt>
                <c:pt idx="267">
                  <c:v>328.31</c:v>
                </c:pt>
                <c:pt idx="268">
                  <c:v>330.21</c:v>
                </c:pt>
                <c:pt idx="269">
                  <c:v>334.78</c:v>
                </c:pt>
                <c:pt idx="270">
                  <c:v>336.07</c:v>
                </c:pt>
                <c:pt idx="271">
                  <c:v>336.03</c:v>
                </c:pt>
                <c:pt idx="272">
                  <c:v>335.84</c:v>
                </c:pt>
                <c:pt idx="273">
                  <c:v>340.91</c:v>
                </c:pt>
                <c:pt idx="274">
                  <c:v>343.93</c:v>
                </c:pt>
                <c:pt idx="275">
                  <c:v>343.05</c:v>
                </c:pt>
                <c:pt idx="276">
                  <c:v>348.34</c:v>
                </c:pt>
                <c:pt idx="277">
                  <c:v>351.26</c:v>
                </c:pt>
                <c:pt idx="278">
                  <c:v>358.07</c:v>
                </c:pt>
                <c:pt idx="279">
                  <c:v>356.52</c:v>
                </c:pt>
                <c:pt idx="280">
                  <c:v>359.35</c:v>
                </c:pt>
                <c:pt idx="281">
                  <c:v>368.58</c:v>
                </c:pt>
                <c:pt idx="282">
                  <c:v>365.5</c:v>
                </c:pt>
                <c:pt idx="283">
                  <c:v>369.02</c:v>
                </c:pt>
                <c:pt idx="284">
                  <c:v>364.22</c:v>
                </c:pt>
                <c:pt idx="285">
                  <c:v>369.06</c:v>
                </c:pt>
                <c:pt idx="286">
                  <c:v>369.39</c:v>
                </c:pt>
                <c:pt idx="287">
                  <c:v>365.14</c:v>
                </c:pt>
                <c:pt idx="288">
                  <c:v>364.97</c:v>
                </c:pt>
                <c:pt idx="289">
                  <c:v>365.65</c:v>
                </c:pt>
                <c:pt idx="290">
                  <c:v>367.26</c:v>
                </c:pt>
                <c:pt idx="291">
                  <c:v>362.81</c:v>
                </c:pt>
                <c:pt idx="292">
                  <c:v>367.74</c:v>
                </c:pt>
                <c:pt idx="293">
                  <c:v>367.07</c:v>
                </c:pt>
                <c:pt idx="294">
                  <c:v>370.47</c:v>
                </c:pt>
                <c:pt idx="295">
                  <c:v>369.33</c:v>
                </c:pt>
                <c:pt idx="296">
                  <c:v>376.72</c:v>
                </c:pt>
                <c:pt idx="297">
                  <c:v>376.17</c:v>
                </c:pt>
                <c:pt idx="298">
                  <c:v>375.91</c:v>
                </c:pt>
                <c:pt idx="299">
                  <c:v>374.95</c:v>
                </c:pt>
                <c:pt idx="300">
                  <c:v>372.96</c:v>
                </c:pt>
                <c:pt idx="301">
                  <c:v>370.03</c:v>
                </c:pt>
                <c:pt idx="302">
                  <c:v>374.57</c:v>
                </c:pt>
                <c:pt idx="303">
                  <c:v>373.5</c:v>
                </c:pt>
                <c:pt idx="304">
                  <c:v>373.59</c:v>
                </c:pt>
                <c:pt idx="305">
                  <c:v>372.11</c:v>
                </c:pt>
                <c:pt idx="306">
                  <c:v>366.59</c:v>
                </c:pt>
                <c:pt idx="307">
                  <c:v>367.92</c:v>
                </c:pt>
                <c:pt idx="308">
                  <c:v>366.58</c:v>
                </c:pt>
                <c:pt idx="309">
                  <c:v>367.48</c:v>
                </c:pt>
                <c:pt idx="310">
                  <c:v>369.83</c:v>
                </c:pt>
                <c:pt idx="311">
                  <c:v>376.3</c:v>
                </c:pt>
                <c:pt idx="312">
                  <c:v>375.35</c:v>
                </c:pt>
                <c:pt idx="313">
                  <c:v>375.22</c:v>
                </c:pt>
                <c:pt idx="314">
                  <c:v>371.3</c:v>
                </c:pt>
                <c:pt idx="315">
                  <c:v>379.5</c:v>
                </c:pt>
                <c:pt idx="316">
                  <c:v>378.94</c:v>
                </c:pt>
                <c:pt idx="317">
                  <c:v>379.77</c:v>
                </c:pt>
                <c:pt idx="318">
                  <c:v>375.36</c:v>
                </c:pt>
                <c:pt idx="319">
                  <c:v>378.66</c:v>
                </c:pt>
                <c:pt idx="320">
                  <c:v>373.56</c:v>
                </c:pt>
                <c:pt idx="321">
                  <c:v>373.15</c:v>
                </c:pt>
                <c:pt idx="322">
                  <c:v>377.63</c:v>
                </c:pt>
                <c:pt idx="323">
                  <c:v>380.4</c:v>
                </c:pt>
                <c:pt idx="324">
                  <c:v>381.19</c:v>
                </c:pt>
                <c:pt idx="325">
                  <c:v>387.62</c:v>
                </c:pt>
                <c:pt idx="326">
                  <c:v>390.45</c:v>
                </c:pt>
                <c:pt idx="327">
                  <c:v>388.46</c:v>
                </c:pt>
                <c:pt idx="328">
                  <c:v>384.2</c:v>
                </c:pt>
                <c:pt idx="329">
                  <c:v>380.95</c:v>
                </c:pt>
                <c:pt idx="330">
                  <c:v>381.76</c:v>
                </c:pt>
                <c:pt idx="331">
                  <c:v>382.76</c:v>
                </c:pt>
                <c:pt idx="332">
                  <c:v>379.25</c:v>
                </c:pt>
                <c:pt idx="333">
                  <c:v>379.02</c:v>
                </c:pt>
                <c:pt idx="334">
                  <c:v>373.66</c:v>
                </c:pt>
                <c:pt idx="335">
                  <c:v>375.34</c:v>
                </c:pt>
                <c:pt idx="336">
                  <c:v>380.29</c:v>
                </c:pt>
                <c:pt idx="337">
                  <c:v>380.52</c:v>
                </c:pt>
                <c:pt idx="338">
                  <c:v>380.8</c:v>
                </c:pt>
                <c:pt idx="339">
                  <c:v>380.08</c:v>
                </c:pt>
                <c:pt idx="340">
                  <c:v>377.32</c:v>
                </c:pt>
                <c:pt idx="341">
                  <c:v>378.51</c:v>
                </c:pt>
                <c:pt idx="342">
                  <c:v>383.25</c:v>
                </c:pt>
                <c:pt idx="343">
                  <c:v>375.74</c:v>
                </c:pt>
                <c:pt idx="344">
                  <c:v>376.76</c:v>
                </c:pt>
                <c:pt idx="345">
                  <c:v>371.62</c:v>
                </c:pt>
                <c:pt idx="346">
                  <c:v>368.57</c:v>
                </c:pt>
                <c:pt idx="347">
                  <c:v>372.19</c:v>
                </c:pt>
                <c:pt idx="348">
                  <c:v>372.39</c:v>
                </c:pt>
                <c:pt idx="349">
                  <c:v>372.28</c:v>
                </c:pt>
                <c:pt idx="350">
                  <c:v>375.35</c:v>
                </c:pt>
                <c:pt idx="351">
                  <c:v>376.19</c:v>
                </c:pt>
                <c:pt idx="352">
                  <c:v>374.96</c:v>
                </c:pt>
                <c:pt idx="353">
                  <c:v>377.49</c:v>
                </c:pt>
                <c:pt idx="354">
                  <c:v>381.94</c:v>
                </c:pt>
                <c:pt idx="355">
                  <c:v>382.79</c:v>
                </c:pt>
                <c:pt idx="356">
                  <c:v>386.96</c:v>
                </c:pt>
                <c:pt idx="357">
                  <c:v>389.83</c:v>
                </c:pt>
                <c:pt idx="358">
                  <c:v>388.06</c:v>
                </c:pt>
                <c:pt idx="359">
                  <c:v>387.74</c:v>
                </c:pt>
                <c:pt idx="360">
                  <c:v>385.09</c:v>
                </c:pt>
                <c:pt idx="361">
                  <c:v>383.63</c:v>
                </c:pt>
                <c:pt idx="362">
                  <c:v>379.43</c:v>
                </c:pt>
                <c:pt idx="363">
                  <c:v>378.57</c:v>
                </c:pt>
                <c:pt idx="364">
                  <c:v>381.05</c:v>
                </c:pt>
                <c:pt idx="365">
                  <c:v>376.65</c:v>
                </c:pt>
                <c:pt idx="366">
                  <c:v>377.63</c:v>
                </c:pt>
                <c:pt idx="367">
                  <c:v>382.29</c:v>
                </c:pt>
                <c:pt idx="368">
                  <c:v>380.13</c:v>
                </c:pt>
                <c:pt idx="369">
                  <c:v>378.59</c:v>
                </c:pt>
                <c:pt idx="370">
                  <c:v>375.09</c:v>
                </c:pt>
                <c:pt idx="371">
                  <c:v>375.42</c:v>
                </c:pt>
                <c:pt idx="372">
                  <c:v>377.75</c:v>
                </c:pt>
                <c:pt idx="373">
                  <c:v>370.94</c:v>
                </c:pt>
                <c:pt idx="374">
                  <c:v>370.65</c:v>
                </c:pt>
                <c:pt idx="375">
                  <c:v>371.59</c:v>
                </c:pt>
                <c:pt idx="376">
                  <c:v>374.4</c:v>
                </c:pt>
                <c:pt idx="377">
                  <c:v>371.16</c:v>
                </c:pt>
                <c:pt idx="378">
                  <c:v>377.92</c:v>
                </c:pt>
                <c:pt idx="379">
                  <c:v>377.47</c:v>
                </c:pt>
                <c:pt idx="380">
                  <c:v>373.33</c:v>
                </c:pt>
                <c:pt idx="381">
                  <c:v>374.08</c:v>
                </c:pt>
                <c:pt idx="382">
                  <c:v>377.94</c:v>
                </c:pt>
                <c:pt idx="383">
                  <c:v>376.11</c:v>
                </c:pt>
                <c:pt idx="384">
                  <c:v>375.74</c:v>
                </c:pt>
                <c:pt idx="385">
                  <c:v>376.97</c:v>
                </c:pt>
                <c:pt idx="386">
                  <c:v>380.25</c:v>
                </c:pt>
                <c:pt idx="387">
                  <c:v>382.39</c:v>
                </c:pt>
                <c:pt idx="388">
                  <c:v>381.54</c:v>
                </c:pt>
                <c:pt idx="389">
                  <c:v>381.18</c:v>
                </c:pt>
                <c:pt idx="390">
                  <c:v>385.37</c:v>
                </c:pt>
                <c:pt idx="391">
                  <c:v>384.22</c:v>
                </c:pt>
                <c:pt idx="392">
                  <c:v>382.88</c:v>
                </c:pt>
                <c:pt idx="393">
                  <c:v>379.42</c:v>
                </c:pt>
                <c:pt idx="394">
                  <c:v>378.64</c:v>
                </c:pt>
                <c:pt idx="395">
                  <c:v>380.96</c:v>
                </c:pt>
                <c:pt idx="396">
                  <c:v>380.93</c:v>
                </c:pt>
                <c:pt idx="397">
                  <c:v>383.15</c:v>
                </c:pt>
                <c:pt idx="398">
                  <c:v>386.69</c:v>
                </c:pt>
                <c:pt idx="399">
                  <c:v>387.81</c:v>
                </c:pt>
                <c:pt idx="400">
                  <c:v>387.12</c:v>
                </c:pt>
                <c:pt idx="401">
                  <c:v>387.18</c:v>
                </c:pt>
                <c:pt idx="402">
                  <c:v>385.06</c:v>
                </c:pt>
                <c:pt idx="403">
                  <c:v>390.62</c:v>
                </c:pt>
                <c:pt idx="404">
                  <c:v>390.56</c:v>
                </c:pt>
                <c:pt idx="405">
                  <c:v>389.32</c:v>
                </c:pt>
                <c:pt idx="406">
                  <c:v>387.12</c:v>
                </c:pt>
                <c:pt idx="407">
                  <c:v>388.02</c:v>
                </c:pt>
                <c:pt idx="408">
                  <c:v>389.62</c:v>
                </c:pt>
                <c:pt idx="409">
                  <c:v>389.9</c:v>
                </c:pt>
                <c:pt idx="410">
                  <c:v>389.33</c:v>
                </c:pt>
                <c:pt idx="411">
                  <c:v>385.58</c:v>
                </c:pt>
                <c:pt idx="412">
                  <c:v>376.47</c:v>
                </c:pt>
                <c:pt idx="413">
                  <c:v>379.43</c:v>
                </c:pt>
                <c:pt idx="414">
                  <c:v>390.59</c:v>
                </c:pt>
                <c:pt idx="415">
                  <c:v>391.33</c:v>
                </c:pt>
                <c:pt idx="416">
                  <c:v>394.17</c:v>
                </c:pt>
                <c:pt idx="417">
                  <c:v>393.85</c:v>
                </c:pt>
                <c:pt idx="418">
                  <c:v>393.06</c:v>
                </c:pt>
                <c:pt idx="419">
                  <c:v>396.64</c:v>
                </c:pt>
                <c:pt idx="420">
                  <c:v>396.47</c:v>
                </c:pt>
                <c:pt idx="421">
                  <c:v>395.43</c:v>
                </c:pt>
                <c:pt idx="422">
                  <c:v>392.15</c:v>
                </c:pt>
                <c:pt idx="423">
                  <c:v>389.97</c:v>
                </c:pt>
                <c:pt idx="424">
                  <c:v>389.14</c:v>
                </c:pt>
                <c:pt idx="425">
                  <c:v>389.1</c:v>
                </c:pt>
                <c:pt idx="426">
                  <c:v>388.57</c:v>
                </c:pt>
                <c:pt idx="427">
                  <c:v>384.56</c:v>
                </c:pt>
                <c:pt idx="428">
                  <c:v>385.09</c:v>
                </c:pt>
                <c:pt idx="429">
                  <c:v>387.34</c:v>
                </c:pt>
                <c:pt idx="430">
                  <c:v>383.59</c:v>
                </c:pt>
                <c:pt idx="431">
                  <c:v>385.78</c:v>
                </c:pt>
                <c:pt idx="432">
                  <c:v>385.5</c:v>
                </c:pt>
                <c:pt idx="433">
                  <c:v>386.94</c:v>
                </c:pt>
                <c:pt idx="434">
                  <c:v>387.56</c:v>
                </c:pt>
                <c:pt idx="435">
                  <c:v>387.92</c:v>
                </c:pt>
                <c:pt idx="436">
                  <c:v>385.92</c:v>
                </c:pt>
                <c:pt idx="437">
                  <c:v>387.71</c:v>
                </c:pt>
                <c:pt idx="438">
                  <c:v>386.88</c:v>
                </c:pt>
                <c:pt idx="439">
                  <c:v>386.49</c:v>
                </c:pt>
                <c:pt idx="440">
                  <c:v>385.9</c:v>
                </c:pt>
                <c:pt idx="441">
                  <c:v>387.86</c:v>
                </c:pt>
                <c:pt idx="442">
                  <c:v>389.2</c:v>
                </c:pt>
                <c:pt idx="443">
                  <c:v>388.26</c:v>
                </c:pt>
                <c:pt idx="444">
                  <c:v>384.47</c:v>
                </c:pt>
                <c:pt idx="445">
                  <c:v>381.25</c:v>
                </c:pt>
                <c:pt idx="446">
                  <c:v>379.5</c:v>
                </c:pt>
                <c:pt idx="447">
                  <c:v>380.67</c:v>
                </c:pt>
                <c:pt idx="448">
                  <c:v>376.8</c:v>
                </c:pt>
                <c:pt idx="449">
                  <c:v>380.55</c:v>
                </c:pt>
                <c:pt idx="450">
                  <c:v>381.45</c:v>
                </c:pt>
                <c:pt idx="451">
                  <c:v>386.47</c:v>
                </c:pt>
                <c:pt idx="452">
                  <c:v>391.01</c:v>
                </c:pt>
                <c:pt idx="453">
                  <c:v>392.8</c:v>
                </c:pt>
                <c:pt idx="454">
                  <c:v>391.92</c:v>
                </c:pt>
                <c:pt idx="455">
                  <c:v>392.5</c:v>
                </c:pt>
                <c:pt idx="456">
                  <c:v>390.02</c:v>
                </c:pt>
                <c:pt idx="457">
                  <c:v>387.83</c:v>
                </c:pt>
                <c:pt idx="458">
                  <c:v>387.94</c:v>
                </c:pt>
                <c:pt idx="459">
                  <c:v>385.07</c:v>
                </c:pt>
                <c:pt idx="460">
                  <c:v>384.2</c:v>
                </c:pt>
                <c:pt idx="461">
                  <c:v>389.52</c:v>
                </c:pt>
                <c:pt idx="462">
                  <c:v>391.48</c:v>
                </c:pt>
                <c:pt idx="463">
                  <c:v>392.96</c:v>
                </c:pt>
                <c:pt idx="464">
                  <c:v>392.45</c:v>
                </c:pt>
                <c:pt idx="465">
                  <c:v>391.32</c:v>
                </c:pt>
                <c:pt idx="466">
                  <c:v>390.28</c:v>
                </c:pt>
                <c:pt idx="467">
                  <c:v>388.71</c:v>
                </c:pt>
                <c:pt idx="468">
                  <c:v>389.97</c:v>
                </c:pt>
                <c:pt idx="469">
                  <c:v>393.72</c:v>
                </c:pt>
                <c:pt idx="470">
                  <c:v>392.89</c:v>
                </c:pt>
                <c:pt idx="471">
                  <c:v>393.12</c:v>
                </c:pt>
                <c:pt idx="472">
                  <c:v>396.74</c:v>
                </c:pt>
                <c:pt idx="473">
                  <c:v>397.41</c:v>
                </c:pt>
                <c:pt idx="474">
                  <c:v>397.15</c:v>
                </c:pt>
                <c:pt idx="475">
                  <c:v>382.62</c:v>
                </c:pt>
                <c:pt idx="476">
                  <c:v>385.24</c:v>
                </c:pt>
                <c:pt idx="477">
                  <c:v>379.42</c:v>
                </c:pt>
                <c:pt idx="478">
                  <c:v>378.53</c:v>
                </c:pt>
                <c:pt idx="479">
                  <c:v>380.06</c:v>
                </c:pt>
                <c:pt idx="480">
                  <c:v>376.14</c:v>
                </c:pt>
                <c:pt idx="481">
                  <c:v>375.34</c:v>
                </c:pt>
                <c:pt idx="482">
                  <c:v>377.96</c:v>
                </c:pt>
                <c:pt idx="483">
                  <c:v>376.55</c:v>
                </c:pt>
                <c:pt idx="484">
                  <c:v>375.22</c:v>
                </c:pt>
                <c:pt idx="485">
                  <c:v>381.4</c:v>
                </c:pt>
                <c:pt idx="486">
                  <c:v>380.96</c:v>
                </c:pt>
                <c:pt idx="487">
                  <c:v>380.07</c:v>
                </c:pt>
                <c:pt idx="488">
                  <c:v>377.39</c:v>
                </c:pt>
                <c:pt idx="489">
                  <c:v>379.1</c:v>
                </c:pt>
                <c:pt idx="490">
                  <c:v>378.26</c:v>
                </c:pt>
                <c:pt idx="491">
                  <c:v>377.9</c:v>
                </c:pt>
                <c:pt idx="492">
                  <c:v>377.7</c:v>
                </c:pt>
                <c:pt idx="493">
                  <c:v>381.55</c:v>
                </c:pt>
                <c:pt idx="494">
                  <c:v>384.47</c:v>
                </c:pt>
                <c:pt idx="495">
                  <c:v>384.46</c:v>
                </c:pt>
                <c:pt idx="496">
                  <c:v>382.74</c:v>
                </c:pt>
                <c:pt idx="497">
                  <c:v>383.48</c:v>
                </c:pt>
                <c:pt idx="498">
                  <c:v>382.52</c:v>
                </c:pt>
                <c:pt idx="499">
                  <c:v>387.04</c:v>
                </c:pt>
                <c:pt idx="500">
                  <c:v>396.82</c:v>
                </c:pt>
                <c:pt idx="501">
                  <c:v>399.33</c:v>
                </c:pt>
                <c:pt idx="502">
                  <c:v>404.84</c:v>
                </c:pt>
                <c:pt idx="503">
                  <c:v>406.46</c:v>
                </c:pt>
                <c:pt idx="504">
                  <c:v>415.14</c:v>
                </c:pt>
                <c:pt idx="505">
                  <c:v>417.09</c:v>
                </c:pt>
                <c:pt idx="506">
                  <c:v>417.26</c:v>
                </c:pt>
                <c:pt idx="507">
                  <c:v>419.34</c:v>
                </c:pt>
                <c:pt idx="508">
                  <c:v>417.96</c:v>
                </c:pt>
                <c:pt idx="509">
                  <c:v>417.4</c:v>
                </c:pt>
                <c:pt idx="510">
                  <c:v>418.1</c:v>
                </c:pt>
                <c:pt idx="511">
                  <c:v>417.61</c:v>
                </c:pt>
                <c:pt idx="512">
                  <c:v>415.1</c:v>
                </c:pt>
                <c:pt idx="513">
                  <c:v>414.34</c:v>
                </c:pt>
                <c:pt idx="514">
                  <c:v>420.44</c:v>
                </c:pt>
                <c:pt idx="515">
                  <c:v>420.77</c:v>
                </c:pt>
                <c:pt idx="516">
                  <c:v>418.21</c:v>
                </c:pt>
                <c:pt idx="517">
                  <c:v>418.86</c:v>
                </c:pt>
                <c:pt idx="518">
                  <c:v>416.36</c:v>
                </c:pt>
                <c:pt idx="519">
                  <c:v>412.64</c:v>
                </c:pt>
                <c:pt idx="520">
                  <c:v>418.13</c:v>
                </c:pt>
                <c:pt idx="521">
                  <c:v>414.96</c:v>
                </c:pt>
                <c:pt idx="522">
                  <c:v>415.48</c:v>
                </c:pt>
                <c:pt idx="523">
                  <c:v>414.99</c:v>
                </c:pt>
                <c:pt idx="524">
                  <c:v>414.96</c:v>
                </c:pt>
                <c:pt idx="525">
                  <c:v>410.34</c:v>
                </c:pt>
                <c:pt idx="526">
                  <c:v>411.62</c:v>
                </c:pt>
                <c:pt idx="527">
                  <c:v>408.78</c:v>
                </c:pt>
                <c:pt idx="528">
                  <c:v>409.53</c:v>
                </c:pt>
                <c:pt idx="529">
                  <c:v>413.85</c:v>
                </c:pt>
                <c:pt idx="530">
                  <c:v>413.84</c:v>
                </c:pt>
                <c:pt idx="531">
                  <c:v>413.82</c:v>
                </c:pt>
                <c:pt idx="532">
                  <c:v>411.09</c:v>
                </c:pt>
                <c:pt idx="533">
                  <c:v>413.77</c:v>
                </c:pt>
                <c:pt idx="534">
                  <c:v>413.76</c:v>
                </c:pt>
                <c:pt idx="535">
                  <c:v>417.13</c:v>
                </c:pt>
                <c:pt idx="536">
                  <c:v>413.69</c:v>
                </c:pt>
                <c:pt idx="537">
                  <c:v>412.48</c:v>
                </c:pt>
                <c:pt idx="538">
                  <c:v>407.38</c:v>
                </c:pt>
                <c:pt idx="539">
                  <c:v>408.26</c:v>
                </c:pt>
                <c:pt idx="540">
                  <c:v>413.9</c:v>
                </c:pt>
                <c:pt idx="541">
                  <c:v>411.43</c:v>
                </c:pt>
                <c:pt idx="542">
                  <c:v>412.27</c:v>
                </c:pt>
                <c:pt idx="543">
                  <c:v>410.45</c:v>
                </c:pt>
                <c:pt idx="544">
                  <c:v>415.35</c:v>
                </c:pt>
                <c:pt idx="545">
                  <c:v>413.86</c:v>
                </c:pt>
                <c:pt idx="546">
                  <c:v>412.7</c:v>
                </c:pt>
                <c:pt idx="547">
                  <c:v>412.45</c:v>
                </c:pt>
                <c:pt idx="548">
                  <c:v>412.85</c:v>
                </c:pt>
                <c:pt idx="549">
                  <c:v>409.33</c:v>
                </c:pt>
                <c:pt idx="550">
                  <c:v>406.51</c:v>
                </c:pt>
                <c:pt idx="551">
                  <c:v>404.44</c:v>
                </c:pt>
                <c:pt idx="552">
                  <c:v>405.21</c:v>
                </c:pt>
                <c:pt idx="553">
                  <c:v>406.89</c:v>
                </c:pt>
                <c:pt idx="554">
                  <c:v>404.03</c:v>
                </c:pt>
                <c:pt idx="555">
                  <c:v>403.89</c:v>
                </c:pt>
                <c:pt idx="556">
                  <c:v>405.84</c:v>
                </c:pt>
                <c:pt idx="557">
                  <c:v>406.39</c:v>
                </c:pt>
                <c:pt idx="558">
                  <c:v>409.58</c:v>
                </c:pt>
                <c:pt idx="559">
                  <c:v>409.15</c:v>
                </c:pt>
                <c:pt idx="560">
                  <c:v>409.8</c:v>
                </c:pt>
                <c:pt idx="561">
                  <c:v>411.3</c:v>
                </c:pt>
                <c:pt idx="562">
                  <c:v>409.91</c:v>
                </c:pt>
                <c:pt idx="563">
                  <c:v>408.88</c:v>
                </c:pt>
                <c:pt idx="564">
                  <c:v>407.52</c:v>
                </c:pt>
                <c:pt idx="565">
                  <c:v>407.86</c:v>
                </c:pt>
                <c:pt idx="566">
                  <c:v>403.5</c:v>
                </c:pt>
                <c:pt idx="567">
                  <c:v>403</c:v>
                </c:pt>
                <c:pt idx="568">
                  <c:v>403.69</c:v>
                </c:pt>
                <c:pt idx="569">
                  <c:v>404.23</c:v>
                </c:pt>
                <c:pt idx="570">
                  <c:v>400.5</c:v>
                </c:pt>
                <c:pt idx="571">
                  <c:v>401.55</c:v>
                </c:pt>
                <c:pt idx="572">
                  <c:v>405.59</c:v>
                </c:pt>
                <c:pt idx="573">
                  <c:v>398.06</c:v>
                </c:pt>
                <c:pt idx="574">
                  <c:v>394.5</c:v>
                </c:pt>
                <c:pt idx="575">
                  <c:v>400.64</c:v>
                </c:pt>
                <c:pt idx="576">
                  <c:v>404.29</c:v>
                </c:pt>
                <c:pt idx="577">
                  <c:v>406.08</c:v>
                </c:pt>
                <c:pt idx="578">
                  <c:v>412.39</c:v>
                </c:pt>
                <c:pt idx="579">
                  <c:v>416.28</c:v>
                </c:pt>
                <c:pt idx="580">
                  <c:v>416.04</c:v>
                </c:pt>
                <c:pt idx="581">
                  <c:v>410.18</c:v>
                </c:pt>
                <c:pt idx="582">
                  <c:v>410.26</c:v>
                </c:pt>
                <c:pt idx="583">
                  <c:v>409.81</c:v>
                </c:pt>
                <c:pt idx="584">
                  <c:v>411.6</c:v>
                </c:pt>
                <c:pt idx="585">
                  <c:v>409.02</c:v>
                </c:pt>
                <c:pt idx="586">
                  <c:v>408.45</c:v>
                </c:pt>
                <c:pt idx="587">
                  <c:v>409.11</c:v>
                </c:pt>
                <c:pt idx="588">
                  <c:v>412.02</c:v>
                </c:pt>
                <c:pt idx="589">
                  <c:v>414.95</c:v>
                </c:pt>
                <c:pt idx="590">
                  <c:v>412.53</c:v>
                </c:pt>
                <c:pt idx="591">
                  <c:v>416.91</c:v>
                </c:pt>
                <c:pt idx="592">
                  <c:v>416.84</c:v>
                </c:pt>
                <c:pt idx="593">
                  <c:v>416.79</c:v>
                </c:pt>
                <c:pt idx="594">
                  <c:v>415.85</c:v>
                </c:pt>
                <c:pt idx="595">
                  <c:v>416.05</c:v>
                </c:pt>
                <c:pt idx="596">
                  <c:v>418.49</c:v>
                </c:pt>
                <c:pt idx="597">
                  <c:v>416.29</c:v>
                </c:pt>
                <c:pt idx="598">
                  <c:v>416.45</c:v>
                </c:pt>
                <c:pt idx="599">
                  <c:v>413.14</c:v>
                </c:pt>
                <c:pt idx="600">
                  <c:v>410.09</c:v>
                </c:pt>
                <c:pt idx="601">
                  <c:v>412.81</c:v>
                </c:pt>
                <c:pt idx="602">
                  <c:v>416.37</c:v>
                </c:pt>
                <c:pt idx="603">
                  <c:v>415.39</c:v>
                </c:pt>
                <c:pt idx="604">
                  <c:v>412.6</c:v>
                </c:pt>
                <c:pt idx="605">
                  <c:v>414.02</c:v>
                </c:pt>
                <c:pt idx="606">
                  <c:v>411.41</c:v>
                </c:pt>
                <c:pt idx="607">
                  <c:v>412.17</c:v>
                </c:pt>
                <c:pt idx="608">
                  <c:v>416.74</c:v>
                </c:pt>
                <c:pt idx="609">
                  <c:v>415.35</c:v>
                </c:pt>
                <c:pt idx="610">
                  <c:v>417.3</c:v>
                </c:pt>
                <c:pt idx="611">
                  <c:v>413.5</c:v>
                </c:pt>
                <c:pt idx="612">
                  <c:v>414.59</c:v>
                </c:pt>
                <c:pt idx="613">
                  <c:v>413.26</c:v>
                </c:pt>
                <c:pt idx="614">
                  <c:v>413.48</c:v>
                </c:pt>
                <c:pt idx="615">
                  <c:v>413.36</c:v>
                </c:pt>
                <c:pt idx="616">
                  <c:v>410.06</c:v>
                </c:pt>
                <c:pt idx="617">
                  <c:v>407.25</c:v>
                </c:pt>
                <c:pt idx="618">
                  <c:v>409.05</c:v>
                </c:pt>
                <c:pt idx="619">
                  <c:v>409.76</c:v>
                </c:pt>
                <c:pt idx="620">
                  <c:v>410.29</c:v>
                </c:pt>
                <c:pt idx="621">
                  <c:v>408.32</c:v>
                </c:pt>
                <c:pt idx="622">
                  <c:v>402.26</c:v>
                </c:pt>
                <c:pt idx="623">
                  <c:v>400.96</c:v>
                </c:pt>
                <c:pt idx="624">
                  <c:v>403.67</c:v>
                </c:pt>
                <c:pt idx="625">
                  <c:v>403.4</c:v>
                </c:pt>
                <c:pt idx="626">
                  <c:v>404.04</c:v>
                </c:pt>
                <c:pt idx="627">
                  <c:v>403.84</c:v>
                </c:pt>
                <c:pt idx="628">
                  <c:v>403.12</c:v>
                </c:pt>
                <c:pt idx="629">
                  <c:v>403.45</c:v>
                </c:pt>
                <c:pt idx="630">
                  <c:v>408.94</c:v>
                </c:pt>
                <c:pt idx="631">
                  <c:v>408.14</c:v>
                </c:pt>
                <c:pt idx="632">
                  <c:v>412.88</c:v>
                </c:pt>
                <c:pt idx="633">
                  <c:v>411.77</c:v>
                </c:pt>
                <c:pt idx="634">
                  <c:v>413.84</c:v>
                </c:pt>
                <c:pt idx="635">
                  <c:v>409.16</c:v>
                </c:pt>
                <c:pt idx="636">
                  <c:v>410.28</c:v>
                </c:pt>
                <c:pt idx="637">
                  <c:v>414.23</c:v>
                </c:pt>
                <c:pt idx="638">
                  <c:v>414.62</c:v>
                </c:pt>
                <c:pt idx="639">
                  <c:v>414.87</c:v>
                </c:pt>
                <c:pt idx="640">
                  <c:v>417.68</c:v>
                </c:pt>
                <c:pt idx="641">
                  <c:v>417.1</c:v>
                </c:pt>
                <c:pt idx="642">
                  <c:v>417.54</c:v>
                </c:pt>
                <c:pt idx="643">
                  <c:v>415.62</c:v>
                </c:pt>
                <c:pt idx="644">
                  <c:v>413.75</c:v>
                </c:pt>
                <c:pt idx="645">
                  <c:v>413.76</c:v>
                </c:pt>
                <c:pt idx="646">
                  <c:v>410.93</c:v>
                </c:pt>
                <c:pt idx="647">
                  <c:v>412.08</c:v>
                </c:pt>
                <c:pt idx="648">
                  <c:v>411.6</c:v>
                </c:pt>
                <c:pt idx="649">
                  <c:v>411.54</c:v>
                </c:pt>
                <c:pt idx="650">
                  <c:v>417.52</c:v>
                </c:pt>
                <c:pt idx="651">
                  <c:v>422.23</c:v>
                </c:pt>
                <c:pt idx="652">
                  <c:v>423.92</c:v>
                </c:pt>
                <c:pt idx="653">
                  <c:v>424.21</c:v>
                </c:pt>
                <c:pt idx="654">
                  <c:v>425.09</c:v>
                </c:pt>
                <c:pt idx="655">
                  <c:v>424.36</c:v>
                </c:pt>
                <c:pt idx="656">
                  <c:v>422.19</c:v>
                </c:pt>
                <c:pt idx="657">
                  <c:v>420.59</c:v>
                </c:pt>
                <c:pt idx="658">
                  <c:v>418.88</c:v>
                </c:pt>
                <c:pt idx="659">
                  <c:v>419.42</c:v>
                </c:pt>
                <c:pt idx="660">
                  <c:v>418.9</c:v>
                </c:pt>
                <c:pt idx="661">
                  <c:v>417.78</c:v>
                </c:pt>
                <c:pt idx="662">
                  <c:v>417.73</c:v>
                </c:pt>
                <c:pt idx="663">
                  <c:v>419.91</c:v>
                </c:pt>
                <c:pt idx="664">
                  <c:v>420.74</c:v>
                </c:pt>
                <c:pt idx="665">
                  <c:v>421.34</c:v>
                </c:pt>
                <c:pt idx="666">
                  <c:v>418.19</c:v>
                </c:pt>
                <c:pt idx="667">
                  <c:v>418.26</c:v>
                </c:pt>
                <c:pt idx="668">
                  <c:v>414.85</c:v>
                </c:pt>
                <c:pt idx="669">
                  <c:v>410.72</c:v>
                </c:pt>
                <c:pt idx="670">
                  <c:v>411.61</c:v>
                </c:pt>
                <c:pt idx="671">
                  <c:v>413.51</c:v>
                </c:pt>
                <c:pt idx="672">
                  <c:v>413.53</c:v>
                </c:pt>
                <c:pt idx="673">
                  <c:v>414.84</c:v>
                </c:pt>
                <c:pt idx="674">
                  <c:v>414.03</c:v>
                </c:pt>
                <c:pt idx="675">
                  <c:v>416.07</c:v>
                </c:pt>
                <c:pt idx="676">
                  <c:v>417.98</c:v>
                </c:pt>
                <c:pt idx="677">
                  <c:v>417.98</c:v>
                </c:pt>
                <c:pt idx="678">
                  <c:v>417.08</c:v>
                </c:pt>
                <c:pt idx="679">
                  <c:v>414.44</c:v>
                </c:pt>
                <c:pt idx="680">
                  <c:v>416.36</c:v>
                </c:pt>
                <c:pt idx="681">
                  <c:v>419.95</c:v>
                </c:pt>
                <c:pt idx="682">
                  <c:v>419.58</c:v>
                </c:pt>
                <c:pt idx="683">
                  <c:v>425.27</c:v>
                </c:pt>
                <c:pt idx="684">
                  <c:v>419.77</c:v>
                </c:pt>
                <c:pt idx="685">
                  <c:v>419.92</c:v>
                </c:pt>
                <c:pt idx="686">
                  <c:v>419.93</c:v>
                </c:pt>
                <c:pt idx="687">
                  <c:v>422.93</c:v>
                </c:pt>
                <c:pt idx="688">
                  <c:v>422.14</c:v>
                </c:pt>
                <c:pt idx="689">
                  <c:v>417.14</c:v>
                </c:pt>
                <c:pt idx="690">
                  <c:v>417.44</c:v>
                </c:pt>
                <c:pt idx="691">
                  <c:v>418.47</c:v>
                </c:pt>
                <c:pt idx="692">
                  <c:v>414.35</c:v>
                </c:pt>
                <c:pt idx="693">
                  <c:v>416.62</c:v>
                </c:pt>
                <c:pt idx="694">
                  <c:v>416.8</c:v>
                </c:pt>
                <c:pt idx="695">
                  <c:v>417.8</c:v>
                </c:pt>
                <c:pt idx="696">
                  <c:v>416.29</c:v>
                </c:pt>
                <c:pt idx="697">
                  <c:v>410.47</c:v>
                </c:pt>
                <c:pt idx="698">
                  <c:v>407.57</c:v>
                </c:pt>
                <c:pt idx="699">
                  <c:v>407.18</c:v>
                </c:pt>
                <c:pt idx="700">
                  <c:v>404.25</c:v>
                </c:pt>
                <c:pt idx="701">
                  <c:v>407.75</c:v>
                </c:pt>
                <c:pt idx="702">
                  <c:v>402.66</c:v>
                </c:pt>
                <c:pt idx="703">
                  <c:v>407.44</c:v>
                </c:pt>
                <c:pt idx="704">
                  <c:v>409.3</c:v>
                </c:pt>
                <c:pt idx="705">
                  <c:v>409.37</c:v>
                </c:pt>
                <c:pt idx="706">
                  <c:v>409.6</c:v>
                </c:pt>
                <c:pt idx="707">
                  <c:v>411.73</c:v>
                </c:pt>
                <c:pt idx="708">
                  <c:v>414.98</c:v>
                </c:pt>
                <c:pt idx="709">
                  <c:v>415.48</c:v>
                </c:pt>
                <c:pt idx="710">
                  <c:v>415.67</c:v>
                </c:pt>
                <c:pt idx="711">
                  <c:v>414.9</c:v>
                </c:pt>
                <c:pt idx="712">
                  <c:v>414.1</c:v>
                </c:pt>
                <c:pt idx="713">
                  <c:v>418.16</c:v>
                </c:pt>
                <c:pt idx="714">
                  <c:v>418.49</c:v>
                </c:pt>
                <c:pt idx="715">
                  <c:v>420.13</c:v>
                </c:pt>
                <c:pt idx="716">
                  <c:v>420.86</c:v>
                </c:pt>
                <c:pt idx="717">
                  <c:v>418.68</c:v>
                </c:pt>
                <c:pt idx="718">
                  <c:v>422.75</c:v>
                </c:pt>
                <c:pt idx="719">
                  <c:v>419.92</c:v>
                </c:pt>
                <c:pt idx="720">
                  <c:v>417.11</c:v>
                </c:pt>
                <c:pt idx="721">
                  <c:v>418.34</c:v>
                </c:pt>
                <c:pt idx="722">
                  <c:v>417.58</c:v>
                </c:pt>
                <c:pt idx="723">
                  <c:v>418.59</c:v>
                </c:pt>
                <c:pt idx="724">
                  <c:v>418.62</c:v>
                </c:pt>
                <c:pt idx="725">
                  <c:v>422.2</c:v>
                </c:pt>
                <c:pt idx="726">
                  <c:v>422.87</c:v>
                </c:pt>
                <c:pt idx="727">
                  <c:v>422.43</c:v>
                </c:pt>
                <c:pt idx="728">
                  <c:v>420.68</c:v>
                </c:pt>
                <c:pt idx="729">
                  <c:v>419.27</c:v>
                </c:pt>
                <c:pt idx="730">
                  <c:v>422.85</c:v>
                </c:pt>
                <c:pt idx="731">
                  <c:v>423.61</c:v>
                </c:pt>
                <c:pt idx="732">
                  <c:v>426.65</c:v>
                </c:pt>
                <c:pt idx="733">
                  <c:v>425.12</c:v>
                </c:pt>
                <c:pt idx="734">
                  <c:v>427.59</c:v>
                </c:pt>
                <c:pt idx="735">
                  <c:v>429.19</c:v>
                </c:pt>
                <c:pt idx="736">
                  <c:v>430.16</c:v>
                </c:pt>
                <c:pt idx="737">
                  <c:v>431.35</c:v>
                </c:pt>
                <c:pt idx="738">
                  <c:v>430.78</c:v>
                </c:pt>
                <c:pt idx="739">
                  <c:v>429.89</c:v>
                </c:pt>
                <c:pt idx="740">
                  <c:v>429.91</c:v>
                </c:pt>
                <c:pt idx="741">
                  <c:v>432.06</c:v>
                </c:pt>
                <c:pt idx="742">
                  <c:v>435.31</c:v>
                </c:pt>
                <c:pt idx="743">
                  <c:v>436.99</c:v>
                </c:pt>
                <c:pt idx="744">
                  <c:v>435.65</c:v>
                </c:pt>
                <c:pt idx="745">
                  <c:v>434.64</c:v>
                </c:pt>
                <c:pt idx="746">
                  <c:v>433.73</c:v>
                </c:pt>
                <c:pt idx="747">
                  <c:v>432.84</c:v>
                </c:pt>
                <c:pt idx="748">
                  <c:v>432.57</c:v>
                </c:pt>
                <c:pt idx="749">
                  <c:v>431.52</c:v>
                </c:pt>
                <c:pt idx="750">
                  <c:v>435.43</c:v>
                </c:pt>
                <c:pt idx="751">
                  <c:v>441.28</c:v>
                </c:pt>
                <c:pt idx="752">
                  <c:v>440.7</c:v>
                </c:pt>
                <c:pt idx="753">
                  <c:v>440.31</c:v>
                </c:pt>
                <c:pt idx="754">
                  <c:v>439.03</c:v>
                </c:pt>
                <c:pt idx="755">
                  <c:v>439.77</c:v>
                </c:pt>
                <c:pt idx="756">
                  <c:v>439.15</c:v>
                </c:pt>
                <c:pt idx="757">
                  <c:v>437.98</c:v>
                </c:pt>
                <c:pt idx="758">
                  <c:v>438.82</c:v>
                </c:pt>
                <c:pt idx="759">
                  <c:v>435.71</c:v>
                </c:pt>
                <c:pt idx="760">
                  <c:v>435.38</c:v>
                </c:pt>
                <c:pt idx="761">
                  <c:v>434.34</c:v>
                </c:pt>
                <c:pt idx="762">
                  <c:v>434.52</c:v>
                </c:pt>
                <c:pt idx="763">
                  <c:v>430.73</c:v>
                </c:pt>
                <c:pt idx="764">
                  <c:v>429.05</c:v>
                </c:pt>
                <c:pt idx="765">
                  <c:v>430.95</c:v>
                </c:pt>
                <c:pt idx="766">
                  <c:v>431.04</c:v>
                </c:pt>
                <c:pt idx="767">
                  <c:v>433.03</c:v>
                </c:pt>
                <c:pt idx="768">
                  <c:v>435.94</c:v>
                </c:pt>
                <c:pt idx="769">
                  <c:v>437.15</c:v>
                </c:pt>
                <c:pt idx="770">
                  <c:v>436.84</c:v>
                </c:pt>
                <c:pt idx="771">
                  <c:v>435.13</c:v>
                </c:pt>
                <c:pt idx="772">
                  <c:v>433.37</c:v>
                </c:pt>
                <c:pt idx="773">
                  <c:v>435.49</c:v>
                </c:pt>
                <c:pt idx="774">
                  <c:v>436.11</c:v>
                </c:pt>
                <c:pt idx="775">
                  <c:v>440.01</c:v>
                </c:pt>
                <c:pt idx="776">
                  <c:v>439.95</c:v>
                </c:pt>
                <c:pt idx="777">
                  <c:v>438.11</c:v>
                </c:pt>
                <c:pt idx="778">
                  <c:v>438.66</c:v>
                </c:pt>
                <c:pt idx="779">
                  <c:v>438.78</c:v>
                </c:pt>
                <c:pt idx="780">
                  <c:v>442.52</c:v>
                </c:pt>
                <c:pt idx="781">
                  <c:v>442.55</c:v>
                </c:pt>
                <c:pt idx="782">
                  <c:v>447.2</c:v>
                </c:pt>
                <c:pt idx="783">
                  <c:v>449.56</c:v>
                </c:pt>
                <c:pt idx="784">
                  <c:v>448.93</c:v>
                </c:pt>
                <c:pt idx="785">
                  <c:v>447.85</c:v>
                </c:pt>
                <c:pt idx="786">
                  <c:v>445.33</c:v>
                </c:pt>
                <c:pt idx="787">
                  <c:v>446.23</c:v>
                </c:pt>
                <c:pt idx="788">
                  <c:v>447.66</c:v>
                </c:pt>
                <c:pt idx="789">
                  <c:v>444.58</c:v>
                </c:pt>
                <c:pt idx="790">
                  <c:v>433.91</c:v>
                </c:pt>
                <c:pt idx="791">
                  <c:v>433.3</c:v>
                </c:pt>
                <c:pt idx="792">
                  <c:v>431.9</c:v>
                </c:pt>
                <c:pt idx="793">
                  <c:v>434.22</c:v>
                </c:pt>
                <c:pt idx="794">
                  <c:v>435.24</c:v>
                </c:pt>
                <c:pt idx="795">
                  <c:v>434.8</c:v>
                </c:pt>
                <c:pt idx="796">
                  <c:v>440.87</c:v>
                </c:pt>
                <c:pt idx="797">
                  <c:v>442.34</c:v>
                </c:pt>
                <c:pt idx="798">
                  <c:v>443.38</c:v>
                </c:pt>
                <c:pt idx="799">
                  <c:v>442.01</c:v>
                </c:pt>
                <c:pt idx="800">
                  <c:v>447.9</c:v>
                </c:pt>
                <c:pt idx="801">
                  <c:v>449.26</c:v>
                </c:pt>
                <c:pt idx="802">
                  <c:v>447.34</c:v>
                </c:pt>
                <c:pt idx="803">
                  <c:v>446.11</c:v>
                </c:pt>
                <c:pt idx="804">
                  <c:v>454.71</c:v>
                </c:pt>
                <c:pt idx="805">
                  <c:v>454.4</c:v>
                </c:pt>
                <c:pt idx="806">
                  <c:v>456.33</c:v>
                </c:pt>
                <c:pt idx="807">
                  <c:v>453.72</c:v>
                </c:pt>
                <c:pt idx="808">
                  <c:v>449.83</c:v>
                </c:pt>
                <c:pt idx="809">
                  <c:v>451.43</c:v>
                </c:pt>
                <c:pt idx="810">
                  <c:v>451.37</c:v>
                </c:pt>
                <c:pt idx="811">
                  <c:v>448.31</c:v>
                </c:pt>
                <c:pt idx="812">
                  <c:v>451.89</c:v>
                </c:pt>
                <c:pt idx="813">
                  <c:v>450.18</c:v>
                </c:pt>
                <c:pt idx="814">
                  <c:v>448.88</c:v>
                </c:pt>
                <c:pt idx="815">
                  <c:v>448.76</c:v>
                </c:pt>
                <c:pt idx="816">
                  <c:v>448.07</c:v>
                </c:pt>
                <c:pt idx="817">
                  <c:v>450.88</c:v>
                </c:pt>
                <c:pt idx="818">
                  <c:v>447.78</c:v>
                </c:pt>
                <c:pt idx="819">
                  <c:v>450.77</c:v>
                </c:pt>
                <c:pt idx="820">
                  <c:v>451.97</c:v>
                </c:pt>
                <c:pt idx="821">
                  <c:v>451.67</c:v>
                </c:pt>
                <c:pt idx="822">
                  <c:v>450.3</c:v>
                </c:pt>
                <c:pt idx="823">
                  <c:v>441.39</c:v>
                </c:pt>
                <c:pt idx="824">
                  <c:v>442.29</c:v>
                </c:pt>
                <c:pt idx="825">
                  <c:v>441.16</c:v>
                </c:pt>
                <c:pt idx="826">
                  <c:v>442.73</c:v>
                </c:pt>
                <c:pt idx="827">
                  <c:v>441.84</c:v>
                </c:pt>
                <c:pt idx="828">
                  <c:v>448.37</c:v>
                </c:pt>
                <c:pt idx="829">
                  <c:v>449.22</c:v>
                </c:pt>
                <c:pt idx="830">
                  <c:v>448.66</c:v>
                </c:pt>
                <c:pt idx="831">
                  <c:v>448.4</c:v>
                </c:pt>
                <c:pt idx="832">
                  <c:v>448.94</c:v>
                </c:pt>
                <c:pt idx="833">
                  <c:v>447.46</c:v>
                </c:pt>
                <c:pt idx="834">
                  <c:v>445.1</c:v>
                </c:pt>
                <c:pt idx="835">
                  <c:v>443.63</c:v>
                </c:pt>
                <c:pt idx="836">
                  <c:v>439.46</c:v>
                </c:pt>
                <c:pt idx="837">
                  <c:v>437.03</c:v>
                </c:pt>
                <c:pt idx="838">
                  <c:v>433.54</c:v>
                </c:pt>
                <c:pt idx="839">
                  <c:v>438.01</c:v>
                </c:pt>
                <c:pt idx="840">
                  <c:v>438.02</c:v>
                </c:pt>
                <c:pt idx="841">
                  <c:v>438.89</c:v>
                </c:pt>
                <c:pt idx="842">
                  <c:v>440.19</c:v>
                </c:pt>
                <c:pt idx="843">
                  <c:v>442.46</c:v>
                </c:pt>
                <c:pt idx="844">
                  <c:v>444.05</c:v>
                </c:pt>
                <c:pt idx="845">
                  <c:v>444.52</c:v>
                </c:pt>
                <c:pt idx="846">
                  <c:v>443.26</c:v>
                </c:pt>
                <c:pt idx="847">
                  <c:v>442.31</c:v>
                </c:pt>
                <c:pt idx="848">
                  <c:v>442.8</c:v>
                </c:pt>
                <c:pt idx="849">
                  <c:v>444.36</c:v>
                </c:pt>
                <c:pt idx="850">
                  <c:v>444.8</c:v>
                </c:pt>
                <c:pt idx="851">
                  <c:v>439.23</c:v>
                </c:pt>
                <c:pt idx="852">
                  <c:v>439.56</c:v>
                </c:pt>
                <c:pt idx="853">
                  <c:v>440.37</c:v>
                </c:pt>
                <c:pt idx="854">
                  <c:v>440.32</c:v>
                </c:pt>
                <c:pt idx="855">
                  <c:v>447.57</c:v>
                </c:pt>
                <c:pt idx="856">
                  <c:v>450.59</c:v>
                </c:pt>
                <c:pt idx="857">
                  <c:v>445.84</c:v>
                </c:pt>
                <c:pt idx="858">
                  <c:v>448</c:v>
                </c:pt>
                <c:pt idx="859">
                  <c:v>448.85</c:v>
                </c:pt>
                <c:pt idx="860">
                  <c:v>453.44</c:v>
                </c:pt>
                <c:pt idx="861">
                  <c:v>452.41</c:v>
                </c:pt>
                <c:pt idx="862">
                  <c:v>450.19</c:v>
                </c:pt>
                <c:pt idx="863">
                  <c:v>453.83</c:v>
                </c:pt>
                <c:pt idx="864">
                  <c:v>453.85</c:v>
                </c:pt>
                <c:pt idx="865">
                  <c:v>452.49</c:v>
                </c:pt>
                <c:pt idx="866">
                  <c:v>450.06</c:v>
                </c:pt>
                <c:pt idx="867">
                  <c:v>447.69</c:v>
                </c:pt>
                <c:pt idx="868">
                  <c:v>444.71</c:v>
                </c:pt>
                <c:pt idx="869">
                  <c:v>445.78</c:v>
                </c:pt>
                <c:pt idx="870">
                  <c:v>445.38</c:v>
                </c:pt>
                <c:pt idx="871">
                  <c:v>447.26</c:v>
                </c:pt>
                <c:pt idx="872">
                  <c:v>447.71</c:v>
                </c:pt>
                <c:pt idx="873">
                  <c:v>446.27</c:v>
                </c:pt>
                <c:pt idx="874">
                  <c:v>447.43</c:v>
                </c:pt>
                <c:pt idx="875">
                  <c:v>448.54</c:v>
                </c:pt>
                <c:pt idx="876">
                  <c:v>443.68</c:v>
                </c:pt>
                <c:pt idx="877">
                  <c:v>446.22</c:v>
                </c:pt>
                <c:pt idx="878">
                  <c:v>445.93</c:v>
                </c:pt>
                <c:pt idx="879">
                  <c:v>443.19</c:v>
                </c:pt>
                <c:pt idx="880">
                  <c:v>446.62</c:v>
                </c:pt>
                <c:pt idx="881">
                  <c:v>447.6</c:v>
                </c:pt>
                <c:pt idx="882">
                  <c:v>451.85</c:v>
                </c:pt>
                <c:pt idx="883">
                  <c:v>450.69</c:v>
                </c:pt>
                <c:pt idx="884">
                  <c:v>450.53</c:v>
                </c:pt>
                <c:pt idx="885">
                  <c:v>449.02</c:v>
                </c:pt>
                <c:pt idx="886">
                  <c:v>445.84</c:v>
                </c:pt>
                <c:pt idx="887">
                  <c:v>441.43</c:v>
                </c:pt>
                <c:pt idx="888">
                  <c:v>442.83</c:v>
                </c:pt>
                <c:pt idx="889">
                  <c:v>448.64</c:v>
                </c:pt>
                <c:pt idx="890">
                  <c:v>448.11</c:v>
                </c:pt>
                <c:pt idx="891">
                  <c:v>448.98</c:v>
                </c:pt>
                <c:pt idx="892">
                  <c:v>448.09</c:v>
                </c:pt>
                <c:pt idx="893">
                  <c:v>450.08</c:v>
                </c:pt>
                <c:pt idx="894">
                  <c:v>449.22</c:v>
                </c:pt>
                <c:pt idx="895">
                  <c:v>445.75</c:v>
                </c:pt>
                <c:pt idx="896">
                  <c:v>446.03</c:v>
                </c:pt>
                <c:pt idx="897">
                  <c:v>447.31</c:v>
                </c:pt>
                <c:pt idx="898">
                  <c:v>447.18</c:v>
                </c:pt>
                <c:pt idx="899">
                  <c:v>444.51</c:v>
                </c:pt>
                <c:pt idx="900">
                  <c:v>447.1</c:v>
                </c:pt>
                <c:pt idx="901">
                  <c:v>449.09</c:v>
                </c:pt>
                <c:pt idx="902">
                  <c:v>448.24</c:v>
                </c:pt>
                <c:pt idx="903">
                  <c:v>447.19</c:v>
                </c:pt>
                <c:pt idx="904">
                  <c:v>450.24</c:v>
                </c:pt>
                <c:pt idx="905">
                  <c:v>448.13</c:v>
                </c:pt>
                <c:pt idx="906">
                  <c:v>450.15</c:v>
                </c:pt>
                <c:pt idx="907">
                  <c:v>449.27</c:v>
                </c:pt>
                <c:pt idx="908">
                  <c:v>448.54</c:v>
                </c:pt>
                <c:pt idx="909">
                  <c:v>448.13</c:v>
                </c:pt>
                <c:pt idx="910">
                  <c:v>448.68</c:v>
                </c:pt>
                <c:pt idx="911">
                  <c:v>450.72</c:v>
                </c:pt>
                <c:pt idx="912">
                  <c:v>449.45</c:v>
                </c:pt>
                <c:pt idx="913">
                  <c:v>450.46</c:v>
                </c:pt>
                <c:pt idx="914">
                  <c:v>448.96</c:v>
                </c:pt>
                <c:pt idx="915">
                  <c:v>450.14</c:v>
                </c:pt>
                <c:pt idx="916">
                  <c:v>452.38</c:v>
                </c:pt>
                <c:pt idx="917">
                  <c:v>453.13</c:v>
                </c:pt>
                <c:pt idx="918">
                  <c:v>456.04</c:v>
                </c:pt>
                <c:pt idx="919">
                  <c:v>456.43</c:v>
                </c:pt>
                <c:pt idx="920">
                  <c:v>456.16</c:v>
                </c:pt>
                <c:pt idx="921">
                  <c:v>455.23</c:v>
                </c:pt>
                <c:pt idx="922">
                  <c:v>459.77</c:v>
                </c:pt>
                <c:pt idx="923">
                  <c:v>460.13</c:v>
                </c:pt>
                <c:pt idx="924">
                  <c:v>461.04</c:v>
                </c:pt>
                <c:pt idx="925">
                  <c:v>460.54</c:v>
                </c:pt>
                <c:pt idx="926">
                  <c:v>461.9</c:v>
                </c:pt>
                <c:pt idx="927">
                  <c:v>463.56</c:v>
                </c:pt>
                <c:pt idx="928">
                  <c:v>463.15</c:v>
                </c:pt>
                <c:pt idx="929">
                  <c:v>461.3</c:v>
                </c:pt>
                <c:pt idx="930">
                  <c:v>461.34</c:v>
                </c:pt>
                <c:pt idx="931">
                  <c:v>458.52</c:v>
                </c:pt>
                <c:pt idx="932">
                  <c:v>456.65</c:v>
                </c:pt>
                <c:pt idx="933">
                  <c:v>457.5</c:v>
                </c:pt>
                <c:pt idx="934">
                  <c:v>461.72</c:v>
                </c:pt>
                <c:pt idx="935">
                  <c:v>462.06</c:v>
                </c:pt>
                <c:pt idx="936">
                  <c:v>459.9</c:v>
                </c:pt>
                <c:pt idx="937">
                  <c:v>461.6</c:v>
                </c:pt>
                <c:pt idx="938">
                  <c:v>459.43</c:v>
                </c:pt>
                <c:pt idx="939">
                  <c:v>458.83</c:v>
                </c:pt>
                <c:pt idx="940">
                  <c:v>455.05</c:v>
                </c:pt>
                <c:pt idx="941">
                  <c:v>452.95</c:v>
                </c:pt>
                <c:pt idx="942">
                  <c:v>456.2</c:v>
                </c:pt>
                <c:pt idx="943">
                  <c:v>457.74</c:v>
                </c:pt>
                <c:pt idx="944">
                  <c:v>457.63</c:v>
                </c:pt>
                <c:pt idx="945">
                  <c:v>461.8</c:v>
                </c:pt>
                <c:pt idx="946">
                  <c:v>461.53</c:v>
                </c:pt>
                <c:pt idx="947">
                  <c:v>460.11</c:v>
                </c:pt>
                <c:pt idx="948">
                  <c:v>458.93</c:v>
                </c:pt>
                <c:pt idx="949">
                  <c:v>461.28</c:v>
                </c:pt>
                <c:pt idx="950">
                  <c:v>461.34</c:v>
                </c:pt>
                <c:pt idx="951">
                  <c:v>461.2</c:v>
                </c:pt>
                <c:pt idx="952">
                  <c:v>460.74</c:v>
                </c:pt>
                <c:pt idx="953">
                  <c:v>459.18</c:v>
                </c:pt>
                <c:pt idx="954">
                  <c:v>460.31</c:v>
                </c:pt>
                <c:pt idx="955">
                  <c:v>460.88</c:v>
                </c:pt>
                <c:pt idx="956">
                  <c:v>461.12</c:v>
                </c:pt>
                <c:pt idx="957">
                  <c:v>461.49</c:v>
                </c:pt>
                <c:pt idx="958">
                  <c:v>466.83</c:v>
                </c:pt>
                <c:pt idx="959">
                  <c:v>469.5</c:v>
                </c:pt>
                <c:pt idx="960">
                  <c:v>468.45</c:v>
                </c:pt>
                <c:pt idx="961">
                  <c:v>466.21</c:v>
                </c:pt>
                <c:pt idx="962">
                  <c:v>466.07</c:v>
                </c:pt>
                <c:pt idx="963">
                  <c:v>465.36</c:v>
                </c:pt>
                <c:pt idx="964">
                  <c:v>463.27</c:v>
                </c:pt>
                <c:pt idx="965">
                  <c:v>464.2</c:v>
                </c:pt>
                <c:pt idx="966">
                  <c:v>464.3</c:v>
                </c:pt>
                <c:pt idx="967">
                  <c:v>464.61</c:v>
                </c:pt>
                <c:pt idx="968">
                  <c:v>467.73</c:v>
                </c:pt>
                <c:pt idx="969">
                  <c:v>467.83</c:v>
                </c:pt>
                <c:pt idx="970">
                  <c:v>469.1</c:v>
                </c:pt>
                <c:pt idx="971">
                  <c:v>468.44</c:v>
                </c:pt>
                <c:pt idx="972">
                  <c:v>463.02</c:v>
                </c:pt>
                <c:pt idx="973">
                  <c:v>457.49</c:v>
                </c:pt>
                <c:pt idx="974">
                  <c:v>459.57</c:v>
                </c:pt>
                <c:pt idx="975">
                  <c:v>460.21</c:v>
                </c:pt>
                <c:pt idx="976">
                  <c:v>460.33</c:v>
                </c:pt>
                <c:pt idx="977">
                  <c:v>463.72</c:v>
                </c:pt>
                <c:pt idx="978">
                  <c:v>462.64</c:v>
                </c:pt>
                <c:pt idx="979">
                  <c:v>465.39</c:v>
                </c:pt>
                <c:pt idx="980">
                  <c:v>463.75</c:v>
                </c:pt>
                <c:pt idx="981">
                  <c:v>466.74</c:v>
                </c:pt>
                <c:pt idx="982">
                  <c:v>464.81</c:v>
                </c:pt>
                <c:pt idx="983">
                  <c:v>463.62</c:v>
                </c:pt>
                <c:pt idx="984">
                  <c:v>462.6</c:v>
                </c:pt>
                <c:pt idx="985">
                  <c:v>459.13</c:v>
                </c:pt>
                <c:pt idx="986">
                  <c:v>461.03</c:v>
                </c:pt>
                <c:pt idx="987">
                  <c:v>462.36</c:v>
                </c:pt>
                <c:pt idx="988">
                  <c:v>463.06</c:v>
                </c:pt>
                <c:pt idx="989">
                  <c:v>461.9</c:v>
                </c:pt>
                <c:pt idx="990">
                  <c:v>461.79</c:v>
                </c:pt>
                <c:pt idx="991">
                  <c:v>461.89</c:v>
                </c:pt>
                <c:pt idx="992">
                  <c:v>463.11</c:v>
                </c:pt>
                <c:pt idx="993">
                  <c:v>464.89</c:v>
                </c:pt>
                <c:pt idx="994">
                  <c:v>466.43</c:v>
                </c:pt>
                <c:pt idx="995">
                  <c:v>466.76</c:v>
                </c:pt>
                <c:pt idx="996">
                  <c:v>466.29</c:v>
                </c:pt>
                <c:pt idx="997">
                  <c:v>464.18</c:v>
                </c:pt>
                <c:pt idx="998">
                  <c:v>463.93</c:v>
                </c:pt>
                <c:pt idx="999">
                  <c:v>465.7</c:v>
                </c:pt>
                <c:pt idx="1000">
                  <c:v>463.06</c:v>
                </c:pt>
                <c:pt idx="1001">
                  <c:v>461.84</c:v>
                </c:pt>
                <c:pt idx="1002">
                  <c:v>463.34</c:v>
                </c:pt>
                <c:pt idx="1003">
                  <c:v>466.38</c:v>
                </c:pt>
                <c:pt idx="1004">
                  <c:v>465.85</c:v>
                </c:pt>
                <c:pt idx="1005">
                  <c:v>465.3</c:v>
                </c:pt>
                <c:pt idx="1006">
                  <c:v>467.32</c:v>
                </c:pt>
                <c:pt idx="1007">
                  <c:v>467.38</c:v>
                </c:pt>
                <c:pt idx="1008">
                  <c:v>470.54</c:v>
                </c:pt>
                <c:pt idx="1009">
                  <c:v>470.94</c:v>
                </c:pt>
                <c:pt idx="1010">
                  <c:v>470.58</c:v>
                </c:pt>
                <c:pt idx="1011">
                  <c:v>468.64</c:v>
                </c:pt>
                <c:pt idx="1012">
                  <c:v>466.45</c:v>
                </c:pt>
                <c:pt idx="1013">
                  <c:v>465.44</c:v>
                </c:pt>
                <c:pt idx="1014">
                  <c:v>466.89</c:v>
                </c:pt>
                <c:pt idx="1015">
                  <c:v>467.55</c:v>
                </c:pt>
                <c:pt idx="1016">
                  <c:v>467.12</c:v>
                </c:pt>
                <c:pt idx="1017">
                  <c:v>469.9</c:v>
                </c:pt>
                <c:pt idx="1018">
                  <c:v>475.27</c:v>
                </c:pt>
                <c:pt idx="1019">
                  <c:v>474.13</c:v>
                </c:pt>
                <c:pt idx="1020">
                  <c:v>474.17</c:v>
                </c:pt>
                <c:pt idx="1021">
                  <c:v>472.47</c:v>
                </c:pt>
                <c:pt idx="1022">
                  <c:v>474.91</c:v>
                </c:pt>
                <c:pt idx="1023">
                  <c:v>473.3</c:v>
                </c:pt>
                <c:pt idx="1024">
                  <c:v>474.25</c:v>
                </c:pt>
                <c:pt idx="1025">
                  <c:v>474.3</c:v>
                </c:pt>
                <c:pt idx="1026">
                  <c:v>474.98</c:v>
                </c:pt>
                <c:pt idx="1027">
                  <c:v>474.72</c:v>
                </c:pt>
                <c:pt idx="1028">
                  <c:v>471.97</c:v>
                </c:pt>
                <c:pt idx="1029">
                  <c:v>470.92</c:v>
                </c:pt>
                <c:pt idx="1030">
                  <c:v>473.2</c:v>
                </c:pt>
                <c:pt idx="1031">
                  <c:v>477.05</c:v>
                </c:pt>
                <c:pt idx="1032">
                  <c:v>478.7</c:v>
                </c:pt>
                <c:pt idx="1033">
                  <c:v>481.61</c:v>
                </c:pt>
                <c:pt idx="1034">
                  <c:v>479.62</c:v>
                </c:pt>
                <c:pt idx="1035">
                  <c:v>482</c:v>
                </c:pt>
                <c:pt idx="1036">
                  <c:v>480.71</c:v>
                </c:pt>
                <c:pt idx="1037">
                  <c:v>469.81</c:v>
                </c:pt>
                <c:pt idx="1038">
                  <c:v>471.76</c:v>
                </c:pt>
                <c:pt idx="1039">
                  <c:v>471.05</c:v>
                </c:pt>
                <c:pt idx="1040">
                  <c:v>472.77</c:v>
                </c:pt>
                <c:pt idx="1041">
                  <c:v>468.93</c:v>
                </c:pt>
                <c:pt idx="1042">
                  <c:v>470.18</c:v>
                </c:pt>
                <c:pt idx="1043">
                  <c:v>470.23</c:v>
                </c:pt>
                <c:pt idx="1044">
                  <c:v>472.52</c:v>
                </c:pt>
                <c:pt idx="1045">
                  <c:v>472.79</c:v>
                </c:pt>
                <c:pt idx="1046">
                  <c:v>470.34</c:v>
                </c:pt>
                <c:pt idx="1047">
                  <c:v>467.69</c:v>
                </c:pt>
                <c:pt idx="1048">
                  <c:v>471.46</c:v>
                </c:pt>
                <c:pt idx="1049">
                  <c:v>470.69</c:v>
                </c:pt>
                <c:pt idx="1050">
                  <c:v>464.26</c:v>
                </c:pt>
                <c:pt idx="1051">
                  <c:v>466.07</c:v>
                </c:pt>
                <c:pt idx="1052">
                  <c:v>467.14</c:v>
                </c:pt>
                <c:pt idx="1053">
                  <c:v>464.44</c:v>
                </c:pt>
                <c:pt idx="1054">
                  <c:v>464.81</c:v>
                </c:pt>
                <c:pt idx="1055">
                  <c:v>463.01</c:v>
                </c:pt>
                <c:pt idx="1056">
                  <c:v>464.74</c:v>
                </c:pt>
                <c:pt idx="1057">
                  <c:v>466.91</c:v>
                </c:pt>
                <c:pt idx="1058">
                  <c:v>465.88</c:v>
                </c:pt>
                <c:pt idx="1059">
                  <c:v>467.06</c:v>
                </c:pt>
                <c:pt idx="1060">
                  <c:v>463.9</c:v>
                </c:pt>
                <c:pt idx="1061">
                  <c:v>466.44</c:v>
                </c:pt>
                <c:pt idx="1062">
                  <c:v>467.39</c:v>
                </c:pt>
                <c:pt idx="1063">
                  <c:v>467.01</c:v>
                </c:pt>
                <c:pt idx="1064">
                  <c:v>469.42</c:v>
                </c:pt>
                <c:pt idx="1065">
                  <c:v>470.9</c:v>
                </c:pt>
                <c:pt idx="1066">
                  <c:v>471.06</c:v>
                </c:pt>
                <c:pt idx="1067">
                  <c:v>468.54</c:v>
                </c:pt>
                <c:pt idx="1068">
                  <c:v>468.8</c:v>
                </c:pt>
                <c:pt idx="1069">
                  <c:v>468.54</c:v>
                </c:pt>
                <c:pt idx="1070">
                  <c:v>464.35</c:v>
                </c:pt>
                <c:pt idx="1071">
                  <c:v>460.58</c:v>
                </c:pt>
                <c:pt idx="1072">
                  <c:v>460</c:v>
                </c:pt>
                <c:pt idx="1073">
                  <c:v>452.48</c:v>
                </c:pt>
                <c:pt idx="1074">
                  <c:v>445.55</c:v>
                </c:pt>
                <c:pt idx="1075">
                  <c:v>445.77</c:v>
                </c:pt>
                <c:pt idx="1076">
                  <c:v>438.92</c:v>
                </c:pt>
                <c:pt idx="1077">
                  <c:v>448.29</c:v>
                </c:pt>
                <c:pt idx="1078">
                  <c:v>448.05</c:v>
                </c:pt>
                <c:pt idx="1079">
                  <c:v>450.88</c:v>
                </c:pt>
                <c:pt idx="1080">
                  <c:v>447.1</c:v>
                </c:pt>
                <c:pt idx="1081">
                  <c:v>449.87</c:v>
                </c:pt>
                <c:pt idx="1082">
                  <c:v>447.57</c:v>
                </c:pt>
                <c:pt idx="1083">
                  <c:v>446.26</c:v>
                </c:pt>
                <c:pt idx="1084">
                  <c:v>446.38</c:v>
                </c:pt>
                <c:pt idx="1085">
                  <c:v>446.18</c:v>
                </c:pt>
                <c:pt idx="1086">
                  <c:v>442.46</c:v>
                </c:pt>
                <c:pt idx="1087">
                  <c:v>442.54</c:v>
                </c:pt>
                <c:pt idx="1088">
                  <c:v>441.96</c:v>
                </c:pt>
                <c:pt idx="1089">
                  <c:v>448.73</c:v>
                </c:pt>
                <c:pt idx="1090">
                  <c:v>447.63</c:v>
                </c:pt>
                <c:pt idx="1091">
                  <c:v>452.71</c:v>
                </c:pt>
                <c:pt idx="1092">
                  <c:v>451.87</c:v>
                </c:pt>
                <c:pt idx="1093">
                  <c:v>449.1</c:v>
                </c:pt>
                <c:pt idx="1094">
                  <c:v>450.91</c:v>
                </c:pt>
                <c:pt idx="1095">
                  <c:v>453.02</c:v>
                </c:pt>
                <c:pt idx="1096">
                  <c:v>453.03</c:v>
                </c:pt>
                <c:pt idx="1097">
                  <c:v>451.72</c:v>
                </c:pt>
                <c:pt idx="1098">
                  <c:v>451.38</c:v>
                </c:pt>
                <c:pt idx="1099">
                  <c:v>447.82</c:v>
                </c:pt>
                <c:pt idx="1100">
                  <c:v>442.32</c:v>
                </c:pt>
                <c:pt idx="1101">
                  <c:v>446.01</c:v>
                </c:pt>
                <c:pt idx="1102">
                  <c:v>441.49</c:v>
                </c:pt>
                <c:pt idx="1103">
                  <c:v>443.75</c:v>
                </c:pt>
                <c:pt idx="1104">
                  <c:v>444.14</c:v>
                </c:pt>
                <c:pt idx="1105">
                  <c:v>444.49</c:v>
                </c:pt>
                <c:pt idx="1106">
                  <c:v>449.37</c:v>
                </c:pt>
                <c:pt idx="1107">
                  <c:v>453.69</c:v>
                </c:pt>
                <c:pt idx="1108">
                  <c:v>456.48</c:v>
                </c:pt>
                <c:pt idx="1109">
                  <c:v>454.92</c:v>
                </c:pt>
                <c:pt idx="1110">
                  <c:v>453.2</c:v>
                </c:pt>
                <c:pt idx="1111">
                  <c:v>454.81</c:v>
                </c:pt>
                <c:pt idx="1112">
                  <c:v>456.34</c:v>
                </c:pt>
                <c:pt idx="1113">
                  <c:v>457.06</c:v>
                </c:pt>
                <c:pt idx="1114">
                  <c:v>457.33</c:v>
                </c:pt>
                <c:pt idx="1115">
                  <c:v>456.5</c:v>
                </c:pt>
                <c:pt idx="1116">
                  <c:v>457.63</c:v>
                </c:pt>
                <c:pt idx="1117">
                  <c:v>457.65</c:v>
                </c:pt>
                <c:pt idx="1118">
                  <c:v>460.13</c:v>
                </c:pt>
                <c:pt idx="1119">
                  <c:v>458.88</c:v>
                </c:pt>
                <c:pt idx="1120">
                  <c:v>458.21</c:v>
                </c:pt>
                <c:pt idx="1121">
                  <c:v>457.06</c:v>
                </c:pt>
                <c:pt idx="1122">
                  <c:v>457.86</c:v>
                </c:pt>
                <c:pt idx="1123">
                  <c:v>458.67</c:v>
                </c:pt>
                <c:pt idx="1124">
                  <c:v>459.1</c:v>
                </c:pt>
                <c:pt idx="1125">
                  <c:v>462.37</c:v>
                </c:pt>
                <c:pt idx="1126">
                  <c:v>460.61</c:v>
                </c:pt>
                <c:pt idx="1127">
                  <c:v>461.93</c:v>
                </c:pt>
                <c:pt idx="1128">
                  <c:v>458.45</c:v>
                </c:pt>
                <c:pt idx="1129">
                  <c:v>455.48</c:v>
                </c:pt>
                <c:pt idx="1130">
                  <c:v>451.34</c:v>
                </c:pt>
                <c:pt idx="1131">
                  <c:v>453.09</c:v>
                </c:pt>
                <c:pt idx="1132">
                  <c:v>449.63</c:v>
                </c:pt>
                <c:pt idx="1133">
                  <c:v>442.8</c:v>
                </c:pt>
                <c:pt idx="1134">
                  <c:v>447.31</c:v>
                </c:pt>
                <c:pt idx="1135">
                  <c:v>446.07</c:v>
                </c:pt>
                <c:pt idx="1136">
                  <c:v>447.63</c:v>
                </c:pt>
                <c:pt idx="1137">
                  <c:v>444.27</c:v>
                </c:pt>
                <c:pt idx="1138">
                  <c:v>446.2</c:v>
                </c:pt>
                <c:pt idx="1139">
                  <c:v>446.37</c:v>
                </c:pt>
                <c:pt idx="1140">
                  <c:v>446.13</c:v>
                </c:pt>
                <c:pt idx="1141">
                  <c:v>448.38</c:v>
                </c:pt>
                <c:pt idx="1142">
                  <c:v>449.55</c:v>
                </c:pt>
                <c:pt idx="1143">
                  <c:v>448.06</c:v>
                </c:pt>
                <c:pt idx="1144">
                  <c:v>447.95</c:v>
                </c:pt>
                <c:pt idx="1145">
                  <c:v>448.73</c:v>
                </c:pt>
                <c:pt idx="1146">
                  <c:v>453.41</c:v>
                </c:pt>
                <c:pt idx="1147">
                  <c:v>454.16</c:v>
                </c:pt>
                <c:pt idx="1148">
                  <c:v>455.22</c:v>
                </c:pt>
                <c:pt idx="1149">
                  <c:v>453.86</c:v>
                </c:pt>
                <c:pt idx="1150">
                  <c:v>451.6</c:v>
                </c:pt>
                <c:pt idx="1151">
                  <c:v>452.61</c:v>
                </c:pt>
                <c:pt idx="1152">
                  <c:v>453.11</c:v>
                </c:pt>
                <c:pt idx="1153">
                  <c:v>454.25</c:v>
                </c:pt>
                <c:pt idx="1154">
                  <c:v>453.36</c:v>
                </c:pt>
                <c:pt idx="1155">
                  <c:v>452.57</c:v>
                </c:pt>
                <c:pt idx="1156">
                  <c:v>454.24</c:v>
                </c:pt>
                <c:pt idx="1157">
                  <c:v>458.26</c:v>
                </c:pt>
                <c:pt idx="1158">
                  <c:v>461.01</c:v>
                </c:pt>
                <c:pt idx="1159">
                  <c:v>460.56</c:v>
                </c:pt>
                <c:pt idx="1160">
                  <c:v>461.45</c:v>
                </c:pt>
                <c:pt idx="1161">
                  <c:v>458.4</c:v>
                </c:pt>
                <c:pt idx="1162">
                  <c:v>457.09</c:v>
                </c:pt>
                <c:pt idx="1163">
                  <c:v>457.89</c:v>
                </c:pt>
                <c:pt idx="1164">
                  <c:v>457.92</c:v>
                </c:pt>
                <c:pt idx="1165">
                  <c:v>460.3</c:v>
                </c:pt>
                <c:pt idx="1166">
                  <c:v>458.88</c:v>
                </c:pt>
                <c:pt idx="1167">
                  <c:v>461.94</c:v>
                </c:pt>
                <c:pt idx="1168">
                  <c:v>461.23</c:v>
                </c:pt>
                <c:pt idx="1169">
                  <c:v>465.01</c:v>
                </c:pt>
                <c:pt idx="1170">
                  <c:v>465.17</c:v>
                </c:pt>
                <c:pt idx="1171">
                  <c:v>463.17</c:v>
                </c:pt>
                <c:pt idx="1172">
                  <c:v>463.68</c:v>
                </c:pt>
                <c:pt idx="1173">
                  <c:v>462.32</c:v>
                </c:pt>
                <c:pt idx="1174">
                  <c:v>464.51</c:v>
                </c:pt>
                <c:pt idx="1175">
                  <c:v>469.03</c:v>
                </c:pt>
                <c:pt idx="1176">
                  <c:v>468.08</c:v>
                </c:pt>
                <c:pt idx="1177">
                  <c:v>473.8</c:v>
                </c:pt>
                <c:pt idx="1178">
                  <c:v>474.59</c:v>
                </c:pt>
                <c:pt idx="1179">
                  <c:v>476.07</c:v>
                </c:pt>
                <c:pt idx="1180">
                  <c:v>475.49</c:v>
                </c:pt>
                <c:pt idx="1181">
                  <c:v>473.17</c:v>
                </c:pt>
                <c:pt idx="1182">
                  <c:v>470.99</c:v>
                </c:pt>
                <c:pt idx="1183">
                  <c:v>471.86</c:v>
                </c:pt>
                <c:pt idx="1184">
                  <c:v>470.99</c:v>
                </c:pt>
                <c:pt idx="1185">
                  <c:v>473.14</c:v>
                </c:pt>
                <c:pt idx="1186">
                  <c:v>468.18</c:v>
                </c:pt>
                <c:pt idx="1187">
                  <c:v>466.21</c:v>
                </c:pt>
                <c:pt idx="1188">
                  <c:v>467.51</c:v>
                </c:pt>
                <c:pt idx="1189">
                  <c:v>468.8</c:v>
                </c:pt>
                <c:pt idx="1190">
                  <c:v>474.81</c:v>
                </c:pt>
                <c:pt idx="1191">
                  <c:v>471.19</c:v>
                </c:pt>
                <c:pt idx="1192">
                  <c:v>470.85</c:v>
                </c:pt>
                <c:pt idx="1193">
                  <c:v>463.36</c:v>
                </c:pt>
                <c:pt idx="1194">
                  <c:v>461.46</c:v>
                </c:pt>
                <c:pt idx="1195">
                  <c:v>461.27</c:v>
                </c:pt>
                <c:pt idx="1196">
                  <c:v>459.67</c:v>
                </c:pt>
                <c:pt idx="1197">
                  <c:v>460.82</c:v>
                </c:pt>
                <c:pt idx="1198">
                  <c:v>462.05</c:v>
                </c:pt>
                <c:pt idx="1199">
                  <c:v>464.84</c:v>
                </c:pt>
                <c:pt idx="1200">
                  <c:v>462.24</c:v>
                </c:pt>
                <c:pt idx="1201">
                  <c:v>462.71</c:v>
                </c:pt>
                <c:pt idx="1202">
                  <c:v>461.74</c:v>
                </c:pt>
                <c:pt idx="1203">
                  <c:v>454.59</c:v>
                </c:pt>
                <c:pt idx="1204">
                  <c:v>453.52</c:v>
                </c:pt>
                <c:pt idx="1205">
                  <c:v>452.36</c:v>
                </c:pt>
                <c:pt idx="1206">
                  <c:v>455.1</c:v>
                </c:pt>
                <c:pt idx="1207">
                  <c:v>459.04</c:v>
                </c:pt>
                <c:pt idx="1208">
                  <c:v>465.79</c:v>
                </c:pt>
                <c:pt idx="1209">
                  <c:v>465.47</c:v>
                </c:pt>
                <c:pt idx="1210">
                  <c:v>467.79</c:v>
                </c:pt>
                <c:pt idx="1211">
                  <c:v>469.1</c:v>
                </c:pt>
                <c:pt idx="1212">
                  <c:v>468.96</c:v>
                </c:pt>
                <c:pt idx="1213">
                  <c:v>467.66</c:v>
                </c:pt>
                <c:pt idx="1214">
                  <c:v>470.28</c:v>
                </c:pt>
                <c:pt idx="1215">
                  <c:v>466.85</c:v>
                </c:pt>
                <c:pt idx="1216">
                  <c:v>464.89</c:v>
                </c:pt>
                <c:pt idx="1217">
                  <c:v>460.83</c:v>
                </c:pt>
                <c:pt idx="1218">
                  <c:v>461.53</c:v>
                </c:pt>
                <c:pt idx="1219">
                  <c:v>462.62</c:v>
                </c:pt>
                <c:pt idx="1220">
                  <c:v>465.85</c:v>
                </c:pt>
                <c:pt idx="1221">
                  <c:v>473.77</c:v>
                </c:pt>
                <c:pt idx="1222">
                  <c:v>472.35</c:v>
                </c:pt>
                <c:pt idx="1223">
                  <c:v>468.42</c:v>
                </c:pt>
                <c:pt idx="1224">
                  <c:v>466.51</c:v>
                </c:pt>
                <c:pt idx="1225">
                  <c:v>467.91</c:v>
                </c:pt>
                <c:pt idx="1226">
                  <c:v>462.28</c:v>
                </c:pt>
                <c:pt idx="1227">
                  <c:v>463.07</c:v>
                </c:pt>
                <c:pt idx="1228">
                  <c:v>465.65</c:v>
                </c:pt>
                <c:pt idx="1229">
                  <c:v>465.4</c:v>
                </c:pt>
                <c:pt idx="1230">
                  <c:v>464.37</c:v>
                </c:pt>
                <c:pt idx="1231">
                  <c:v>462.35</c:v>
                </c:pt>
                <c:pt idx="1232">
                  <c:v>466.04</c:v>
                </c:pt>
                <c:pt idx="1233">
                  <c:v>465.03</c:v>
                </c:pt>
                <c:pt idx="1234">
                  <c:v>465.62</c:v>
                </c:pt>
                <c:pt idx="1235">
                  <c:v>463.57</c:v>
                </c:pt>
                <c:pt idx="1236">
                  <c:v>461.47</c:v>
                </c:pt>
                <c:pt idx="1237">
                  <c:v>458.3</c:v>
                </c:pt>
                <c:pt idx="1238">
                  <c:v>450.09</c:v>
                </c:pt>
                <c:pt idx="1239">
                  <c:v>449.93</c:v>
                </c:pt>
                <c:pt idx="1240">
                  <c:v>452.29</c:v>
                </c:pt>
                <c:pt idx="1241">
                  <c:v>454.16</c:v>
                </c:pt>
                <c:pt idx="1242">
                  <c:v>455.17</c:v>
                </c:pt>
                <c:pt idx="1243">
                  <c:v>453.69</c:v>
                </c:pt>
                <c:pt idx="1244">
                  <c:v>448.92</c:v>
                </c:pt>
                <c:pt idx="1245">
                  <c:v>453.3</c:v>
                </c:pt>
                <c:pt idx="1246">
                  <c:v>453.32</c:v>
                </c:pt>
                <c:pt idx="1247">
                  <c:v>453.11</c:v>
                </c:pt>
                <c:pt idx="1248">
                  <c:v>451.23</c:v>
                </c:pt>
                <c:pt idx="1249">
                  <c:v>445.45</c:v>
                </c:pt>
                <c:pt idx="1250">
                  <c:v>446.96</c:v>
                </c:pt>
                <c:pt idx="1251">
                  <c:v>449.47</c:v>
                </c:pt>
                <c:pt idx="1252">
                  <c:v>450.15</c:v>
                </c:pt>
                <c:pt idx="1253">
                  <c:v>454.97</c:v>
                </c:pt>
                <c:pt idx="1254">
                  <c:v>455.34</c:v>
                </c:pt>
                <c:pt idx="1255">
                  <c:v>458.8</c:v>
                </c:pt>
                <c:pt idx="1256">
                  <c:v>457.91</c:v>
                </c:pt>
                <c:pt idx="1257">
                  <c:v>457.1</c:v>
                </c:pt>
                <c:pt idx="1258">
                  <c:v>459.61</c:v>
                </c:pt>
                <c:pt idx="1259">
                  <c:v>459.68</c:v>
                </c:pt>
                <c:pt idx="1260">
                  <c:v>459.83</c:v>
                </c:pt>
                <c:pt idx="1261">
                  <c:v>462.47</c:v>
                </c:pt>
                <c:pt idx="1262">
                  <c:v>460.86</c:v>
                </c:pt>
                <c:pt idx="1263">
                  <c:v>461.17</c:v>
                </c:pt>
                <c:pt idx="1264">
                  <c:v>459.27</c:v>
                </c:pt>
                <c:pt idx="1265">
                  <c:v>459.11</c:v>
                </c:pt>
                <c:pt idx="1266">
                  <c:v>460.71</c:v>
                </c:pt>
                <c:pt idx="1267">
                  <c:v>460.34</c:v>
                </c:pt>
                <c:pt idx="1268">
                  <c:v>460.68</c:v>
                </c:pt>
                <c:pt idx="1269">
                  <c:v>460.83</c:v>
                </c:pt>
                <c:pt idx="1270">
                  <c:v>461.68</c:v>
                </c:pt>
                <c:pt idx="1271">
                  <c:v>461.66</c:v>
                </c:pt>
                <c:pt idx="1272">
                  <c:v>461.64</c:v>
                </c:pt>
                <c:pt idx="1273">
                  <c:v>465.97</c:v>
                </c:pt>
                <c:pt idx="1274">
                  <c:v>469.38</c:v>
                </c:pt>
                <c:pt idx="1275">
                  <c:v>470.05</c:v>
                </c:pt>
                <c:pt idx="1276">
                  <c:v>469.71</c:v>
                </c:pt>
                <c:pt idx="1277">
                  <c:v>466.95</c:v>
                </c:pt>
                <c:pt idx="1278">
                  <c:v>464.78</c:v>
                </c:pt>
                <c:pt idx="1279">
                  <c:v>465.82</c:v>
                </c:pt>
                <c:pt idx="1280">
                  <c:v>465.86</c:v>
                </c:pt>
                <c:pt idx="1281">
                  <c:v>467.44</c:v>
                </c:pt>
                <c:pt idx="1282">
                  <c:v>468.32</c:v>
                </c:pt>
                <c:pt idx="1283">
                  <c:v>470.39</c:v>
                </c:pt>
                <c:pt idx="1284">
                  <c:v>468.51</c:v>
                </c:pt>
                <c:pt idx="1285">
                  <c:v>470.42</c:v>
                </c:pt>
                <c:pt idx="1286">
                  <c:v>470.4</c:v>
                </c:pt>
                <c:pt idx="1287">
                  <c:v>472.79</c:v>
                </c:pt>
                <c:pt idx="1288">
                  <c:v>478.65</c:v>
                </c:pt>
                <c:pt idx="1289">
                  <c:v>481.14</c:v>
                </c:pt>
                <c:pt idx="1290">
                  <c:v>480.81</c:v>
                </c:pt>
                <c:pt idx="1291">
                  <c:v>481.19</c:v>
                </c:pt>
                <c:pt idx="1292">
                  <c:v>480.19</c:v>
                </c:pt>
                <c:pt idx="1293">
                  <c:v>481.46</c:v>
                </c:pt>
                <c:pt idx="1294">
                  <c:v>481.65</c:v>
                </c:pt>
                <c:pt idx="1295">
                  <c:v>482.55</c:v>
                </c:pt>
                <c:pt idx="1296">
                  <c:v>484.54</c:v>
                </c:pt>
                <c:pt idx="1297">
                  <c:v>485.22</c:v>
                </c:pt>
                <c:pt idx="1298">
                  <c:v>481.97</c:v>
                </c:pt>
                <c:pt idx="1299">
                  <c:v>482.72</c:v>
                </c:pt>
                <c:pt idx="1300">
                  <c:v>485.07</c:v>
                </c:pt>
                <c:pt idx="1301">
                  <c:v>486.91</c:v>
                </c:pt>
                <c:pt idx="1302">
                  <c:v>488.11</c:v>
                </c:pt>
                <c:pt idx="1303">
                  <c:v>483.81</c:v>
                </c:pt>
                <c:pt idx="1304">
                  <c:v>487.39</c:v>
                </c:pt>
                <c:pt idx="1305">
                  <c:v>485.65</c:v>
                </c:pt>
                <c:pt idx="1306">
                  <c:v>485.13</c:v>
                </c:pt>
                <c:pt idx="1307">
                  <c:v>485.42</c:v>
                </c:pt>
                <c:pt idx="1308">
                  <c:v>485.63</c:v>
                </c:pt>
                <c:pt idx="1309">
                  <c:v>482.12</c:v>
                </c:pt>
                <c:pt idx="1310">
                  <c:v>483.14</c:v>
                </c:pt>
                <c:pt idx="1311">
                  <c:v>483.16</c:v>
                </c:pt>
                <c:pt idx="1312">
                  <c:v>489.57</c:v>
                </c:pt>
                <c:pt idx="1313">
                  <c:v>490.05</c:v>
                </c:pt>
                <c:pt idx="1314">
                  <c:v>492.89</c:v>
                </c:pt>
                <c:pt idx="1315">
                  <c:v>491.88</c:v>
                </c:pt>
                <c:pt idx="1316">
                  <c:v>495.41</c:v>
                </c:pt>
                <c:pt idx="1317">
                  <c:v>495.52</c:v>
                </c:pt>
                <c:pt idx="1318">
                  <c:v>496.14</c:v>
                </c:pt>
                <c:pt idx="1319">
                  <c:v>495.07</c:v>
                </c:pt>
                <c:pt idx="1320">
                  <c:v>495.67</c:v>
                </c:pt>
                <c:pt idx="1321">
                  <c:v>495.95</c:v>
                </c:pt>
                <c:pt idx="1322">
                  <c:v>500.97</c:v>
                </c:pt>
                <c:pt idx="1323">
                  <c:v>503.2</c:v>
                </c:pt>
                <c:pt idx="1324">
                  <c:v>503.9</c:v>
                </c:pt>
                <c:pt idx="1325">
                  <c:v>503.12</c:v>
                </c:pt>
                <c:pt idx="1326">
                  <c:v>502.22</c:v>
                </c:pt>
                <c:pt idx="1327">
                  <c:v>500.71</c:v>
                </c:pt>
                <c:pt idx="1328">
                  <c:v>501.85</c:v>
                </c:pt>
                <c:pt idx="1329">
                  <c:v>505.24</c:v>
                </c:pt>
                <c:pt idx="1330">
                  <c:v>505.57</c:v>
                </c:pt>
                <c:pt idx="1331">
                  <c:v>506.08</c:v>
                </c:pt>
                <c:pt idx="1332">
                  <c:v>506.42</c:v>
                </c:pt>
                <c:pt idx="1333">
                  <c:v>507.01</c:v>
                </c:pt>
                <c:pt idx="1334">
                  <c:v>505.53</c:v>
                </c:pt>
                <c:pt idx="1335">
                  <c:v>507.17</c:v>
                </c:pt>
                <c:pt idx="1336">
                  <c:v>509.23</c:v>
                </c:pt>
                <c:pt idx="1337">
                  <c:v>506.13</c:v>
                </c:pt>
                <c:pt idx="1338">
                  <c:v>505.37</c:v>
                </c:pt>
                <c:pt idx="1339">
                  <c:v>504.92</c:v>
                </c:pt>
                <c:pt idx="1340">
                  <c:v>505.29</c:v>
                </c:pt>
                <c:pt idx="1341">
                  <c:v>508.49</c:v>
                </c:pt>
                <c:pt idx="1342">
                  <c:v>512.89</c:v>
                </c:pt>
                <c:pt idx="1343">
                  <c:v>512.1</c:v>
                </c:pt>
                <c:pt idx="1344">
                  <c:v>512.66</c:v>
                </c:pt>
                <c:pt idx="1345">
                  <c:v>513.54999999999995</c:v>
                </c:pt>
                <c:pt idx="1346">
                  <c:v>514.71</c:v>
                </c:pt>
                <c:pt idx="1347">
                  <c:v>514.26</c:v>
                </c:pt>
                <c:pt idx="1348">
                  <c:v>514.86</c:v>
                </c:pt>
                <c:pt idx="1349">
                  <c:v>520.48</c:v>
                </c:pt>
                <c:pt idx="1350">
                  <c:v>520.54</c:v>
                </c:pt>
                <c:pt idx="1351">
                  <c:v>520.12</c:v>
                </c:pt>
                <c:pt idx="1352">
                  <c:v>523.96</c:v>
                </c:pt>
                <c:pt idx="1353">
                  <c:v>523.55999999999995</c:v>
                </c:pt>
                <c:pt idx="1354">
                  <c:v>524.36</c:v>
                </c:pt>
                <c:pt idx="1355">
                  <c:v>524.37</c:v>
                </c:pt>
                <c:pt idx="1356">
                  <c:v>525.54999999999995</c:v>
                </c:pt>
                <c:pt idx="1357">
                  <c:v>527.74</c:v>
                </c:pt>
                <c:pt idx="1358">
                  <c:v>528.19000000000005</c:v>
                </c:pt>
                <c:pt idx="1359">
                  <c:v>527.07000000000005</c:v>
                </c:pt>
                <c:pt idx="1360">
                  <c:v>519.58000000000004</c:v>
                </c:pt>
                <c:pt idx="1361">
                  <c:v>519.19000000000005</c:v>
                </c:pt>
                <c:pt idx="1362">
                  <c:v>523.65</c:v>
                </c:pt>
                <c:pt idx="1363">
                  <c:v>528.59</c:v>
                </c:pt>
                <c:pt idx="1364">
                  <c:v>528.61</c:v>
                </c:pt>
                <c:pt idx="1365">
                  <c:v>528.59</c:v>
                </c:pt>
                <c:pt idx="1366">
                  <c:v>523.65</c:v>
                </c:pt>
                <c:pt idx="1367">
                  <c:v>523.58000000000004</c:v>
                </c:pt>
                <c:pt idx="1368">
                  <c:v>533.4</c:v>
                </c:pt>
                <c:pt idx="1369">
                  <c:v>533.49</c:v>
                </c:pt>
                <c:pt idx="1370">
                  <c:v>532.51</c:v>
                </c:pt>
                <c:pt idx="1371">
                  <c:v>535.6</c:v>
                </c:pt>
                <c:pt idx="1372">
                  <c:v>535.54999999999995</c:v>
                </c:pt>
                <c:pt idx="1373">
                  <c:v>533.13</c:v>
                </c:pt>
                <c:pt idx="1374">
                  <c:v>532.35</c:v>
                </c:pt>
                <c:pt idx="1375">
                  <c:v>527.94000000000005</c:v>
                </c:pt>
                <c:pt idx="1376">
                  <c:v>530.88</c:v>
                </c:pt>
                <c:pt idx="1377">
                  <c:v>536.04999999999995</c:v>
                </c:pt>
                <c:pt idx="1378">
                  <c:v>536.47</c:v>
                </c:pt>
                <c:pt idx="1379">
                  <c:v>537.12</c:v>
                </c:pt>
                <c:pt idx="1380">
                  <c:v>539.83000000000004</c:v>
                </c:pt>
                <c:pt idx="1381">
                  <c:v>545.22</c:v>
                </c:pt>
                <c:pt idx="1382">
                  <c:v>544.98</c:v>
                </c:pt>
                <c:pt idx="1383">
                  <c:v>543.98</c:v>
                </c:pt>
                <c:pt idx="1384">
                  <c:v>551.07000000000005</c:v>
                </c:pt>
                <c:pt idx="1385">
                  <c:v>549.71</c:v>
                </c:pt>
                <c:pt idx="1386">
                  <c:v>544.13</c:v>
                </c:pt>
                <c:pt idx="1387">
                  <c:v>542.42999999999995</c:v>
                </c:pt>
                <c:pt idx="1388">
                  <c:v>544.73</c:v>
                </c:pt>
                <c:pt idx="1389">
                  <c:v>543.87</c:v>
                </c:pt>
                <c:pt idx="1390">
                  <c:v>544.75</c:v>
                </c:pt>
                <c:pt idx="1391">
                  <c:v>547.09</c:v>
                </c:pt>
                <c:pt idx="1392">
                  <c:v>547.26</c:v>
                </c:pt>
                <c:pt idx="1393">
                  <c:v>553.99</c:v>
                </c:pt>
                <c:pt idx="1394">
                  <c:v>556.37</c:v>
                </c:pt>
                <c:pt idx="1395">
                  <c:v>557.19000000000005</c:v>
                </c:pt>
                <c:pt idx="1396">
                  <c:v>554.78</c:v>
                </c:pt>
                <c:pt idx="1397">
                  <c:v>560.89</c:v>
                </c:pt>
                <c:pt idx="1398">
                  <c:v>561</c:v>
                </c:pt>
                <c:pt idx="1399">
                  <c:v>559.89</c:v>
                </c:pt>
                <c:pt idx="1400">
                  <c:v>562.72</c:v>
                </c:pt>
                <c:pt idx="1401">
                  <c:v>558.46</c:v>
                </c:pt>
                <c:pt idx="1402">
                  <c:v>550.98</c:v>
                </c:pt>
                <c:pt idx="1403">
                  <c:v>553.54</c:v>
                </c:pt>
                <c:pt idx="1404">
                  <c:v>553.62</c:v>
                </c:pt>
                <c:pt idx="1405">
                  <c:v>556.63</c:v>
                </c:pt>
                <c:pt idx="1406">
                  <c:v>561.1</c:v>
                </c:pt>
                <c:pt idx="1407">
                  <c:v>561.61</c:v>
                </c:pt>
                <c:pt idx="1408">
                  <c:v>565.22</c:v>
                </c:pt>
                <c:pt idx="1409">
                  <c:v>562.92999999999995</c:v>
                </c:pt>
                <c:pt idx="1410">
                  <c:v>562.05999999999995</c:v>
                </c:pt>
                <c:pt idx="1411">
                  <c:v>559.64</c:v>
                </c:pt>
                <c:pt idx="1412">
                  <c:v>558.79999999999995</c:v>
                </c:pt>
                <c:pt idx="1413">
                  <c:v>558.75</c:v>
                </c:pt>
                <c:pt idx="1414">
                  <c:v>558.94000000000005</c:v>
                </c:pt>
                <c:pt idx="1415">
                  <c:v>560.03</c:v>
                </c:pt>
                <c:pt idx="1416">
                  <c:v>560.39</c:v>
                </c:pt>
                <c:pt idx="1417">
                  <c:v>559.71</c:v>
                </c:pt>
                <c:pt idx="1418">
                  <c:v>557.45000000000005</c:v>
                </c:pt>
                <c:pt idx="1419">
                  <c:v>555.11</c:v>
                </c:pt>
                <c:pt idx="1420">
                  <c:v>559.74</c:v>
                </c:pt>
                <c:pt idx="1421">
                  <c:v>558.57000000000005</c:v>
                </c:pt>
                <c:pt idx="1422">
                  <c:v>559.97</c:v>
                </c:pt>
                <c:pt idx="1423">
                  <c:v>559.04</c:v>
                </c:pt>
                <c:pt idx="1424">
                  <c:v>559.21</c:v>
                </c:pt>
                <c:pt idx="1425">
                  <c:v>558.11</c:v>
                </c:pt>
                <c:pt idx="1426">
                  <c:v>559.52</c:v>
                </c:pt>
                <c:pt idx="1427">
                  <c:v>557.14</c:v>
                </c:pt>
                <c:pt idx="1428">
                  <c:v>557.46</c:v>
                </c:pt>
                <c:pt idx="1429">
                  <c:v>560.1</c:v>
                </c:pt>
                <c:pt idx="1430">
                  <c:v>559.04999999999995</c:v>
                </c:pt>
                <c:pt idx="1431">
                  <c:v>560</c:v>
                </c:pt>
                <c:pt idx="1432">
                  <c:v>560.91999999999996</c:v>
                </c:pt>
                <c:pt idx="1433">
                  <c:v>561.88</c:v>
                </c:pt>
                <c:pt idx="1434">
                  <c:v>563.84</c:v>
                </c:pt>
                <c:pt idx="1435">
                  <c:v>569.16999999999996</c:v>
                </c:pt>
                <c:pt idx="1436">
                  <c:v>570.16999999999996</c:v>
                </c:pt>
                <c:pt idx="1437">
                  <c:v>570.29</c:v>
                </c:pt>
                <c:pt idx="1438">
                  <c:v>572.67999999999995</c:v>
                </c:pt>
                <c:pt idx="1439">
                  <c:v>573.91</c:v>
                </c:pt>
                <c:pt idx="1440">
                  <c:v>576.51</c:v>
                </c:pt>
                <c:pt idx="1441">
                  <c:v>578.77</c:v>
                </c:pt>
                <c:pt idx="1442">
                  <c:v>583.61</c:v>
                </c:pt>
                <c:pt idx="1443">
                  <c:v>583.35</c:v>
                </c:pt>
                <c:pt idx="1444">
                  <c:v>582.77</c:v>
                </c:pt>
                <c:pt idx="1445">
                  <c:v>584.20000000000005</c:v>
                </c:pt>
                <c:pt idx="1446">
                  <c:v>586.77</c:v>
                </c:pt>
                <c:pt idx="1447">
                  <c:v>583</c:v>
                </c:pt>
                <c:pt idx="1448">
                  <c:v>581.73</c:v>
                </c:pt>
                <c:pt idx="1449">
                  <c:v>581.80999999999995</c:v>
                </c:pt>
                <c:pt idx="1450">
                  <c:v>581.41</c:v>
                </c:pt>
                <c:pt idx="1451">
                  <c:v>581.04</c:v>
                </c:pt>
                <c:pt idx="1452">
                  <c:v>585.87</c:v>
                </c:pt>
                <c:pt idx="1453">
                  <c:v>584.41</c:v>
                </c:pt>
                <c:pt idx="1454">
                  <c:v>581.72</c:v>
                </c:pt>
                <c:pt idx="1455">
                  <c:v>582.34</c:v>
                </c:pt>
                <c:pt idx="1456">
                  <c:v>581.47</c:v>
                </c:pt>
                <c:pt idx="1457">
                  <c:v>582.63</c:v>
                </c:pt>
                <c:pt idx="1458">
                  <c:v>582.49</c:v>
                </c:pt>
                <c:pt idx="1459">
                  <c:v>578.37</c:v>
                </c:pt>
                <c:pt idx="1460">
                  <c:v>577.52</c:v>
                </c:pt>
                <c:pt idx="1461">
                  <c:v>579.46</c:v>
                </c:pt>
                <c:pt idx="1462">
                  <c:v>583.1</c:v>
                </c:pt>
                <c:pt idx="1463">
                  <c:v>584.5</c:v>
                </c:pt>
                <c:pt idx="1464">
                  <c:v>583.03</c:v>
                </c:pt>
                <c:pt idx="1465">
                  <c:v>586.78</c:v>
                </c:pt>
                <c:pt idx="1466">
                  <c:v>587.44000000000005</c:v>
                </c:pt>
                <c:pt idx="1467">
                  <c:v>590.65</c:v>
                </c:pt>
                <c:pt idx="1468">
                  <c:v>587.46</c:v>
                </c:pt>
                <c:pt idx="1469">
                  <c:v>585.05999999999995</c:v>
                </c:pt>
                <c:pt idx="1470">
                  <c:v>586.54</c:v>
                </c:pt>
                <c:pt idx="1471">
                  <c:v>582.47</c:v>
                </c:pt>
                <c:pt idx="1472">
                  <c:v>576.72</c:v>
                </c:pt>
                <c:pt idx="1473">
                  <c:v>579.70000000000005</c:v>
                </c:pt>
                <c:pt idx="1474">
                  <c:v>583.25</c:v>
                </c:pt>
                <c:pt idx="1475">
                  <c:v>581.5</c:v>
                </c:pt>
                <c:pt idx="1476">
                  <c:v>584.22</c:v>
                </c:pt>
                <c:pt idx="1477">
                  <c:v>589.72</c:v>
                </c:pt>
                <c:pt idx="1478">
                  <c:v>590.57000000000005</c:v>
                </c:pt>
                <c:pt idx="1479">
                  <c:v>588.46</c:v>
                </c:pt>
                <c:pt idx="1480">
                  <c:v>586.32000000000005</c:v>
                </c:pt>
                <c:pt idx="1481">
                  <c:v>591.71</c:v>
                </c:pt>
                <c:pt idx="1482">
                  <c:v>593.26</c:v>
                </c:pt>
                <c:pt idx="1483">
                  <c:v>592.72</c:v>
                </c:pt>
                <c:pt idx="1484">
                  <c:v>592.29999999999995</c:v>
                </c:pt>
                <c:pt idx="1485">
                  <c:v>589.29</c:v>
                </c:pt>
                <c:pt idx="1486">
                  <c:v>593.96</c:v>
                </c:pt>
                <c:pt idx="1487">
                  <c:v>597.34</c:v>
                </c:pt>
                <c:pt idx="1488">
                  <c:v>600.07000000000005</c:v>
                </c:pt>
                <c:pt idx="1489">
                  <c:v>596.85</c:v>
                </c:pt>
                <c:pt idx="1490">
                  <c:v>600.24</c:v>
                </c:pt>
                <c:pt idx="1491">
                  <c:v>598.4</c:v>
                </c:pt>
                <c:pt idx="1492">
                  <c:v>599.97</c:v>
                </c:pt>
                <c:pt idx="1493">
                  <c:v>601.32000000000005</c:v>
                </c:pt>
                <c:pt idx="1494">
                  <c:v>606.45000000000005</c:v>
                </c:pt>
                <c:pt idx="1495">
                  <c:v>607.64</c:v>
                </c:pt>
                <c:pt idx="1496">
                  <c:v>605.37</c:v>
                </c:pt>
                <c:pt idx="1497">
                  <c:v>606.98</c:v>
                </c:pt>
                <c:pt idx="1498">
                  <c:v>613.67999999999995</c:v>
                </c:pt>
                <c:pt idx="1499">
                  <c:v>617.67999999999995</c:v>
                </c:pt>
                <c:pt idx="1500">
                  <c:v>620.17999999999995</c:v>
                </c:pt>
                <c:pt idx="1501">
                  <c:v>616.16999999999996</c:v>
                </c:pt>
                <c:pt idx="1502">
                  <c:v>617.48</c:v>
                </c:pt>
                <c:pt idx="1503">
                  <c:v>619.52</c:v>
                </c:pt>
                <c:pt idx="1504">
                  <c:v>618.78</c:v>
                </c:pt>
                <c:pt idx="1505">
                  <c:v>621.69000000000005</c:v>
                </c:pt>
                <c:pt idx="1506">
                  <c:v>616.91999999999996</c:v>
                </c:pt>
                <c:pt idx="1507">
                  <c:v>616.34</c:v>
                </c:pt>
                <c:pt idx="1508">
                  <c:v>606.80999999999995</c:v>
                </c:pt>
                <c:pt idx="1509">
                  <c:v>611.92999999999995</c:v>
                </c:pt>
                <c:pt idx="1510">
                  <c:v>605.94000000000005</c:v>
                </c:pt>
                <c:pt idx="1511">
                  <c:v>610.49</c:v>
                </c:pt>
                <c:pt idx="1512">
                  <c:v>611.95000000000005</c:v>
                </c:pt>
                <c:pt idx="1513">
                  <c:v>614.29999999999995</c:v>
                </c:pt>
                <c:pt idx="1514">
                  <c:v>614.53</c:v>
                </c:pt>
                <c:pt idx="1515">
                  <c:v>614.12</c:v>
                </c:pt>
                <c:pt idx="1516">
                  <c:v>615.92999999999995</c:v>
                </c:pt>
                <c:pt idx="1517">
                  <c:v>620.73</c:v>
                </c:pt>
                <c:pt idx="1518">
                  <c:v>621.32000000000005</c:v>
                </c:pt>
                <c:pt idx="1519">
                  <c:v>617.70000000000005</c:v>
                </c:pt>
                <c:pt idx="1520">
                  <c:v>616.71</c:v>
                </c:pt>
                <c:pt idx="1521">
                  <c:v>618.46</c:v>
                </c:pt>
                <c:pt idx="1522">
                  <c:v>609.45000000000005</c:v>
                </c:pt>
                <c:pt idx="1523">
                  <c:v>598.48</c:v>
                </c:pt>
                <c:pt idx="1524">
                  <c:v>602.69000000000005</c:v>
                </c:pt>
                <c:pt idx="1525">
                  <c:v>601.80999999999995</c:v>
                </c:pt>
                <c:pt idx="1526">
                  <c:v>599.82000000000005</c:v>
                </c:pt>
                <c:pt idx="1527">
                  <c:v>608.44000000000005</c:v>
                </c:pt>
                <c:pt idx="1528">
                  <c:v>606.37</c:v>
                </c:pt>
                <c:pt idx="1529">
                  <c:v>608.24</c:v>
                </c:pt>
                <c:pt idx="1530">
                  <c:v>611.83000000000004</c:v>
                </c:pt>
                <c:pt idx="1531">
                  <c:v>613.4</c:v>
                </c:pt>
                <c:pt idx="1532">
                  <c:v>612.79</c:v>
                </c:pt>
                <c:pt idx="1533">
                  <c:v>619.96</c:v>
                </c:pt>
                <c:pt idx="1534">
                  <c:v>617.03</c:v>
                </c:pt>
                <c:pt idx="1535">
                  <c:v>621.62</c:v>
                </c:pt>
                <c:pt idx="1536">
                  <c:v>624.22</c:v>
                </c:pt>
                <c:pt idx="1537">
                  <c:v>630.15</c:v>
                </c:pt>
                <c:pt idx="1538">
                  <c:v>636.02</c:v>
                </c:pt>
                <c:pt idx="1539">
                  <c:v>638.46</c:v>
                </c:pt>
                <c:pt idx="1540">
                  <c:v>635.84</c:v>
                </c:pt>
                <c:pt idx="1541">
                  <c:v>641.42999999999995</c:v>
                </c:pt>
                <c:pt idx="1542">
                  <c:v>646.33000000000004</c:v>
                </c:pt>
                <c:pt idx="1543">
                  <c:v>649.92999999999995</c:v>
                </c:pt>
                <c:pt idx="1544">
                  <c:v>656.07</c:v>
                </c:pt>
                <c:pt idx="1545">
                  <c:v>656.37</c:v>
                </c:pt>
                <c:pt idx="1546">
                  <c:v>661.45</c:v>
                </c:pt>
                <c:pt idx="1547">
                  <c:v>660.51</c:v>
                </c:pt>
                <c:pt idx="1548">
                  <c:v>655.58</c:v>
                </c:pt>
                <c:pt idx="1549">
                  <c:v>651.32000000000005</c:v>
                </c:pt>
                <c:pt idx="1550">
                  <c:v>647.98</c:v>
                </c:pt>
                <c:pt idx="1551">
                  <c:v>640.65</c:v>
                </c:pt>
                <c:pt idx="1552">
                  <c:v>648.1</c:v>
                </c:pt>
                <c:pt idx="1553">
                  <c:v>658.86</c:v>
                </c:pt>
                <c:pt idx="1554">
                  <c:v>659.08</c:v>
                </c:pt>
                <c:pt idx="1555">
                  <c:v>650.46</c:v>
                </c:pt>
                <c:pt idx="1556">
                  <c:v>647.24</c:v>
                </c:pt>
                <c:pt idx="1557">
                  <c:v>644.75</c:v>
                </c:pt>
                <c:pt idx="1558">
                  <c:v>640.42999999999995</c:v>
                </c:pt>
                <c:pt idx="1559">
                  <c:v>644.37</c:v>
                </c:pt>
                <c:pt idx="1560">
                  <c:v>650.80999999999995</c:v>
                </c:pt>
                <c:pt idx="1561">
                  <c:v>655.79</c:v>
                </c:pt>
                <c:pt idx="1562">
                  <c:v>652</c:v>
                </c:pt>
                <c:pt idx="1563">
                  <c:v>653.65</c:v>
                </c:pt>
                <c:pt idx="1564">
                  <c:v>633.5</c:v>
                </c:pt>
                <c:pt idx="1565">
                  <c:v>640.02</c:v>
                </c:pt>
                <c:pt idx="1566">
                  <c:v>637.09</c:v>
                </c:pt>
                <c:pt idx="1567">
                  <c:v>638.54999999999995</c:v>
                </c:pt>
                <c:pt idx="1568">
                  <c:v>640.87</c:v>
                </c:pt>
                <c:pt idx="1569">
                  <c:v>641.42999999999995</c:v>
                </c:pt>
                <c:pt idx="1570">
                  <c:v>652.65</c:v>
                </c:pt>
                <c:pt idx="1571">
                  <c:v>651.69000000000005</c:v>
                </c:pt>
                <c:pt idx="1572">
                  <c:v>649.98</c:v>
                </c:pt>
                <c:pt idx="1573">
                  <c:v>649.19000000000005</c:v>
                </c:pt>
                <c:pt idx="1574">
                  <c:v>650.62</c:v>
                </c:pt>
                <c:pt idx="1575">
                  <c:v>650.04</c:v>
                </c:pt>
                <c:pt idx="1576">
                  <c:v>652.97</c:v>
                </c:pt>
                <c:pt idx="1577">
                  <c:v>648.91</c:v>
                </c:pt>
                <c:pt idx="1578">
                  <c:v>648.94000000000005</c:v>
                </c:pt>
                <c:pt idx="1579">
                  <c:v>645.5</c:v>
                </c:pt>
                <c:pt idx="1580">
                  <c:v>653.73</c:v>
                </c:pt>
                <c:pt idx="1581">
                  <c:v>655.26</c:v>
                </c:pt>
                <c:pt idx="1582">
                  <c:v>655.88</c:v>
                </c:pt>
                <c:pt idx="1583">
                  <c:v>655.86</c:v>
                </c:pt>
                <c:pt idx="1584">
                  <c:v>644.24</c:v>
                </c:pt>
                <c:pt idx="1585">
                  <c:v>642.19000000000005</c:v>
                </c:pt>
                <c:pt idx="1586">
                  <c:v>633.5</c:v>
                </c:pt>
                <c:pt idx="1587">
                  <c:v>631.17999999999995</c:v>
                </c:pt>
                <c:pt idx="1588">
                  <c:v>636.71</c:v>
                </c:pt>
                <c:pt idx="1589">
                  <c:v>642.49</c:v>
                </c:pt>
                <c:pt idx="1590">
                  <c:v>645</c:v>
                </c:pt>
                <c:pt idx="1591">
                  <c:v>641.61</c:v>
                </c:pt>
                <c:pt idx="1592">
                  <c:v>643.61</c:v>
                </c:pt>
                <c:pt idx="1593">
                  <c:v>645.07000000000005</c:v>
                </c:pt>
                <c:pt idx="1594">
                  <c:v>647.89</c:v>
                </c:pt>
                <c:pt idx="1595">
                  <c:v>651.58000000000004</c:v>
                </c:pt>
                <c:pt idx="1596">
                  <c:v>650.16999999999996</c:v>
                </c:pt>
                <c:pt idx="1597">
                  <c:v>652.87</c:v>
                </c:pt>
                <c:pt idx="1598">
                  <c:v>653.46</c:v>
                </c:pt>
                <c:pt idx="1599">
                  <c:v>654.16</c:v>
                </c:pt>
                <c:pt idx="1600">
                  <c:v>654.16999999999996</c:v>
                </c:pt>
                <c:pt idx="1601">
                  <c:v>654.58000000000004</c:v>
                </c:pt>
                <c:pt idx="1602">
                  <c:v>643.38</c:v>
                </c:pt>
                <c:pt idx="1603">
                  <c:v>641.63</c:v>
                </c:pt>
                <c:pt idx="1604">
                  <c:v>640.80999999999995</c:v>
                </c:pt>
                <c:pt idx="1605">
                  <c:v>638.26</c:v>
                </c:pt>
                <c:pt idx="1606">
                  <c:v>644.77</c:v>
                </c:pt>
                <c:pt idx="1607">
                  <c:v>645.44000000000005</c:v>
                </c:pt>
                <c:pt idx="1608">
                  <c:v>652.09</c:v>
                </c:pt>
                <c:pt idx="1609">
                  <c:v>661.51</c:v>
                </c:pt>
                <c:pt idx="1610">
                  <c:v>665.6</c:v>
                </c:pt>
                <c:pt idx="1611">
                  <c:v>665.42</c:v>
                </c:pt>
                <c:pt idx="1612">
                  <c:v>664.85</c:v>
                </c:pt>
                <c:pt idx="1613">
                  <c:v>668.91</c:v>
                </c:pt>
                <c:pt idx="1614">
                  <c:v>673.15</c:v>
                </c:pt>
                <c:pt idx="1615">
                  <c:v>672.76</c:v>
                </c:pt>
                <c:pt idx="1616">
                  <c:v>678.42</c:v>
                </c:pt>
                <c:pt idx="1617">
                  <c:v>676</c:v>
                </c:pt>
                <c:pt idx="1618">
                  <c:v>678.51</c:v>
                </c:pt>
                <c:pt idx="1619">
                  <c:v>672.23</c:v>
                </c:pt>
                <c:pt idx="1620">
                  <c:v>667.93</c:v>
                </c:pt>
                <c:pt idx="1621">
                  <c:v>671.7</c:v>
                </c:pt>
                <c:pt idx="1622">
                  <c:v>669.12</c:v>
                </c:pt>
                <c:pt idx="1623">
                  <c:v>667.68</c:v>
                </c:pt>
                <c:pt idx="1624">
                  <c:v>672.56</c:v>
                </c:pt>
                <c:pt idx="1625">
                  <c:v>678.44</c:v>
                </c:pt>
                <c:pt idx="1626">
                  <c:v>673.03</c:v>
                </c:pt>
                <c:pt idx="1627">
                  <c:v>673.31</c:v>
                </c:pt>
                <c:pt idx="1628">
                  <c:v>672.16</c:v>
                </c:pt>
                <c:pt idx="1629">
                  <c:v>670.97</c:v>
                </c:pt>
                <c:pt idx="1630">
                  <c:v>669.04</c:v>
                </c:pt>
                <c:pt idx="1631">
                  <c:v>667.92</c:v>
                </c:pt>
                <c:pt idx="1632">
                  <c:v>665.85</c:v>
                </c:pt>
                <c:pt idx="1633">
                  <c:v>665.16</c:v>
                </c:pt>
                <c:pt idx="1634">
                  <c:v>662.06</c:v>
                </c:pt>
                <c:pt idx="1635">
                  <c:v>661.96</c:v>
                </c:pt>
                <c:pt idx="1636">
                  <c:v>662.1</c:v>
                </c:pt>
                <c:pt idx="1637">
                  <c:v>666.84</c:v>
                </c:pt>
                <c:pt idx="1638">
                  <c:v>668.85</c:v>
                </c:pt>
                <c:pt idx="1639">
                  <c:v>668.48</c:v>
                </c:pt>
                <c:pt idx="1640">
                  <c:v>664.39</c:v>
                </c:pt>
                <c:pt idx="1641">
                  <c:v>668.55</c:v>
                </c:pt>
                <c:pt idx="1642">
                  <c:v>670.63</c:v>
                </c:pt>
                <c:pt idx="1643">
                  <c:v>675.88</c:v>
                </c:pt>
                <c:pt idx="1644">
                  <c:v>673.61</c:v>
                </c:pt>
                <c:pt idx="1645">
                  <c:v>672.4</c:v>
                </c:pt>
                <c:pt idx="1646">
                  <c:v>657.44</c:v>
                </c:pt>
                <c:pt idx="1647">
                  <c:v>652.54</c:v>
                </c:pt>
                <c:pt idx="1648">
                  <c:v>654.75</c:v>
                </c:pt>
                <c:pt idx="1649">
                  <c:v>656.06</c:v>
                </c:pt>
                <c:pt idx="1650">
                  <c:v>645.66999999999996</c:v>
                </c:pt>
                <c:pt idx="1651">
                  <c:v>646.19000000000005</c:v>
                </c:pt>
                <c:pt idx="1652">
                  <c:v>629.79999999999995</c:v>
                </c:pt>
                <c:pt idx="1653">
                  <c:v>628.37</c:v>
                </c:pt>
                <c:pt idx="1654">
                  <c:v>634.07000000000005</c:v>
                </c:pt>
                <c:pt idx="1655">
                  <c:v>643.55999999999995</c:v>
                </c:pt>
                <c:pt idx="1656">
                  <c:v>638.73</c:v>
                </c:pt>
                <c:pt idx="1657">
                  <c:v>633.77</c:v>
                </c:pt>
                <c:pt idx="1658">
                  <c:v>626.87</c:v>
                </c:pt>
                <c:pt idx="1659">
                  <c:v>626.65</c:v>
                </c:pt>
                <c:pt idx="1660">
                  <c:v>631.16999999999996</c:v>
                </c:pt>
                <c:pt idx="1661">
                  <c:v>635.9</c:v>
                </c:pt>
                <c:pt idx="1662">
                  <c:v>630.91</c:v>
                </c:pt>
                <c:pt idx="1663">
                  <c:v>635.26</c:v>
                </c:pt>
                <c:pt idx="1664">
                  <c:v>639.95000000000005</c:v>
                </c:pt>
                <c:pt idx="1665">
                  <c:v>650.02</c:v>
                </c:pt>
                <c:pt idx="1666">
                  <c:v>662.49</c:v>
                </c:pt>
                <c:pt idx="1667">
                  <c:v>660.23</c:v>
                </c:pt>
                <c:pt idx="1668">
                  <c:v>662.38</c:v>
                </c:pt>
                <c:pt idx="1669">
                  <c:v>664.16</c:v>
                </c:pt>
                <c:pt idx="1670">
                  <c:v>662.59</c:v>
                </c:pt>
                <c:pt idx="1671">
                  <c:v>662.1</c:v>
                </c:pt>
                <c:pt idx="1672">
                  <c:v>665.77</c:v>
                </c:pt>
                <c:pt idx="1673">
                  <c:v>660.2</c:v>
                </c:pt>
                <c:pt idx="1674">
                  <c:v>662.05</c:v>
                </c:pt>
                <c:pt idx="1675">
                  <c:v>662.28</c:v>
                </c:pt>
                <c:pt idx="1676">
                  <c:v>665.21</c:v>
                </c:pt>
                <c:pt idx="1677">
                  <c:v>666.58</c:v>
                </c:pt>
                <c:pt idx="1678">
                  <c:v>665.69</c:v>
                </c:pt>
                <c:pt idx="1679">
                  <c:v>665.07</c:v>
                </c:pt>
                <c:pt idx="1680">
                  <c:v>670.68</c:v>
                </c:pt>
                <c:pt idx="1681">
                  <c:v>667.03</c:v>
                </c:pt>
                <c:pt idx="1682">
                  <c:v>663.88</c:v>
                </c:pt>
                <c:pt idx="1683">
                  <c:v>666.4</c:v>
                </c:pt>
                <c:pt idx="1684">
                  <c:v>664.81</c:v>
                </c:pt>
                <c:pt idx="1685">
                  <c:v>657.4</c:v>
                </c:pt>
                <c:pt idx="1686">
                  <c:v>651.99</c:v>
                </c:pt>
                <c:pt idx="1687">
                  <c:v>654.72</c:v>
                </c:pt>
                <c:pt idx="1688">
                  <c:v>655.61</c:v>
                </c:pt>
                <c:pt idx="1689">
                  <c:v>649.44000000000005</c:v>
                </c:pt>
                <c:pt idx="1690">
                  <c:v>655.68</c:v>
                </c:pt>
                <c:pt idx="1691">
                  <c:v>663.76</c:v>
                </c:pt>
                <c:pt idx="1692">
                  <c:v>663.81</c:v>
                </c:pt>
                <c:pt idx="1693">
                  <c:v>667.28</c:v>
                </c:pt>
                <c:pt idx="1694">
                  <c:v>671.15</c:v>
                </c:pt>
                <c:pt idx="1695">
                  <c:v>680.54</c:v>
                </c:pt>
                <c:pt idx="1696">
                  <c:v>683.98</c:v>
                </c:pt>
                <c:pt idx="1697">
                  <c:v>682.94</c:v>
                </c:pt>
                <c:pt idx="1698">
                  <c:v>681.47</c:v>
                </c:pt>
                <c:pt idx="1699">
                  <c:v>683</c:v>
                </c:pt>
                <c:pt idx="1700">
                  <c:v>687.03</c:v>
                </c:pt>
                <c:pt idx="1701">
                  <c:v>686.48</c:v>
                </c:pt>
                <c:pt idx="1702">
                  <c:v>685.61</c:v>
                </c:pt>
                <c:pt idx="1703">
                  <c:v>685.83</c:v>
                </c:pt>
                <c:pt idx="1704">
                  <c:v>685.86</c:v>
                </c:pt>
                <c:pt idx="1705">
                  <c:v>686.19</c:v>
                </c:pt>
                <c:pt idx="1706">
                  <c:v>687.33</c:v>
                </c:pt>
                <c:pt idx="1707">
                  <c:v>689.08</c:v>
                </c:pt>
                <c:pt idx="1708">
                  <c:v>694.01</c:v>
                </c:pt>
                <c:pt idx="1709">
                  <c:v>692.78</c:v>
                </c:pt>
                <c:pt idx="1710">
                  <c:v>701.46</c:v>
                </c:pt>
                <c:pt idx="1711">
                  <c:v>703.34</c:v>
                </c:pt>
                <c:pt idx="1712">
                  <c:v>700.64</c:v>
                </c:pt>
                <c:pt idx="1713">
                  <c:v>696.74</c:v>
                </c:pt>
                <c:pt idx="1714">
                  <c:v>694.61</c:v>
                </c:pt>
                <c:pt idx="1715">
                  <c:v>700.66</c:v>
                </c:pt>
                <c:pt idx="1716">
                  <c:v>703.54</c:v>
                </c:pt>
                <c:pt idx="1717">
                  <c:v>702.57</c:v>
                </c:pt>
                <c:pt idx="1718">
                  <c:v>704.41</c:v>
                </c:pt>
                <c:pt idx="1719">
                  <c:v>706.99</c:v>
                </c:pt>
                <c:pt idx="1720">
                  <c:v>710.82</c:v>
                </c:pt>
                <c:pt idx="1721">
                  <c:v>709.85</c:v>
                </c:pt>
                <c:pt idx="1722">
                  <c:v>706.57</c:v>
                </c:pt>
                <c:pt idx="1723">
                  <c:v>707.27</c:v>
                </c:pt>
                <c:pt idx="1724">
                  <c:v>702.29</c:v>
                </c:pt>
                <c:pt idx="1725">
                  <c:v>700.92</c:v>
                </c:pt>
                <c:pt idx="1726">
                  <c:v>697.26</c:v>
                </c:pt>
                <c:pt idx="1727">
                  <c:v>701.5</c:v>
                </c:pt>
                <c:pt idx="1728">
                  <c:v>700.9</c:v>
                </c:pt>
                <c:pt idx="1729">
                  <c:v>705.27</c:v>
                </c:pt>
                <c:pt idx="1730">
                  <c:v>703.77</c:v>
                </c:pt>
                <c:pt idx="1731">
                  <c:v>706.73</c:v>
                </c:pt>
                <c:pt idx="1732">
                  <c:v>714.14</c:v>
                </c:pt>
                <c:pt idx="1733">
                  <c:v>724.59</c:v>
                </c:pt>
                <c:pt idx="1734">
                  <c:v>727.65</c:v>
                </c:pt>
                <c:pt idx="1735">
                  <c:v>730.82</c:v>
                </c:pt>
                <c:pt idx="1736">
                  <c:v>731.87</c:v>
                </c:pt>
                <c:pt idx="1737">
                  <c:v>729.56</c:v>
                </c:pt>
                <c:pt idx="1738">
                  <c:v>731.13</c:v>
                </c:pt>
                <c:pt idx="1739">
                  <c:v>735.88</c:v>
                </c:pt>
                <c:pt idx="1740">
                  <c:v>737.62</c:v>
                </c:pt>
                <c:pt idx="1741">
                  <c:v>737.02</c:v>
                </c:pt>
                <c:pt idx="1742">
                  <c:v>742.16</c:v>
                </c:pt>
                <c:pt idx="1743">
                  <c:v>743.95</c:v>
                </c:pt>
                <c:pt idx="1744">
                  <c:v>742.75</c:v>
                </c:pt>
                <c:pt idx="1745">
                  <c:v>748.73</c:v>
                </c:pt>
                <c:pt idx="1746">
                  <c:v>757.03</c:v>
                </c:pt>
                <c:pt idx="1747">
                  <c:v>755.96</c:v>
                </c:pt>
                <c:pt idx="1748">
                  <c:v>755</c:v>
                </c:pt>
                <c:pt idx="1749">
                  <c:v>757.02</c:v>
                </c:pt>
                <c:pt idx="1750">
                  <c:v>756.56</c:v>
                </c:pt>
                <c:pt idx="1751">
                  <c:v>748.28</c:v>
                </c:pt>
                <c:pt idx="1752">
                  <c:v>745.1</c:v>
                </c:pt>
                <c:pt idx="1753">
                  <c:v>744.38</c:v>
                </c:pt>
                <c:pt idx="1754">
                  <c:v>739.6</c:v>
                </c:pt>
                <c:pt idx="1755">
                  <c:v>749.76</c:v>
                </c:pt>
                <c:pt idx="1756">
                  <c:v>747.54</c:v>
                </c:pt>
                <c:pt idx="1757">
                  <c:v>740.73</c:v>
                </c:pt>
                <c:pt idx="1758">
                  <c:v>729.3</c:v>
                </c:pt>
                <c:pt idx="1759">
                  <c:v>728.64</c:v>
                </c:pt>
                <c:pt idx="1760">
                  <c:v>720.98</c:v>
                </c:pt>
                <c:pt idx="1761">
                  <c:v>726.04</c:v>
                </c:pt>
                <c:pt idx="1762">
                  <c:v>731.54</c:v>
                </c:pt>
                <c:pt idx="1763">
                  <c:v>745.76</c:v>
                </c:pt>
                <c:pt idx="1764">
                  <c:v>748.87</c:v>
                </c:pt>
                <c:pt idx="1765">
                  <c:v>746.92</c:v>
                </c:pt>
                <c:pt idx="1766">
                  <c:v>751.03</c:v>
                </c:pt>
                <c:pt idx="1767">
                  <c:v>755.82</c:v>
                </c:pt>
                <c:pt idx="1768">
                  <c:v>756.79</c:v>
                </c:pt>
                <c:pt idx="1769">
                  <c:v>753.85</c:v>
                </c:pt>
                <c:pt idx="1770">
                  <c:v>740.74</c:v>
                </c:pt>
                <c:pt idx="1771">
                  <c:v>737.01</c:v>
                </c:pt>
                <c:pt idx="1772">
                  <c:v>748.03</c:v>
                </c:pt>
                <c:pt idx="1773">
                  <c:v>747.65</c:v>
                </c:pt>
                <c:pt idx="1774">
                  <c:v>753.23</c:v>
                </c:pt>
                <c:pt idx="1775">
                  <c:v>748.41</c:v>
                </c:pt>
                <c:pt idx="1776">
                  <c:v>754.85</c:v>
                </c:pt>
                <c:pt idx="1777">
                  <c:v>759.5</c:v>
                </c:pt>
                <c:pt idx="1778">
                  <c:v>759.51</c:v>
                </c:pt>
                <c:pt idx="1779">
                  <c:v>768.86</c:v>
                </c:pt>
                <c:pt idx="1780">
                  <c:v>767.2</c:v>
                </c:pt>
                <c:pt idx="1781">
                  <c:v>769.75</c:v>
                </c:pt>
                <c:pt idx="1782">
                  <c:v>776.17</c:v>
                </c:pt>
                <c:pt idx="1783">
                  <c:v>776.7</c:v>
                </c:pt>
                <c:pt idx="1784">
                  <c:v>782.72</c:v>
                </c:pt>
                <c:pt idx="1785">
                  <c:v>786.23</c:v>
                </c:pt>
                <c:pt idx="1786">
                  <c:v>777.56</c:v>
                </c:pt>
                <c:pt idx="1787">
                  <c:v>770.52</c:v>
                </c:pt>
                <c:pt idx="1788">
                  <c:v>765.02</c:v>
                </c:pt>
                <c:pt idx="1789">
                  <c:v>765.02</c:v>
                </c:pt>
                <c:pt idx="1790">
                  <c:v>772.5</c:v>
                </c:pt>
                <c:pt idx="1791">
                  <c:v>784.17</c:v>
                </c:pt>
                <c:pt idx="1792">
                  <c:v>786.16</c:v>
                </c:pt>
                <c:pt idx="1793">
                  <c:v>786.73</c:v>
                </c:pt>
                <c:pt idx="1794">
                  <c:v>789.26</c:v>
                </c:pt>
                <c:pt idx="1795">
                  <c:v>778.28</c:v>
                </c:pt>
                <c:pt idx="1796">
                  <c:v>780.15</c:v>
                </c:pt>
                <c:pt idx="1797">
                  <c:v>789.56</c:v>
                </c:pt>
                <c:pt idx="1798">
                  <c:v>785.43</c:v>
                </c:pt>
                <c:pt idx="1799">
                  <c:v>789.59</c:v>
                </c:pt>
                <c:pt idx="1800">
                  <c:v>802.77</c:v>
                </c:pt>
                <c:pt idx="1801">
                  <c:v>811.82</c:v>
                </c:pt>
                <c:pt idx="1802">
                  <c:v>808.48</c:v>
                </c:pt>
                <c:pt idx="1803">
                  <c:v>816.29</c:v>
                </c:pt>
                <c:pt idx="1804">
                  <c:v>812.49</c:v>
                </c:pt>
                <c:pt idx="1805">
                  <c:v>802.8</c:v>
                </c:pt>
                <c:pt idx="1806">
                  <c:v>801.77</c:v>
                </c:pt>
                <c:pt idx="1807">
                  <c:v>810.28</c:v>
                </c:pt>
                <c:pt idx="1808">
                  <c:v>812.03</c:v>
                </c:pt>
                <c:pt idx="1809">
                  <c:v>805.68</c:v>
                </c:pt>
                <c:pt idx="1810">
                  <c:v>795.07</c:v>
                </c:pt>
                <c:pt idx="1811">
                  <c:v>790.82</c:v>
                </c:pt>
                <c:pt idx="1812">
                  <c:v>795.31</c:v>
                </c:pt>
                <c:pt idx="1813">
                  <c:v>790.95</c:v>
                </c:pt>
                <c:pt idx="1814">
                  <c:v>801.99</c:v>
                </c:pt>
                <c:pt idx="1815">
                  <c:v>798.56</c:v>
                </c:pt>
                <c:pt idx="1816">
                  <c:v>804.97</c:v>
                </c:pt>
                <c:pt idx="1817">
                  <c:v>813.65</c:v>
                </c:pt>
                <c:pt idx="1818">
                  <c:v>811.34</c:v>
                </c:pt>
                <c:pt idx="1819">
                  <c:v>804.26</c:v>
                </c:pt>
                <c:pt idx="1820">
                  <c:v>789.56</c:v>
                </c:pt>
                <c:pt idx="1821">
                  <c:v>793.17</c:v>
                </c:pt>
                <c:pt idx="1822">
                  <c:v>795.71</c:v>
                </c:pt>
                <c:pt idx="1823">
                  <c:v>789.66</c:v>
                </c:pt>
                <c:pt idx="1824">
                  <c:v>785.77</c:v>
                </c:pt>
                <c:pt idx="1825">
                  <c:v>782.65</c:v>
                </c:pt>
                <c:pt idx="1826">
                  <c:v>784.1</c:v>
                </c:pt>
                <c:pt idx="1827">
                  <c:v>790.89</c:v>
                </c:pt>
                <c:pt idx="1828">
                  <c:v>789.07</c:v>
                </c:pt>
                <c:pt idx="1829">
                  <c:v>790.5</c:v>
                </c:pt>
                <c:pt idx="1830">
                  <c:v>773.88</c:v>
                </c:pt>
                <c:pt idx="1831">
                  <c:v>757.12</c:v>
                </c:pt>
                <c:pt idx="1832">
                  <c:v>759.64</c:v>
                </c:pt>
                <c:pt idx="1833">
                  <c:v>750.11</c:v>
                </c:pt>
                <c:pt idx="1834">
                  <c:v>750.32</c:v>
                </c:pt>
                <c:pt idx="1835">
                  <c:v>757.9</c:v>
                </c:pt>
                <c:pt idx="1836">
                  <c:v>762.13</c:v>
                </c:pt>
                <c:pt idx="1837">
                  <c:v>766.12</c:v>
                </c:pt>
                <c:pt idx="1838">
                  <c:v>760.6</c:v>
                </c:pt>
                <c:pt idx="1839">
                  <c:v>758.34</c:v>
                </c:pt>
                <c:pt idx="1840">
                  <c:v>737.65</c:v>
                </c:pt>
                <c:pt idx="1841">
                  <c:v>743.73</c:v>
                </c:pt>
                <c:pt idx="1842">
                  <c:v>754.72</c:v>
                </c:pt>
                <c:pt idx="1843">
                  <c:v>763.53</c:v>
                </c:pt>
                <c:pt idx="1844">
                  <c:v>761.77</c:v>
                </c:pt>
                <c:pt idx="1845">
                  <c:v>766.34</c:v>
                </c:pt>
                <c:pt idx="1846">
                  <c:v>760.37</c:v>
                </c:pt>
                <c:pt idx="1847">
                  <c:v>774.61</c:v>
                </c:pt>
                <c:pt idx="1848">
                  <c:v>773.64</c:v>
                </c:pt>
                <c:pt idx="1849">
                  <c:v>771.18</c:v>
                </c:pt>
                <c:pt idx="1850">
                  <c:v>765.37</c:v>
                </c:pt>
                <c:pt idx="1851">
                  <c:v>772.96</c:v>
                </c:pt>
                <c:pt idx="1852">
                  <c:v>794.05</c:v>
                </c:pt>
                <c:pt idx="1853">
                  <c:v>801.34</c:v>
                </c:pt>
                <c:pt idx="1854">
                  <c:v>798.53</c:v>
                </c:pt>
                <c:pt idx="1855">
                  <c:v>812.97</c:v>
                </c:pt>
                <c:pt idx="1856">
                  <c:v>830.29</c:v>
                </c:pt>
                <c:pt idx="1857">
                  <c:v>827.76</c:v>
                </c:pt>
                <c:pt idx="1858">
                  <c:v>815.62</c:v>
                </c:pt>
                <c:pt idx="1859">
                  <c:v>820.26</c:v>
                </c:pt>
                <c:pt idx="1860">
                  <c:v>824.78</c:v>
                </c:pt>
                <c:pt idx="1861">
                  <c:v>837.66</c:v>
                </c:pt>
                <c:pt idx="1862">
                  <c:v>833.13</c:v>
                </c:pt>
                <c:pt idx="1863">
                  <c:v>836.04</c:v>
                </c:pt>
                <c:pt idx="1864">
                  <c:v>841.88</c:v>
                </c:pt>
                <c:pt idx="1865">
                  <c:v>829.75</c:v>
                </c:pt>
                <c:pt idx="1866">
                  <c:v>833.27</c:v>
                </c:pt>
                <c:pt idx="1867">
                  <c:v>841.66</c:v>
                </c:pt>
                <c:pt idx="1868">
                  <c:v>839.35</c:v>
                </c:pt>
                <c:pt idx="1869">
                  <c:v>835.66</c:v>
                </c:pt>
                <c:pt idx="1870">
                  <c:v>847.03</c:v>
                </c:pt>
                <c:pt idx="1871">
                  <c:v>849.71</c:v>
                </c:pt>
                <c:pt idx="1872">
                  <c:v>847.21</c:v>
                </c:pt>
                <c:pt idx="1873">
                  <c:v>844.08</c:v>
                </c:pt>
                <c:pt idx="1874">
                  <c:v>848.28</c:v>
                </c:pt>
                <c:pt idx="1875">
                  <c:v>846.36</c:v>
                </c:pt>
                <c:pt idx="1876">
                  <c:v>845.48</c:v>
                </c:pt>
                <c:pt idx="1877">
                  <c:v>840.11</c:v>
                </c:pt>
                <c:pt idx="1878">
                  <c:v>843.43</c:v>
                </c:pt>
                <c:pt idx="1879">
                  <c:v>858.01</c:v>
                </c:pt>
                <c:pt idx="1880">
                  <c:v>862.91</c:v>
                </c:pt>
                <c:pt idx="1881">
                  <c:v>865.27</c:v>
                </c:pt>
                <c:pt idx="1882">
                  <c:v>869.57</c:v>
                </c:pt>
                <c:pt idx="1883">
                  <c:v>883.46</c:v>
                </c:pt>
                <c:pt idx="1884">
                  <c:v>893.27</c:v>
                </c:pt>
                <c:pt idx="1885">
                  <c:v>893.9</c:v>
                </c:pt>
                <c:pt idx="1886">
                  <c:v>894.42</c:v>
                </c:pt>
                <c:pt idx="1887">
                  <c:v>889.06</c:v>
                </c:pt>
                <c:pt idx="1888">
                  <c:v>897.99</c:v>
                </c:pt>
                <c:pt idx="1889">
                  <c:v>898.7</c:v>
                </c:pt>
                <c:pt idx="1890">
                  <c:v>878.62</c:v>
                </c:pt>
                <c:pt idx="1891">
                  <c:v>896.34</c:v>
                </c:pt>
                <c:pt idx="1892">
                  <c:v>888.99</c:v>
                </c:pt>
                <c:pt idx="1893">
                  <c:v>883.68</c:v>
                </c:pt>
                <c:pt idx="1894">
                  <c:v>887.3</c:v>
                </c:pt>
                <c:pt idx="1895">
                  <c:v>885.14</c:v>
                </c:pt>
                <c:pt idx="1896">
                  <c:v>891.03</c:v>
                </c:pt>
                <c:pt idx="1897">
                  <c:v>904.03</c:v>
                </c:pt>
                <c:pt idx="1898">
                  <c:v>916.92</c:v>
                </c:pt>
                <c:pt idx="1899">
                  <c:v>912.2</c:v>
                </c:pt>
                <c:pt idx="1900">
                  <c:v>918.75</c:v>
                </c:pt>
                <c:pt idx="1901">
                  <c:v>907.54</c:v>
                </c:pt>
                <c:pt idx="1902">
                  <c:v>913.78</c:v>
                </c:pt>
                <c:pt idx="1903">
                  <c:v>916.68</c:v>
                </c:pt>
                <c:pt idx="1904">
                  <c:v>918.38</c:v>
                </c:pt>
                <c:pt idx="1905">
                  <c:v>925.76</c:v>
                </c:pt>
                <c:pt idx="1906">
                  <c:v>936.59</c:v>
                </c:pt>
                <c:pt idx="1907">
                  <c:v>931.61</c:v>
                </c:pt>
                <c:pt idx="1908">
                  <c:v>915.3</c:v>
                </c:pt>
                <c:pt idx="1909">
                  <c:v>912.94</c:v>
                </c:pt>
                <c:pt idx="1910">
                  <c:v>933.98</c:v>
                </c:pt>
                <c:pt idx="1911">
                  <c:v>936.56</c:v>
                </c:pt>
                <c:pt idx="1912">
                  <c:v>940.3</c:v>
                </c:pt>
                <c:pt idx="1913">
                  <c:v>938.79</c:v>
                </c:pt>
                <c:pt idx="1914">
                  <c:v>936.45</c:v>
                </c:pt>
                <c:pt idx="1915">
                  <c:v>942.29</c:v>
                </c:pt>
                <c:pt idx="1916">
                  <c:v>952.29</c:v>
                </c:pt>
                <c:pt idx="1917">
                  <c:v>954.31</c:v>
                </c:pt>
                <c:pt idx="1918">
                  <c:v>947.14</c:v>
                </c:pt>
                <c:pt idx="1919">
                  <c:v>950.3</c:v>
                </c:pt>
                <c:pt idx="1920">
                  <c:v>952.37</c:v>
                </c:pt>
                <c:pt idx="1921">
                  <c:v>960.32</c:v>
                </c:pt>
                <c:pt idx="1922">
                  <c:v>951.19</c:v>
                </c:pt>
                <c:pt idx="1923">
                  <c:v>933.54</c:v>
                </c:pt>
                <c:pt idx="1924">
                  <c:v>937</c:v>
                </c:pt>
                <c:pt idx="1925">
                  <c:v>926.53</c:v>
                </c:pt>
                <c:pt idx="1926">
                  <c:v>922.02</c:v>
                </c:pt>
                <c:pt idx="1927">
                  <c:v>924.77</c:v>
                </c:pt>
                <c:pt idx="1928">
                  <c:v>900.81</c:v>
                </c:pt>
                <c:pt idx="1929">
                  <c:v>912.49</c:v>
                </c:pt>
                <c:pt idx="1930">
                  <c:v>926.01</c:v>
                </c:pt>
                <c:pt idx="1931">
                  <c:v>939.35</c:v>
                </c:pt>
                <c:pt idx="1932">
                  <c:v>925.05</c:v>
                </c:pt>
                <c:pt idx="1933">
                  <c:v>923.54</c:v>
                </c:pt>
                <c:pt idx="1934">
                  <c:v>920.16</c:v>
                </c:pt>
                <c:pt idx="1935">
                  <c:v>913.02</c:v>
                </c:pt>
                <c:pt idx="1936">
                  <c:v>913.7</c:v>
                </c:pt>
                <c:pt idx="1937">
                  <c:v>903.67</c:v>
                </c:pt>
                <c:pt idx="1938">
                  <c:v>899.47</c:v>
                </c:pt>
                <c:pt idx="1939">
                  <c:v>927.58</c:v>
                </c:pt>
                <c:pt idx="1940">
                  <c:v>927.86</c:v>
                </c:pt>
                <c:pt idx="1941">
                  <c:v>930.87</c:v>
                </c:pt>
                <c:pt idx="1942">
                  <c:v>929.05</c:v>
                </c:pt>
                <c:pt idx="1943">
                  <c:v>931.2</c:v>
                </c:pt>
                <c:pt idx="1944">
                  <c:v>933.62</c:v>
                </c:pt>
                <c:pt idx="1945">
                  <c:v>919.03</c:v>
                </c:pt>
                <c:pt idx="1946">
                  <c:v>912.59</c:v>
                </c:pt>
                <c:pt idx="1947">
                  <c:v>923.91</c:v>
                </c:pt>
                <c:pt idx="1948">
                  <c:v>919.77</c:v>
                </c:pt>
                <c:pt idx="1949">
                  <c:v>945.64</c:v>
                </c:pt>
                <c:pt idx="1950">
                  <c:v>943</c:v>
                </c:pt>
                <c:pt idx="1951">
                  <c:v>947.29</c:v>
                </c:pt>
                <c:pt idx="1952">
                  <c:v>950.51</c:v>
                </c:pt>
                <c:pt idx="1953">
                  <c:v>955.43</c:v>
                </c:pt>
                <c:pt idx="1954">
                  <c:v>951.93</c:v>
                </c:pt>
                <c:pt idx="1955">
                  <c:v>944.48</c:v>
                </c:pt>
                <c:pt idx="1956">
                  <c:v>937.91</c:v>
                </c:pt>
                <c:pt idx="1957">
                  <c:v>945.22</c:v>
                </c:pt>
                <c:pt idx="1958">
                  <c:v>953.34</c:v>
                </c:pt>
                <c:pt idx="1959">
                  <c:v>947.28</c:v>
                </c:pt>
                <c:pt idx="1960">
                  <c:v>955.41</c:v>
                </c:pt>
                <c:pt idx="1961">
                  <c:v>960.46</c:v>
                </c:pt>
                <c:pt idx="1962">
                  <c:v>965.03</c:v>
                </c:pt>
                <c:pt idx="1963">
                  <c:v>972.69</c:v>
                </c:pt>
                <c:pt idx="1964">
                  <c:v>983.12</c:v>
                </c:pt>
                <c:pt idx="1965">
                  <c:v>973.84</c:v>
                </c:pt>
                <c:pt idx="1966">
                  <c:v>970.62</c:v>
                </c:pt>
                <c:pt idx="1967">
                  <c:v>966.98</c:v>
                </c:pt>
                <c:pt idx="1968">
                  <c:v>968.1</c:v>
                </c:pt>
                <c:pt idx="1969">
                  <c:v>970.28</c:v>
                </c:pt>
                <c:pt idx="1970">
                  <c:v>965.72</c:v>
                </c:pt>
                <c:pt idx="1971">
                  <c:v>955.25</c:v>
                </c:pt>
                <c:pt idx="1972">
                  <c:v>944.16</c:v>
                </c:pt>
                <c:pt idx="1973">
                  <c:v>955.61</c:v>
                </c:pt>
                <c:pt idx="1974">
                  <c:v>972.28</c:v>
                </c:pt>
                <c:pt idx="1975">
                  <c:v>968.49</c:v>
                </c:pt>
                <c:pt idx="1976">
                  <c:v>950.69</c:v>
                </c:pt>
                <c:pt idx="1977">
                  <c:v>941.64</c:v>
                </c:pt>
                <c:pt idx="1978">
                  <c:v>876.99</c:v>
                </c:pt>
                <c:pt idx="1979">
                  <c:v>921.85</c:v>
                </c:pt>
                <c:pt idx="1980">
                  <c:v>919.16</c:v>
                </c:pt>
                <c:pt idx="1981">
                  <c:v>903.68</c:v>
                </c:pt>
                <c:pt idx="1982">
                  <c:v>914.62</c:v>
                </c:pt>
                <c:pt idx="1983">
                  <c:v>938.99</c:v>
                </c:pt>
                <c:pt idx="1984">
                  <c:v>940.76</c:v>
                </c:pt>
                <c:pt idx="1985">
                  <c:v>942.76</c:v>
                </c:pt>
                <c:pt idx="1986">
                  <c:v>938.03</c:v>
                </c:pt>
                <c:pt idx="1987">
                  <c:v>927.51</c:v>
                </c:pt>
                <c:pt idx="1988">
                  <c:v>921.13</c:v>
                </c:pt>
                <c:pt idx="1989">
                  <c:v>923.78</c:v>
                </c:pt>
                <c:pt idx="1990">
                  <c:v>905.96</c:v>
                </c:pt>
                <c:pt idx="1991">
                  <c:v>916.66</c:v>
                </c:pt>
                <c:pt idx="1992">
                  <c:v>928.35</c:v>
                </c:pt>
                <c:pt idx="1993">
                  <c:v>946.2</c:v>
                </c:pt>
                <c:pt idx="1994">
                  <c:v>938.23</c:v>
                </c:pt>
                <c:pt idx="1995">
                  <c:v>944.59</c:v>
                </c:pt>
                <c:pt idx="1996">
                  <c:v>958.98</c:v>
                </c:pt>
                <c:pt idx="1997">
                  <c:v>963.09</c:v>
                </c:pt>
                <c:pt idx="1998">
                  <c:v>946.67</c:v>
                </c:pt>
                <c:pt idx="1999">
                  <c:v>950.82</c:v>
                </c:pt>
                <c:pt idx="2000">
                  <c:v>951.64</c:v>
                </c:pt>
                <c:pt idx="2001">
                  <c:v>955.4</c:v>
                </c:pt>
                <c:pt idx="2002">
                  <c:v>974.77</c:v>
                </c:pt>
                <c:pt idx="2003">
                  <c:v>971.68</c:v>
                </c:pt>
                <c:pt idx="2004">
                  <c:v>976.77</c:v>
                </c:pt>
                <c:pt idx="2005">
                  <c:v>973.1</c:v>
                </c:pt>
                <c:pt idx="2006">
                  <c:v>983.79</c:v>
                </c:pt>
                <c:pt idx="2007">
                  <c:v>982.37</c:v>
                </c:pt>
                <c:pt idx="2008">
                  <c:v>975.78</c:v>
                </c:pt>
                <c:pt idx="2009">
                  <c:v>969.79</c:v>
                </c:pt>
                <c:pt idx="2010">
                  <c:v>954.94</c:v>
                </c:pt>
                <c:pt idx="2011">
                  <c:v>953.39</c:v>
                </c:pt>
                <c:pt idx="2012">
                  <c:v>963.39</c:v>
                </c:pt>
                <c:pt idx="2013">
                  <c:v>968.04</c:v>
                </c:pt>
                <c:pt idx="2014">
                  <c:v>965.54</c:v>
                </c:pt>
                <c:pt idx="2015">
                  <c:v>955.3</c:v>
                </c:pt>
                <c:pt idx="2016">
                  <c:v>946.78</c:v>
                </c:pt>
                <c:pt idx="2017">
                  <c:v>953.7</c:v>
                </c:pt>
                <c:pt idx="2018">
                  <c:v>939.13</c:v>
                </c:pt>
                <c:pt idx="2019">
                  <c:v>932.7</c:v>
                </c:pt>
                <c:pt idx="2020">
                  <c:v>936.46</c:v>
                </c:pt>
                <c:pt idx="2021">
                  <c:v>953.35</c:v>
                </c:pt>
                <c:pt idx="2022">
                  <c:v>970.84</c:v>
                </c:pt>
                <c:pt idx="2023">
                  <c:v>970.43</c:v>
                </c:pt>
                <c:pt idx="2024">
                  <c:v>975.04</c:v>
                </c:pt>
                <c:pt idx="2025">
                  <c:v>977.07</c:v>
                </c:pt>
                <c:pt idx="2026">
                  <c:v>966.58</c:v>
                </c:pt>
                <c:pt idx="2027">
                  <c:v>964</c:v>
                </c:pt>
                <c:pt idx="2028">
                  <c:v>956.05</c:v>
                </c:pt>
                <c:pt idx="2029">
                  <c:v>927.69</c:v>
                </c:pt>
                <c:pt idx="2030">
                  <c:v>939.21</c:v>
                </c:pt>
                <c:pt idx="2031">
                  <c:v>952.12</c:v>
                </c:pt>
                <c:pt idx="2032">
                  <c:v>957.94</c:v>
                </c:pt>
                <c:pt idx="2033">
                  <c:v>950.73</c:v>
                </c:pt>
                <c:pt idx="2034">
                  <c:v>961.51</c:v>
                </c:pt>
                <c:pt idx="2035">
                  <c:v>978.6</c:v>
                </c:pt>
                <c:pt idx="2036">
                  <c:v>970.81</c:v>
                </c:pt>
                <c:pt idx="2037">
                  <c:v>963.04</c:v>
                </c:pt>
                <c:pt idx="2038">
                  <c:v>957.59</c:v>
                </c:pt>
                <c:pt idx="2039">
                  <c:v>956.95</c:v>
                </c:pt>
                <c:pt idx="2040">
                  <c:v>969.02</c:v>
                </c:pt>
                <c:pt idx="2041">
                  <c:v>977.46</c:v>
                </c:pt>
                <c:pt idx="2042">
                  <c:v>985.49</c:v>
                </c:pt>
                <c:pt idx="2043">
                  <c:v>980.28</c:v>
                </c:pt>
                <c:pt idx="2044">
                  <c:v>1001.27</c:v>
                </c:pt>
                <c:pt idx="2045">
                  <c:v>1006</c:v>
                </c:pt>
                <c:pt idx="2046">
                  <c:v>1006.9</c:v>
                </c:pt>
                <c:pt idx="2047">
                  <c:v>1003.54</c:v>
                </c:pt>
                <c:pt idx="2048">
                  <c:v>1012.46</c:v>
                </c:pt>
                <c:pt idx="2049">
                  <c:v>1010.74</c:v>
                </c:pt>
                <c:pt idx="2050">
                  <c:v>1019.01</c:v>
                </c:pt>
                <c:pt idx="2051">
                  <c:v>1020.01</c:v>
                </c:pt>
                <c:pt idx="2052">
                  <c:v>1024.1400000000001</c:v>
                </c:pt>
                <c:pt idx="2053">
                  <c:v>1020.09</c:v>
                </c:pt>
                <c:pt idx="2054">
                  <c:v>1022.76</c:v>
                </c:pt>
                <c:pt idx="2055">
                  <c:v>1032.08</c:v>
                </c:pt>
                <c:pt idx="2056">
                  <c:v>1028.28</c:v>
                </c:pt>
                <c:pt idx="2057">
                  <c:v>1034.21</c:v>
                </c:pt>
                <c:pt idx="2058">
                  <c:v>1038.1400000000001</c:v>
                </c:pt>
                <c:pt idx="2059">
                  <c:v>1030.56</c:v>
                </c:pt>
                <c:pt idx="2060">
                  <c:v>1042.9000000000001</c:v>
                </c:pt>
                <c:pt idx="2061">
                  <c:v>1048.67</c:v>
                </c:pt>
                <c:pt idx="2062">
                  <c:v>1049.3399999999999</c:v>
                </c:pt>
                <c:pt idx="2063">
                  <c:v>1047.7</c:v>
                </c:pt>
                <c:pt idx="2064">
                  <c:v>1052.02</c:v>
                </c:pt>
                <c:pt idx="2065">
                  <c:v>1047.33</c:v>
                </c:pt>
                <c:pt idx="2066">
                  <c:v>1035.05</c:v>
                </c:pt>
                <c:pt idx="2067">
                  <c:v>1055.69</c:v>
                </c:pt>
                <c:pt idx="2068">
                  <c:v>1052.31</c:v>
                </c:pt>
                <c:pt idx="2069">
                  <c:v>1064.25</c:v>
                </c:pt>
                <c:pt idx="2070">
                  <c:v>1068.47</c:v>
                </c:pt>
                <c:pt idx="2071">
                  <c:v>1069.92</c:v>
                </c:pt>
                <c:pt idx="2072">
                  <c:v>1068.6099999999999</c:v>
                </c:pt>
                <c:pt idx="2073">
                  <c:v>1079.27</c:v>
                </c:pt>
                <c:pt idx="2074">
                  <c:v>1080.45</c:v>
                </c:pt>
                <c:pt idx="2075">
                  <c:v>1085.52</c:v>
                </c:pt>
                <c:pt idx="2076">
                  <c:v>1089.74</c:v>
                </c:pt>
                <c:pt idx="2077">
                  <c:v>1099.1600000000001</c:v>
                </c:pt>
                <c:pt idx="2078">
                  <c:v>1095.55</c:v>
                </c:pt>
                <c:pt idx="2079">
                  <c:v>1105.6500000000001</c:v>
                </c:pt>
                <c:pt idx="2080">
                  <c:v>1101.93</c:v>
                </c:pt>
                <c:pt idx="2081">
                  <c:v>1100.8</c:v>
                </c:pt>
                <c:pt idx="2082">
                  <c:v>1095.44</c:v>
                </c:pt>
                <c:pt idx="2083">
                  <c:v>1093.5999999999999</c:v>
                </c:pt>
                <c:pt idx="2084">
                  <c:v>1101.75</c:v>
                </c:pt>
                <c:pt idx="2085">
                  <c:v>1108.1500000000001</c:v>
                </c:pt>
                <c:pt idx="2086">
                  <c:v>1120.01</c:v>
                </c:pt>
                <c:pt idx="2087">
                  <c:v>1122.7</c:v>
                </c:pt>
                <c:pt idx="2088">
                  <c:v>1121.3800000000001</c:v>
                </c:pt>
                <c:pt idx="2089">
                  <c:v>1109.55</c:v>
                </c:pt>
                <c:pt idx="2090">
                  <c:v>1101.6500000000001</c:v>
                </c:pt>
                <c:pt idx="2091">
                  <c:v>1110.67</c:v>
                </c:pt>
                <c:pt idx="2092">
                  <c:v>1109.69</c:v>
                </c:pt>
                <c:pt idx="2093">
                  <c:v>1115.75</c:v>
                </c:pt>
                <c:pt idx="2094">
                  <c:v>1119.32</c:v>
                </c:pt>
                <c:pt idx="2095">
                  <c:v>1108.17</c:v>
                </c:pt>
                <c:pt idx="2096">
                  <c:v>1122.72</c:v>
                </c:pt>
                <c:pt idx="2097">
                  <c:v>1123.6500000000001</c:v>
                </c:pt>
                <c:pt idx="2098">
                  <c:v>1126.67</c:v>
                </c:pt>
                <c:pt idx="2099">
                  <c:v>1130.54</c:v>
                </c:pt>
                <c:pt idx="2100">
                  <c:v>1119.58</c:v>
                </c:pt>
                <c:pt idx="2101">
                  <c:v>1107.9000000000001</c:v>
                </c:pt>
                <c:pt idx="2102">
                  <c:v>1086.54</c:v>
                </c:pt>
                <c:pt idx="2103">
                  <c:v>1085.1099999999999</c:v>
                </c:pt>
                <c:pt idx="2104">
                  <c:v>1094.6199999999999</c:v>
                </c:pt>
                <c:pt idx="2105">
                  <c:v>1111.75</c:v>
                </c:pt>
                <c:pt idx="2106">
                  <c:v>1121</c:v>
                </c:pt>
                <c:pt idx="2107">
                  <c:v>1122.07</c:v>
                </c:pt>
                <c:pt idx="2108">
                  <c:v>1115.5</c:v>
                </c:pt>
                <c:pt idx="2109">
                  <c:v>1104.92</c:v>
                </c:pt>
                <c:pt idx="2110">
                  <c:v>1095.1400000000001</c:v>
                </c:pt>
                <c:pt idx="2111">
                  <c:v>1108.1400000000001</c:v>
                </c:pt>
                <c:pt idx="2112">
                  <c:v>1106.6400000000001</c:v>
                </c:pt>
                <c:pt idx="2113">
                  <c:v>1115.79</c:v>
                </c:pt>
                <c:pt idx="2114">
                  <c:v>1118.8599999999999</c:v>
                </c:pt>
                <c:pt idx="2115">
                  <c:v>1117.3699999999999</c:v>
                </c:pt>
                <c:pt idx="2116">
                  <c:v>1108.73</c:v>
                </c:pt>
                <c:pt idx="2117">
                  <c:v>1105.82</c:v>
                </c:pt>
                <c:pt idx="2118">
                  <c:v>1109.52</c:v>
                </c:pt>
                <c:pt idx="2119">
                  <c:v>1119.06</c:v>
                </c:pt>
                <c:pt idx="2120">
                  <c:v>1114.6400000000001</c:v>
                </c:pt>
                <c:pt idx="2121">
                  <c:v>1110.47</c:v>
                </c:pt>
                <c:pt idx="2122">
                  <c:v>1094.02</c:v>
                </c:pt>
                <c:pt idx="2123">
                  <c:v>1092.23</c:v>
                </c:pt>
                <c:pt idx="2124">
                  <c:v>1097.5999999999999</c:v>
                </c:pt>
                <c:pt idx="2125">
                  <c:v>1090.82</c:v>
                </c:pt>
                <c:pt idx="2126">
                  <c:v>1090.98</c:v>
                </c:pt>
                <c:pt idx="2127">
                  <c:v>1093.22</c:v>
                </c:pt>
                <c:pt idx="2128">
                  <c:v>1082.73</c:v>
                </c:pt>
                <c:pt idx="2129">
                  <c:v>1094.83</c:v>
                </c:pt>
                <c:pt idx="2130">
                  <c:v>1113.8599999999999</c:v>
                </c:pt>
                <c:pt idx="2131">
                  <c:v>1115.72</c:v>
                </c:pt>
                <c:pt idx="2132">
                  <c:v>1118.4100000000001</c:v>
                </c:pt>
                <c:pt idx="2133">
                  <c:v>1112.28</c:v>
                </c:pt>
                <c:pt idx="2134">
                  <c:v>1094.58</c:v>
                </c:pt>
                <c:pt idx="2135">
                  <c:v>1098.8399999999999</c:v>
                </c:pt>
                <c:pt idx="2136">
                  <c:v>1077.01</c:v>
                </c:pt>
                <c:pt idx="2137">
                  <c:v>1087.5899999999999</c:v>
                </c:pt>
                <c:pt idx="2138">
                  <c:v>1107.1099999999999</c:v>
                </c:pt>
                <c:pt idx="2139">
                  <c:v>1106.3699999999999</c:v>
                </c:pt>
                <c:pt idx="2140">
                  <c:v>1100.6500000000001</c:v>
                </c:pt>
                <c:pt idx="2141">
                  <c:v>1103.21</c:v>
                </c:pt>
                <c:pt idx="2142">
                  <c:v>1119.49</c:v>
                </c:pt>
                <c:pt idx="2143">
                  <c:v>1132.8800000000001</c:v>
                </c:pt>
                <c:pt idx="2144">
                  <c:v>1129.28</c:v>
                </c:pt>
                <c:pt idx="2145">
                  <c:v>1133.2</c:v>
                </c:pt>
                <c:pt idx="2146">
                  <c:v>1138.49</c:v>
                </c:pt>
                <c:pt idx="2147">
                  <c:v>1133.8399999999999</c:v>
                </c:pt>
                <c:pt idx="2148">
                  <c:v>1148.56</c:v>
                </c:pt>
                <c:pt idx="2149">
                  <c:v>1146.42</c:v>
                </c:pt>
                <c:pt idx="2150">
                  <c:v>1157.33</c:v>
                </c:pt>
                <c:pt idx="2151">
                  <c:v>1154.6600000000001</c:v>
                </c:pt>
                <c:pt idx="2152">
                  <c:v>1166.3800000000001</c:v>
                </c:pt>
                <c:pt idx="2153">
                  <c:v>1158.56</c:v>
                </c:pt>
                <c:pt idx="2154">
                  <c:v>1164.33</c:v>
                </c:pt>
                <c:pt idx="2155">
                  <c:v>1165.19</c:v>
                </c:pt>
                <c:pt idx="2156">
                  <c:v>1177.58</c:v>
                </c:pt>
                <c:pt idx="2157">
                  <c:v>1174.81</c:v>
                </c:pt>
                <c:pt idx="2158">
                  <c:v>1183.99</c:v>
                </c:pt>
                <c:pt idx="2159">
                  <c:v>1186.75</c:v>
                </c:pt>
                <c:pt idx="2160">
                  <c:v>1184.0999999999999</c:v>
                </c:pt>
                <c:pt idx="2161">
                  <c:v>1165.07</c:v>
                </c:pt>
                <c:pt idx="2162">
                  <c:v>1164.08</c:v>
                </c:pt>
                <c:pt idx="2163">
                  <c:v>1139.75</c:v>
                </c:pt>
                <c:pt idx="2164">
                  <c:v>1140.8</c:v>
                </c:pt>
                <c:pt idx="2165">
                  <c:v>1147.27</c:v>
                </c:pt>
                <c:pt idx="2166">
                  <c:v>1130.24</c:v>
                </c:pt>
                <c:pt idx="2167">
                  <c:v>1125.21</c:v>
                </c:pt>
                <c:pt idx="2168">
                  <c:v>1142.95</c:v>
                </c:pt>
                <c:pt idx="2169">
                  <c:v>1120.67</c:v>
                </c:pt>
                <c:pt idx="2170">
                  <c:v>1112.44</c:v>
                </c:pt>
                <c:pt idx="2171">
                  <c:v>1072.1199999999999</c:v>
                </c:pt>
                <c:pt idx="2172">
                  <c:v>1081.43</c:v>
                </c:pt>
                <c:pt idx="2173">
                  <c:v>1089.6300000000001</c:v>
                </c:pt>
                <c:pt idx="2174">
                  <c:v>1089.45</c:v>
                </c:pt>
                <c:pt idx="2175">
                  <c:v>1083.1400000000001</c:v>
                </c:pt>
                <c:pt idx="2176">
                  <c:v>1068.98</c:v>
                </c:pt>
                <c:pt idx="2177">
                  <c:v>1084.22</c:v>
                </c:pt>
                <c:pt idx="2178">
                  <c:v>1074.9100000000001</c:v>
                </c:pt>
                <c:pt idx="2179">
                  <c:v>1062.75</c:v>
                </c:pt>
                <c:pt idx="2180">
                  <c:v>1083.67</c:v>
                </c:pt>
                <c:pt idx="2181">
                  <c:v>1101.2</c:v>
                </c:pt>
                <c:pt idx="2182">
                  <c:v>1098.06</c:v>
                </c:pt>
                <c:pt idx="2183">
                  <c:v>1091.5999999999999</c:v>
                </c:pt>
                <c:pt idx="2184">
                  <c:v>1081.24</c:v>
                </c:pt>
                <c:pt idx="2185">
                  <c:v>1088.1400000000001</c:v>
                </c:pt>
                <c:pt idx="2186">
                  <c:v>1092.8499999999999</c:v>
                </c:pt>
                <c:pt idx="2187">
                  <c:v>1084.19</c:v>
                </c:pt>
                <c:pt idx="2188">
                  <c:v>1042.5899999999999</c:v>
                </c:pt>
                <c:pt idx="2189">
                  <c:v>1027.1400000000001</c:v>
                </c:pt>
                <c:pt idx="2190">
                  <c:v>957.28</c:v>
                </c:pt>
                <c:pt idx="2191">
                  <c:v>994.26</c:v>
                </c:pt>
                <c:pt idx="2192">
                  <c:v>990.48</c:v>
                </c:pt>
                <c:pt idx="2193">
                  <c:v>982.26</c:v>
                </c:pt>
                <c:pt idx="2194">
                  <c:v>973.89</c:v>
                </c:pt>
                <c:pt idx="2195">
                  <c:v>1023.46</c:v>
                </c:pt>
                <c:pt idx="2196">
                  <c:v>1006.2</c:v>
                </c:pt>
                <c:pt idx="2197">
                  <c:v>980.19</c:v>
                </c:pt>
                <c:pt idx="2198">
                  <c:v>1009.06</c:v>
                </c:pt>
                <c:pt idx="2199">
                  <c:v>1029.72</c:v>
                </c:pt>
                <c:pt idx="2200">
                  <c:v>1037.68</c:v>
                </c:pt>
                <c:pt idx="2201">
                  <c:v>1045.48</c:v>
                </c:pt>
                <c:pt idx="2202">
                  <c:v>1018.87</c:v>
                </c:pt>
                <c:pt idx="2203">
                  <c:v>1020.09</c:v>
                </c:pt>
                <c:pt idx="2204">
                  <c:v>1023.89</c:v>
                </c:pt>
                <c:pt idx="2205">
                  <c:v>1029.6300000000001</c:v>
                </c:pt>
                <c:pt idx="2206">
                  <c:v>1066.0899999999999</c:v>
                </c:pt>
                <c:pt idx="2207">
                  <c:v>1042.72</c:v>
                </c:pt>
                <c:pt idx="2208">
                  <c:v>1044.75</c:v>
                </c:pt>
                <c:pt idx="2209">
                  <c:v>1048.69</c:v>
                </c:pt>
                <c:pt idx="2210">
                  <c:v>1049.02</c:v>
                </c:pt>
                <c:pt idx="2211">
                  <c:v>1017.01</c:v>
                </c:pt>
                <c:pt idx="2212">
                  <c:v>986.39</c:v>
                </c:pt>
                <c:pt idx="2213">
                  <c:v>1002.6</c:v>
                </c:pt>
                <c:pt idx="2214">
                  <c:v>988.56</c:v>
                </c:pt>
                <c:pt idx="2215">
                  <c:v>984.59</c:v>
                </c:pt>
                <c:pt idx="2216">
                  <c:v>970.68</c:v>
                </c:pt>
                <c:pt idx="2217">
                  <c:v>959.44</c:v>
                </c:pt>
                <c:pt idx="2218">
                  <c:v>984.39</c:v>
                </c:pt>
                <c:pt idx="2219">
                  <c:v>997.71</c:v>
                </c:pt>
                <c:pt idx="2220">
                  <c:v>994.8</c:v>
                </c:pt>
                <c:pt idx="2221">
                  <c:v>1005.53</c:v>
                </c:pt>
                <c:pt idx="2222">
                  <c:v>1047.49</c:v>
                </c:pt>
                <c:pt idx="2223">
                  <c:v>1056.42</c:v>
                </c:pt>
                <c:pt idx="2224">
                  <c:v>1062.3900000000001</c:v>
                </c:pt>
                <c:pt idx="2225">
                  <c:v>1063.93</c:v>
                </c:pt>
                <c:pt idx="2226">
                  <c:v>1069.92</c:v>
                </c:pt>
                <c:pt idx="2227">
                  <c:v>1078.48</c:v>
                </c:pt>
                <c:pt idx="2228">
                  <c:v>1070.67</c:v>
                </c:pt>
                <c:pt idx="2229">
                  <c:v>1072.32</c:v>
                </c:pt>
                <c:pt idx="2230">
                  <c:v>1065.3399999999999</c:v>
                </c:pt>
                <c:pt idx="2231">
                  <c:v>1068.0899999999999</c:v>
                </c:pt>
                <c:pt idx="2232">
                  <c:v>1085.93</c:v>
                </c:pt>
                <c:pt idx="2233">
                  <c:v>1098.67</c:v>
                </c:pt>
                <c:pt idx="2234">
                  <c:v>1111.5999999999999</c:v>
                </c:pt>
                <c:pt idx="2235">
                  <c:v>1110.8399999999999</c:v>
                </c:pt>
                <c:pt idx="2236">
                  <c:v>1118.67</c:v>
                </c:pt>
                <c:pt idx="2237">
                  <c:v>1133.8499999999999</c:v>
                </c:pt>
                <c:pt idx="2238">
                  <c:v>1141.01</c:v>
                </c:pt>
                <c:pt idx="2239">
                  <c:v>1130.2</c:v>
                </c:pt>
                <c:pt idx="2240">
                  <c:v>1128.26</c:v>
                </c:pt>
                <c:pt idx="2241">
                  <c:v>1120.97</c:v>
                </c:pt>
                <c:pt idx="2242">
                  <c:v>1117.69</c:v>
                </c:pt>
                <c:pt idx="2243">
                  <c:v>1125.72</c:v>
                </c:pt>
                <c:pt idx="2244">
                  <c:v>1135.8699999999999</c:v>
                </c:pt>
                <c:pt idx="2245">
                  <c:v>1139.32</c:v>
                </c:pt>
                <c:pt idx="2246">
                  <c:v>1144.48</c:v>
                </c:pt>
                <c:pt idx="2247">
                  <c:v>1152.6099999999999</c:v>
                </c:pt>
                <c:pt idx="2248">
                  <c:v>1163.55</c:v>
                </c:pt>
                <c:pt idx="2249">
                  <c:v>1188.21</c:v>
                </c:pt>
                <c:pt idx="2250">
                  <c:v>1182.99</c:v>
                </c:pt>
                <c:pt idx="2251">
                  <c:v>1186.8699999999999</c:v>
                </c:pt>
                <c:pt idx="2252">
                  <c:v>1192.33</c:v>
                </c:pt>
                <c:pt idx="2253">
                  <c:v>1163.6300000000001</c:v>
                </c:pt>
                <c:pt idx="2254">
                  <c:v>1175.28</c:v>
                </c:pt>
                <c:pt idx="2255">
                  <c:v>1171.25</c:v>
                </c:pt>
                <c:pt idx="2256">
                  <c:v>1150.1400000000001</c:v>
                </c:pt>
                <c:pt idx="2257">
                  <c:v>1176.74</c:v>
                </c:pt>
                <c:pt idx="2258">
                  <c:v>1187.7</c:v>
                </c:pt>
                <c:pt idx="2259">
                  <c:v>1181.3800000000001</c:v>
                </c:pt>
                <c:pt idx="2260">
                  <c:v>1183.49</c:v>
                </c:pt>
                <c:pt idx="2261">
                  <c:v>1165.02</c:v>
                </c:pt>
                <c:pt idx="2262">
                  <c:v>1166.46</c:v>
                </c:pt>
                <c:pt idx="2263">
                  <c:v>1141.2</c:v>
                </c:pt>
                <c:pt idx="2264">
                  <c:v>1162.83</c:v>
                </c:pt>
                <c:pt idx="2265">
                  <c:v>1161.94</c:v>
                </c:pt>
                <c:pt idx="2266">
                  <c:v>1179.98</c:v>
                </c:pt>
                <c:pt idx="2267">
                  <c:v>1188.03</c:v>
                </c:pt>
                <c:pt idx="2268">
                  <c:v>1202.8399999999999</c:v>
                </c:pt>
                <c:pt idx="2269">
                  <c:v>1203.57</c:v>
                </c:pt>
                <c:pt idx="2270">
                  <c:v>1228.54</c:v>
                </c:pt>
                <c:pt idx="2271">
                  <c:v>1226.27</c:v>
                </c:pt>
                <c:pt idx="2272">
                  <c:v>1225.49</c:v>
                </c:pt>
                <c:pt idx="2273">
                  <c:v>1241.81</c:v>
                </c:pt>
                <c:pt idx="2274">
                  <c:v>1231.93</c:v>
                </c:pt>
                <c:pt idx="2275">
                  <c:v>1229.23</c:v>
                </c:pt>
                <c:pt idx="2276">
                  <c:v>1228.0999999999999</c:v>
                </c:pt>
                <c:pt idx="2277">
                  <c:v>1244.78</c:v>
                </c:pt>
                <c:pt idx="2278">
                  <c:v>1272.3399999999999</c:v>
                </c:pt>
                <c:pt idx="2279">
                  <c:v>1269.73</c:v>
                </c:pt>
                <c:pt idx="2280">
                  <c:v>1275.0899999999999</c:v>
                </c:pt>
                <c:pt idx="2281">
                  <c:v>1263.8800000000001</c:v>
                </c:pt>
                <c:pt idx="2282">
                  <c:v>1239.51</c:v>
                </c:pt>
                <c:pt idx="2283">
                  <c:v>1234.4000000000001</c:v>
                </c:pt>
                <c:pt idx="2284">
                  <c:v>1212.19</c:v>
                </c:pt>
                <c:pt idx="2285">
                  <c:v>1243.26</c:v>
                </c:pt>
                <c:pt idx="2286">
                  <c:v>1252</c:v>
                </c:pt>
                <c:pt idx="2287">
                  <c:v>1256.6199999999999</c:v>
                </c:pt>
                <c:pt idx="2288">
                  <c:v>1235.1600000000001</c:v>
                </c:pt>
                <c:pt idx="2289">
                  <c:v>1225.19</c:v>
                </c:pt>
                <c:pt idx="2290">
                  <c:v>1233.98</c:v>
                </c:pt>
                <c:pt idx="2291">
                  <c:v>1252.31</c:v>
                </c:pt>
                <c:pt idx="2292">
                  <c:v>1243.17</c:v>
                </c:pt>
                <c:pt idx="2293">
                  <c:v>1265.3699999999999</c:v>
                </c:pt>
                <c:pt idx="2294">
                  <c:v>1279.6400000000001</c:v>
                </c:pt>
                <c:pt idx="2295">
                  <c:v>1273</c:v>
                </c:pt>
                <c:pt idx="2296">
                  <c:v>1261.99</c:v>
                </c:pt>
                <c:pt idx="2297">
                  <c:v>1272.07</c:v>
                </c:pt>
                <c:pt idx="2298">
                  <c:v>1248.49</c:v>
                </c:pt>
                <c:pt idx="2299">
                  <c:v>1239.4000000000001</c:v>
                </c:pt>
                <c:pt idx="2300">
                  <c:v>1243.77</c:v>
                </c:pt>
                <c:pt idx="2301">
                  <c:v>1216.1400000000001</c:v>
                </c:pt>
                <c:pt idx="2302">
                  <c:v>1223.55</c:v>
                </c:pt>
                <c:pt idx="2303">
                  <c:v>1254.04</c:v>
                </c:pt>
                <c:pt idx="2304">
                  <c:v>1230.1300000000001</c:v>
                </c:pt>
                <c:pt idx="2305">
                  <c:v>1241.8699999999999</c:v>
                </c:pt>
                <c:pt idx="2306">
                  <c:v>1224.03</c:v>
                </c:pt>
                <c:pt idx="2307">
                  <c:v>1237.28</c:v>
                </c:pt>
                <c:pt idx="2308">
                  <c:v>1239.22</c:v>
                </c:pt>
                <c:pt idx="2309">
                  <c:v>1272.1400000000001</c:v>
                </c:pt>
                <c:pt idx="2310">
                  <c:v>1271.18</c:v>
                </c:pt>
                <c:pt idx="2311">
                  <c:v>1253.4100000000001</c:v>
                </c:pt>
                <c:pt idx="2312">
                  <c:v>1245.02</c:v>
                </c:pt>
                <c:pt idx="2313">
                  <c:v>1238.33</c:v>
                </c:pt>
                <c:pt idx="2314">
                  <c:v>1236.1600000000001</c:v>
                </c:pt>
                <c:pt idx="2315">
                  <c:v>1225.5</c:v>
                </c:pt>
                <c:pt idx="2316">
                  <c:v>1227.7</c:v>
                </c:pt>
                <c:pt idx="2317">
                  <c:v>1246.6400000000001</c:v>
                </c:pt>
                <c:pt idx="2318">
                  <c:v>1275.47</c:v>
                </c:pt>
                <c:pt idx="2319">
                  <c:v>1282.73</c:v>
                </c:pt>
                <c:pt idx="2320">
                  <c:v>1279.8399999999999</c:v>
                </c:pt>
                <c:pt idx="2321">
                  <c:v>1286.8399999999999</c:v>
                </c:pt>
                <c:pt idx="2322">
                  <c:v>1297.68</c:v>
                </c:pt>
                <c:pt idx="2323">
                  <c:v>1294.5899999999999</c:v>
                </c:pt>
                <c:pt idx="2324">
                  <c:v>1307.26</c:v>
                </c:pt>
                <c:pt idx="2325">
                  <c:v>1306.3800000000001</c:v>
                </c:pt>
                <c:pt idx="2326">
                  <c:v>1297.82</c:v>
                </c:pt>
                <c:pt idx="2327">
                  <c:v>1316.55</c:v>
                </c:pt>
                <c:pt idx="2328">
                  <c:v>1299.29</c:v>
                </c:pt>
                <c:pt idx="2329">
                  <c:v>1297.01</c:v>
                </c:pt>
                <c:pt idx="2330">
                  <c:v>1262.1400000000001</c:v>
                </c:pt>
                <c:pt idx="2331">
                  <c:v>1268.5899999999999</c:v>
                </c:pt>
                <c:pt idx="2332">
                  <c:v>1289.99</c:v>
                </c:pt>
                <c:pt idx="2333">
                  <c:v>1282.8</c:v>
                </c:pt>
                <c:pt idx="2334">
                  <c:v>1310.17</c:v>
                </c:pt>
                <c:pt idx="2335">
                  <c:v>1300.75</c:v>
                </c:pt>
                <c:pt idx="2336">
                  <c:v>1286.3699999999999</c:v>
                </c:pt>
                <c:pt idx="2337">
                  <c:v>1293.72</c:v>
                </c:pt>
                <c:pt idx="2338">
                  <c:v>1321.12</c:v>
                </c:pt>
                <c:pt idx="2339">
                  <c:v>1317.89</c:v>
                </c:pt>
                <c:pt idx="2340">
                  <c:v>1326.89</c:v>
                </c:pt>
                <c:pt idx="2341">
                  <c:v>1343.98</c:v>
                </c:pt>
                <c:pt idx="2342">
                  <c:v>1348.35</c:v>
                </c:pt>
                <c:pt idx="2343">
                  <c:v>1358.63</c:v>
                </c:pt>
                <c:pt idx="2344">
                  <c:v>1349.82</c:v>
                </c:pt>
                <c:pt idx="2345">
                  <c:v>1328.44</c:v>
                </c:pt>
                <c:pt idx="2346">
                  <c:v>1322.85</c:v>
                </c:pt>
                <c:pt idx="2347">
                  <c:v>1319</c:v>
                </c:pt>
                <c:pt idx="2348">
                  <c:v>1289.48</c:v>
                </c:pt>
                <c:pt idx="2349">
                  <c:v>1306.17</c:v>
                </c:pt>
                <c:pt idx="2350">
                  <c:v>1336.12</c:v>
                </c:pt>
                <c:pt idx="2351">
                  <c:v>1358.82</c:v>
                </c:pt>
                <c:pt idx="2352">
                  <c:v>1356.85</c:v>
                </c:pt>
                <c:pt idx="2353">
                  <c:v>1360.04</c:v>
                </c:pt>
                <c:pt idx="2354">
                  <c:v>1362.8</c:v>
                </c:pt>
                <c:pt idx="2355">
                  <c:v>1350.91</c:v>
                </c:pt>
                <c:pt idx="2356">
                  <c:v>1342.83</c:v>
                </c:pt>
                <c:pt idx="2357">
                  <c:v>1335.18</c:v>
                </c:pt>
                <c:pt idx="2358">
                  <c:v>1354.63</c:v>
                </c:pt>
                <c:pt idx="2359">
                  <c:v>1332</c:v>
                </c:pt>
                <c:pt idx="2360">
                  <c:v>1347.31</c:v>
                </c:pt>
                <c:pt idx="2361">
                  <c:v>1332.05</c:v>
                </c:pt>
                <c:pt idx="2362">
                  <c:v>1345</c:v>
                </c:pt>
                <c:pt idx="2363">
                  <c:v>1340.3</c:v>
                </c:pt>
                <c:pt idx="2364">
                  <c:v>1355.61</c:v>
                </c:pt>
                <c:pt idx="2365">
                  <c:v>1364</c:v>
                </c:pt>
                <c:pt idx="2366">
                  <c:v>1367.56</c:v>
                </c:pt>
                <c:pt idx="2367">
                  <c:v>1337.8</c:v>
                </c:pt>
                <c:pt idx="2368">
                  <c:v>1339.49</c:v>
                </c:pt>
                <c:pt idx="2369">
                  <c:v>1333.32</c:v>
                </c:pt>
                <c:pt idx="2370">
                  <c:v>1344.23</c:v>
                </c:pt>
                <c:pt idx="2371">
                  <c:v>1338.83</c:v>
                </c:pt>
                <c:pt idx="2372">
                  <c:v>1330.29</c:v>
                </c:pt>
                <c:pt idx="2373">
                  <c:v>1306.6500000000001</c:v>
                </c:pt>
                <c:pt idx="2374">
                  <c:v>1284.4000000000001</c:v>
                </c:pt>
                <c:pt idx="2375">
                  <c:v>1304.76</c:v>
                </c:pt>
                <c:pt idx="2376">
                  <c:v>1281.4100000000001</c:v>
                </c:pt>
                <c:pt idx="2377">
                  <c:v>1301.8399999999999</c:v>
                </c:pt>
                <c:pt idx="2378">
                  <c:v>1294.26</c:v>
                </c:pt>
                <c:pt idx="2379">
                  <c:v>1294.81</c:v>
                </c:pt>
                <c:pt idx="2380">
                  <c:v>1299.54</c:v>
                </c:pt>
                <c:pt idx="2381">
                  <c:v>1327.75</c:v>
                </c:pt>
                <c:pt idx="2382">
                  <c:v>1334.52</c:v>
                </c:pt>
                <c:pt idx="2383">
                  <c:v>1317.33</c:v>
                </c:pt>
                <c:pt idx="2384">
                  <c:v>1318.64</c:v>
                </c:pt>
                <c:pt idx="2385">
                  <c:v>1302.82</c:v>
                </c:pt>
                <c:pt idx="2386">
                  <c:v>1293.6400000000001</c:v>
                </c:pt>
                <c:pt idx="2387">
                  <c:v>1294</c:v>
                </c:pt>
                <c:pt idx="2388">
                  <c:v>1301.1600000000001</c:v>
                </c:pt>
                <c:pt idx="2389">
                  <c:v>1330.41</c:v>
                </c:pt>
                <c:pt idx="2390">
                  <c:v>1339.9</c:v>
                </c:pt>
                <c:pt idx="2391">
                  <c:v>1342.84</c:v>
                </c:pt>
                <c:pt idx="2392">
                  <c:v>1349</c:v>
                </c:pt>
                <c:pt idx="2393">
                  <c:v>1335.88</c:v>
                </c:pt>
                <c:pt idx="2394">
                  <c:v>1333.06</c:v>
                </c:pt>
                <c:pt idx="2395">
                  <c:v>1315.78</c:v>
                </c:pt>
                <c:pt idx="2396">
                  <c:v>1315.31</c:v>
                </c:pt>
                <c:pt idx="2397">
                  <c:v>1331.35</c:v>
                </c:pt>
                <c:pt idx="2398">
                  <c:v>1351.45</c:v>
                </c:pt>
                <c:pt idx="2399">
                  <c:v>1372.71</c:v>
                </c:pt>
                <c:pt idx="2400">
                  <c:v>1380.96</c:v>
                </c:pt>
                <c:pt idx="2401">
                  <c:v>1391.22</c:v>
                </c:pt>
                <c:pt idx="2402">
                  <c:v>1388.12</c:v>
                </c:pt>
                <c:pt idx="2403">
                  <c:v>1395.86</c:v>
                </c:pt>
                <c:pt idx="2404">
                  <c:v>1394.42</c:v>
                </c:pt>
                <c:pt idx="2405">
                  <c:v>1403.28</c:v>
                </c:pt>
                <c:pt idx="2406">
                  <c:v>1399.1</c:v>
                </c:pt>
                <c:pt idx="2407">
                  <c:v>1393.56</c:v>
                </c:pt>
                <c:pt idx="2408">
                  <c:v>1398.17</c:v>
                </c:pt>
                <c:pt idx="2409">
                  <c:v>1409.62</c:v>
                </c:pt>
                <c:pt idx="2410">
                  <c:v>1418.78</c:v>
                </c:pt>
                <c:pt idx="2411">
                  <c:v>1407.65</c:v>
                </c:pt>
                <c:pt idx="2412">
                  <c:v>1377.1</c:v>
                </c:pt>
                <c:pt idx="2413">
                  <c:v>1379.29</c:v>
                </c:pt>
                <c:pt idx="2414">
                  <c:v>1360.97</c:v>
                </c:pt>
                <c:pt idx="2415">
                  <c:v>1356.94</c:v>
                </c:pt>
                <c:pt idx="2416">
                  <c:v>1347.76</c:v>
                </c:pt>
                <c:pt idx="2417">
                  <c:v>1362.84</c:v>
                </c:pt>
                <c:pt idx="2418">
                  <c:v>1365.4</c:v>
                </c:pt>
                <c:pt idx="2419">
                  <c:v>1341.03</c:v>
                </c:pt>
                <c:pt idx="2420">
                  <c:v>1328.72</c:v>
                </c:pt>
                <c:pt idx="2421">
                  <c:v>1328.05</c:v>
                </c:pt>
                <c:pt idx="2422">
                  <c:v>1322.18</c:v>
                </c:pt>
                <c:pt idx="2423">
                  <c:v>1305.33</c:v>
                </c:pt>
                <c:pt idx="2424">
                  <c:v>1313.71</c:v>
                </c:pt>
                <c:pt idx="2425">
                  <c:v>1300.29</c:v>
                </c:pt>
                <c:pt idx="2426">
                  <c:v>1297.8</c:v>
                </c:pt>
                <c:pt idx="2427">
                  <c:v>1281.43</c:v>
                </c:pt>
                <c:pt idx="2428">
                  <c:v>1301.93</c:v>
                </c:pt>
                <c:pt idx="2429">
                  <c:v>1298.1600000000001</c:v>
                </c:pt>
                <c:pt idx="2430">
                  <c:v>1327.68</c:v>
                </c:pt>
                <c:pt idx="2431">
                  <c:v>1330.77</c:v>
                </c:pt>
                <c:pt idx="2432">
                  <c:v>1344.16</c:v>
                </c:pt>
                <c:pt idx="2433">
                  <c:v>1332.84</c:v>
                </c:pt>
                <c:pt idx="2434">
                  <c:v>1323.59</c:v>
                </c:pt>
                <c:pt idx="2435">
                  <c:v>1336.61</c:v>
                </c:pt>
                <c:pt idx="2436">
                  <c:v>1360.22</c:v>
                </c:pt>
                <c:pt idx="2437">
                  <c:v>1363.5</c:v>
                </c:pt>
                <c:pt idx="2438">
                  <c:v>1381.79</c:v>
                </c:pt>
                <c:pt idx="2439">
                  <c:v>1362.01</c:v>
                </c:pt>
                <c:pt idx="2440">
                  <c:v>1348.27</c:v>
                </c:pt>
                <c:pt idx="2441">
                  <c:v>1324.02</c:v>
                </c:pt>
                <c:pt idx="2442">
                  <c:v>1320.41</c:v>
                </c:pt>
                <c:pt idx="2443">
                  <c:v>1331.07</c:v>
                </c:pt>
                <c:pt idx="2444">
                  <c:v>1319.11</c:v>
                </c:pt>
                <c:pt idx="2445">
                  <c:v>1357.24</c:v>
                </c:pt>
                <c:pt idx="2446">
                  <c:v>1350.45</c:v>
                </c:pt>
                <c:pt idx="2447">
                  <c:v>1344.15</c:v>
                </c:pt>
                <c:pt idx="2448">
                  <c:v>1347.66</c:v>
                </c:pt>
                <c:pt idx="2449">
                  <c:v>1351.66</c:v>
                </c:pt>
                <c:pt idx="2450">
                  <c:v>1344.13</c:v>
                </c:pt>
                <c:pt idx="2451">
                  <c:v>1336.29</c:v>
                </c:pt>
                <c:pt idx="2452">
                  <c:v>1317.97</c:v>
                </c:pt>
                <c:pt idx="2453">
                  <c:v>1318.48</c:v>
                </c:pt>
                <c:pt idx="2454">
                  <c:v>1335.42</c:v>
                </c:pt>
                <c:pt idx="2455">
                  <c:v>1335.53</c:v>
                </c:pt>
                <c:pt idx="2456">
                  <c:v>1307.58</c:v>
                </c:pt>
                <c:pt idx="2457">
                  <c:v>1310.51</c:v>
                </c:pt>
                <c:pt idx="2458">
                  <c:v>1280.4100000000001</c:v>
                </c:pt>
                <c:pt idx="2459">
                  <c:v>1277.3599999999999</c:v>
                </c:pt>
                <c:pt idx="2460">
                  <c:v>1283.31</c:v>
                </c:pt>
                <c:pt idx="2461">
                  <c:v>1282.2</c:v>
                </c:pt>
                <c:pt idx="2462">
                  <c:v>1268.3699999999999</c:v>
                </c:pt>
                <c:pt idx="2463">
                  <c:v>1282.71</c:v>
                </c:pt>
                <c:pt idx="2464">
                  <c:v>1282.81</c:v>
                </c:pt>
                <c:pt idx="2465">
                  <c:v>1304.5999999999999</c:v>
                </c:pt>
                <c:pt idx="2466">
                  <c:v>1301.3499999999999</c:v>
                </c:pt>
                <c:pt idx="2467">
                  <c:v>1325.4</c:v>
                </c:pt>
                <c:pt idx="2468">
                  <c:v>1317.64</c:v>
                </c:pt>
                <c:pt idx="2469">
                  <c:v>1336.02</c:v>
                </c:pt>
                <c:pt idx="2470">
                  <c:v>1335.21</c:v>
                </c:pt>
                <c:pt idx="2471">
                  <c:v>1313.04</c:v>
                </c:pt>
                <c:pt idx="2472">
                  <c:v>1285.55</c:v>
                </c:pt>
                <c:pt idx="2473">
                  <c:v>1283.42</c:v>
                </c:pt>
                <c:pt idx="2474">
                  <c:v>1247.4100000000001</c:v>
                </c:pt>
                <c:pt idx="2475">
                  <c:v>1254.1300000000001</c:v>
                </c:pt>
                <c:pt idx="2476">
                  <c:v>1261.32</c:v>
                </c:pt>
                <c:pt idx="2477">
                  <c:v>1289.43</c:v>
                </c:pt>
                <c:pt idx="2478">
                  <c:v>1283.6099999999999</c:v>
                </c:pt>
                <c:pt idx="2479">
                  <c:v>1301.6500000000001</c:v>
                </c:pt>
                <c:pt idx="2480">
                  <c:v>1293.6300000000001</c:v>
                </c:pt>
                <c:pt idx="2481">
                  <c:v>1281.9100000000001</c:v>
                </c:pt>
                <c:pt idx="2482">
                  <c:v>1296.71</c:v>
                </c:pt>
                <c:pt idx="2483">
                  <c:v>1342.44</c:v>
                </c:pt>
                <c:pt idx="2484">
                  <c:v>1362.93</c:v>
                </c:pt>
                <c:pt idx="2485">
                  <c:v>1354.12</c:v>
                </c:pt>
                <c:pt idx="2486">
                  <c:v>1347.74</c:v>
                </c:pt>
                <c:pt idx="2487">
                  <c:v>1354.93</c:v>
                </c:pt>
                <c:pt idx="2488">
                  <c:v>1362.64</c:v>
                </c:pt>
                <c:pt idx="2489">
                  <c:v>1370.23</c:v>
                </c:pt>
                <c:pt idx="2490">
                  <c:v>1377.01</c:v>
                </c:pt>
                <c:pt idx="2491">
                  <c:v>1365.28</c:v>
                </c:pt>
                <c:pt idx="2492">
                  <c:v>1373.46</c:v>
                </c:pt>
                <c:pt idx="2493">
                  <c:v>1381.46</c:v>
                </c:pt>
                <c:pt idx="2494">
                  <c:v>1396.06</c:v>
                </c:pt>
                <c:pt idx="2495">
                  <c:v>1394.39</c:v>
                </c:pt>
                <c:pt idx="2496">
                  <c:v>1420.07</c:v>
                </c:pt>
                <c:pt idx="2497">
                  <c:v>1410.71</c:v>
                </c:pt>
                <c:pt idx="2498">
                  <c:v>1424.94</c:v>
                </c:pt>
                <c:pt idx="2499">
                  <c:v>1422</c:v>
                </c:pt>
                <c:pt idx="2500">
                  <c:v>1420.94</c:v>
                </c:pt>
                <c:pt idx="2501">
                  <c:v>1404.64</c:v>
                </c:pt>
                <c:pt idx="2502">
                  <c:v>1417.08</c:v>
                </c:pt>
                <c:pt idx="2503">
                  <c:v>1416.62</c:v>
                </c:pt>
                <c:pt idx="2504">
                  <c:v>1407.83</c:v>
                </c:pt>
                <c:pt idx="2505">
                  <c:v>1388.91</c:v>
                </c:pt>
                <c:pt idx="2506">
                  <c:v>1397.72</c:v>
                </c:pt>
                <c:pt idx="2507">
                  <c:v>1409.04</c:v>
                </c:pt>
                <c:pt idx="2508">
                  <c:v>1433.3</c:v>
                </c:pt>
                <c:pt idx="2509">
                  <c:v>1423.33</c:v>
                </c:pt>
                <c:pt idx="2510">
                  <c:v>1409.17</c:v>
                </c:pt>
                <c:pt idx="2511">
                  <c:v>1403.88</c:v>
                </c:pt>
                <c:pt idx="2512">
                  <c:v>1408.11</c:v>
                </c:pt>
                <c:pt idx="2513">
                  <c:v>1417.04</c:v>
                </c:pt>
                <c:pt idx="2514">
                  <c:v>1415.22</c:v>
                </c:pt>
                <c:pt idx="2515">
                  <c:v>1403.17</c:v>
                </c:pt>
                <c:pt idx="2516">
                  <c:v>1413.33</c:v>
                </c:pt>
                <c:pt idx="2517">
                  <c:v>1418.78</c:v>
                </c:pt>
                <c:pt idx="2518">
                  <c:v>1421.03</c:v>
                </c:pt>
                <c:pt idx="2519">
                  <c:v>1418.09</c:v>
                </c:pt>
                <c:pt idx="2520">
                  <c:v>1433.43</c:v>
                </c:pt>
                <c:pt idx="2521">
                  <c:v>1436.13</c:v>
                </c:pt>
                <c:pt idx="2522">
                  <c:v>1458.34</c:v>
                </c:pt>
                <c:pt idx="2523">
                  <c:v>1457.1</c:v>
                </c:pt>
                <c:pt idx="2524">
                  <c:v>1457.66</c:v>
                </c:pt>
                <c:pt idx="2525">
                  <c:v>1463.46</c:v>
                </c:pt>
                <c:pt idx="2526">
                  <c:v>1464.47</c:v>
                </c:pt>
                <c:pt idx="2527">
                  <c:v>1469.25</c:v>
                </c:pt>
                <c:pt idx="2528">
                  <c:v>1455.22</c:v>
                </c:pt>
                <c:pt idx="2529">
                  <c:v>1399.42</c:v>
                </c:pt>
                <c:pt idx="2530">
                  <c:v>1402.11</c:v>
                </c:pt>
                <c:pt idx="2531">
                  <c:v>1403.45</c:v>
                </c:pt>
                <c:pt idx="2532">
                  <c:v>1441.47</c:v>
                </c:pt>
                <c:pt idx="2533">
                  <c:v>1457.6</c:v>
                </c:pt>
                <c:pt idx="2534">
                  <c:v>1438.56</c:v>
                </c:pt>
                <c:pt idx="2535">
                  <c:v>1432.25</c:v>
                </c:pt>
                <c:pt idx="2536">
                  <c:v>1449.68</c:v>
                </c:pt>
                <c:pt idx="2537">
                  <c:v>1465.15</c:v>
                </c:pt>
                <c:pt idx="2538">
                  <c:v>1455.14</c:v>
                </c:pt>
                <c:pt idx="2539">
                  <c:v>1455.9</c:v>
                </c:pt>
                <c:pt idx="2540">
                  <c:v>1445.57</c:v>
                </c:pt>
                <c:pt idx="2541">
                  <c:v>1441.36</c:v>
                </c:pt>
                <c:pt idx="2542">
                  <c:v>1401.53</c:v>
                </c:pt>
                <c:pt idx="2543">
                  <c:v>1410.03</c:v>
                </c:pt>
                <c:pt idx="2544">
                  <c:v>1404.09</c:v>
                </c:pt>
                <c:pt idx="2545">
                  <c:v>1398.56</c:v>
                </c:pt>
                <c:pt idx="2546">
                  <c:v>1360.16</c:v>
                </c:pt>
                <c:pt idx="2547">
                  <c:v>1394.46</c:v>
                </c:pt>
                <c:pt idx="2548">
                  <c:v>1409.28</c:v>
                </c:pt>
                <c:pt idx="2549">
                  <c:v>1409.12</c:v>
                </c:pt>
                <c:pt idx="2550">
                  <c:v>1424.97</c:v>
                </c:pt>
                <c:pt idx="2551">
                  <c:v>1424.37</c:v>
                </c:pt>
                <c:pt idx="2552">
                  <c:v>1424.24</c:v>
                </c:pt>
                <c:pt idx="2553">
                  <c:v>1441.72</c:v>
                </c:pt>
                <c:pt idx="2554">
                  <c:v>1411.71</c:v>
                </c:pt>
                <c:pt idx="2555">
                  <c:v>1416.83</c:v>
                </c:pt>
                <c:pt idx="2556">
                  <c:v>1387.12</c:v>
                </c:pt>
                <c:pt idx="2557">
                  <c:v>1389.94</c:v>
                </c:pt>
                <c:pt idx="2558">
                  <c:v>1402.05</c:v>
                </c:pt>
                <c:pt idx="2559">
                  <c:v>1387.67</c:v>
                </c:pt>
                <c:pt idx="2560">
                  <c:v>1388.26</c:v>
                </c:pt>
                <c:pt idx="2561">
                  <c:v>1346.09</c:v>
                </c:pt>
                <c:pt idx="2562">
                  <c:v>1352.17</c:v>
                </c:pt>
                <c:pt idx="2563">
                  <c:v>1360.69</c:v>
                </c:pt>
                <c:pt idx="2564">
                  <c:v>1353.43</c:v>
                </c:pt>
                <c:pt idx="2565">
                  <c:v>1333.36</c:v>
                </c:pt>
                <c:pt idx="2566">
                  <c:v>1348.05</c:v>
                </c:pt>
                <c:pt idx="2567">
                  <c:v>1366.42</c:v>
                </c:pt>
                <c:pt idx="2568">
                  <c:v>1379.19</c:v>
                </c:pt>
                <c:pt idx="2569">
                  <c:v>1381.76</c:v>
                </c:pt>
                <c:pt idx="2570">
                  <c:v>1409.17</c:v>
                </c:pt>
                <c:pt idx="2571">
                  <c:v>1391.28</c:v>
                </c:pt>
                <c:pt idx="2572">
                  <c:v>1355.62</c:v>
                </c:pt>
                <c:pt idx="2573">
                  <c:v>1366.7</c:v>
                </c:pt>
                <c:pt idx="2574">
                  <c:v>1401.69</c:v>
                </c:pt>
                <c:pt idx="2575">
                  <c:v>1395.07</c:v>
                </c:pt>
                <c:pt idx="2576">
                  <c:v>1383.62</c:v>
                </c:pt>
                <c:pt idx="2577">
                  <c:v>1359.15</c:v>
                </c:pt>
                <c:pt idx="2578">
                  <c:v>1392.14</c:v>
                </c:pt>
                <c:pt idx="2579">
                  <c:v>1458.47</c:v>
                </c:pt>
                <c:pt idx="2580">
                  <c:v>1464.47</c:v>
                </c:pt>
                <c:pt idx="2581">
                  <c:v>1456.63</c:v>
                </c:pt>
                <c:pt idx="2582">
                  <c:v>1493.87</c:v>
                </c:pt>
                <c:pt idx="2583">
                  <c:v>1500.64</c:v>
                </c:pt>
                <c:pt idx="2584">
                  <c:v>1527.35</c:v>
                </c:pt>
                <c:pt idx="2585">
                  <c:v>1527.46</c:v>
                </c:pt>
                <c:pt idx="2586">
                  <c:v>1523.86</c:v>
                </c:pt>
                <c:pt idx="2587">
                  <c:v>1507.73</c:v>
                </c:pt>
                <c:pt idx="2588">
                  <c:v>1508.52</c:v>
                </c:pt>
                <c:pt idx="2589">
                  <c:v>1487.92</c:v>
                </c:pt>
                <c:pt idx="2590">
                  <c:v>1498.58</c:v>
                </c:pt>
                <c:pt idx="2591">
                  <c:v>1505.97</c:v>
                </c:pt>
                <c:pt idx="2592">
                  <c:v>1494.73</c:v>
                </c:pt>
                <c:pt idx="2593">
                  <c:v>1487.37</c:v>
                </c:pt>
                <c:pt idx="2594">
                  <c:v>1501.34</c:v>
                </c:pt>
                <c:pt idx="2595">
                  <c:v>1516.35</c:v>
                </c:pt>
                <c:pt idx="2596">
                  <c:v>1504.46</c:v>
                </c:pt>
                <c:pt idx="2597">
                  <c:v>1500.59</c:v>
                </c:pt>
                <c:pt idx="2598">
                  <c:v>1467.17</c:v>
                </c:pt>
                <c:pt idx="2599">
                  <c:v>1440.51</c:v>
                </c:pt>
                <c:pt idx="2600">
                  <c:v>1356.56</c:v>
                </c:pt>
                <c:pt idx="2601">
                  <c:v>1401.44</c:v>
                </c:pt>
                <c:pt idx="2602">
                  <c:v>1441.61</c:v>
                </c:pt>
                <c:pt idx="2603">
                  <c:v>1427.47</c:v>
                </c:pt>
                <c:pt idx="2604">
                  <c:v>1434.54</c:v>
                </c:pt>
                <c:pt idx="2605">
                  <c:v>1429.86</c:v>
                </c:pt>
                <c:pt idx="2606">
                  <c:v>1477.44</c:v>
                </c:pt>
                <c:pt idx="2607">
                  <c:v>1460.99</c:v>
                </c:pt>
                <c:pt idx="2608">
                  <c:v>1464.92</c:v>
                </c:pt>
                <c:pt idx="2609">
                  <c:v>1452.43</c:v>
                </c:pt>
                <c:pt idx="2610">
                  <c:v>1468.25</c:v>
                </c:pt>
                <c:pt idx="2611">
                  <c:v>1446.29</c:v>
                </c:pt>
                <c:pt idx="2612">
                  <c:v>1415.1</c:v>
                </c:pt>
                <c:pt idx="2613">
                  <c:v>1409.57</c:v>
                </c:pt>
                <c:pt idx="2614">
                  <c:v>1432.63</c:v>
                </c:pt>
                <c:pt idx="2615">
                  <c:v>1424.17</c:v>
                </c:pt>
                <c:pt idx="2616">
                  <c:v>1412.14</c:v>
                </c:pt>
                <c:pt idx="2617">
                  <c:v>1383.05</c:v>
                </c:pt>
                <c:pt idx="2618">
                  <c:v>1407.81</c:v>
                </c:pt>
                <c:pt idx="2619">
                  <c:v>1420.96</c:v>
                </c:pt>
                <c:pt idx="2620">
                  <c:v>1452.36</c:v>
                </c:pt>
                <c:pt idx="2621">
                  <c:v>1466.04</c:v>
                </c:pt>
                <c:pt idx="2622">
                  <c:v>1447.8</c:v>
                </c:pt>
                <c:pt idx="2623">
                  <c:v>1437.21</c:v>
                </c:pt>
                <c:pt idx="2624">
                  <c:v>1406.95</c:v>
                </c:pt>
                <c:pt idx="2625">
                  <c:v>1400.72</c:v>
                </c:pt>
                <c:pt idx="2626">
                  <c:v>1373.86</c:v>
                </c:pt>
                <c:pt idx="2627">
                  <c:v>1399.05</c:v>
                </c:pt>
                <c:pt idx="2628">
                  <c:v>1381.52</c:v>
                </c:pt>
                <c:pt idx="2629">
                  <c:v>1378.02</c:v>
                </c:pt>
                <c:pt idx="2630">
                  <c:v>1422.45</c:v>
                </c:pt>
                <c:pt idx="2631">
                  <c:v>1420.6</c:v>
                </c:pt>
                <c:pt idx="2632">
                  <c:v>1448.81</c:v>
                </c:pt>
                <c:pt idx="2633">
                  <c:v>1477.26</c:v>
                </c:pt>
                <c:pt idx="2634">
                  <c:v>1467.63</c:v>
                </c:pt>
                <c:pt idx="2635">
                  <c:v>1457.84</c:v>
                </c:pt>
                <c:pt idx="2636">
                  <c:v>1471.36</c:v>
                </c:pt>
                <c:pt idx="2637">
                  <c:v>1461.67</c:v>
                </c:pt>
                <c:pt idx="2638">
                  <c:v>1456.95</c:v>
                </c:pt>
                <c:pt idx="2639">
                  <c:v>1446</c:v>
                </c:pt>
                <c:pt idx="2640">
                  <c:v>1469.44</c:v>
                </c:pt>
                <c:pt idx="2641">
                  <c:v>1470.54</c:v>
                </c:pt>
                <c:pt idx="2642">
                  <c:v>1478.73</c:v>
                </c:pt>
                <c:pt idx="2643">
                  <c:v>1464.46</c:v>
                </c:pt>
                <c:pt idx="2644">
                  <c:v>1486</c:v>
                </c:pt>
                <c:pt idx="2645">
                  <c:v>1475.95</c:v>
                </c:pt>
                <c:pt idx="2646">
                  <c:v>1479.13</c:v>
                </c:pt>
                <c:pt idx="2647">
                  <c:v>1452.18</c:v>
                </c:pt>
                <c:pt idx="2648">
                  <c:v>1441.48</c:v>
                </c:pt>
                <c:pt idx="2649">
                  <c:v>1455.31</c:v>
                </c:pt>
                <c:pt idx="2650">
                  <c:v>1450.55</c:v>
                </c:pt>
                <c:pt idx="2651">
                  <c:v>1454.82</c:v>
                </c:pt>
                <c:pt idx="2652">
                  <c:v>1442.39</c:v>
                </c:pt>
                <c:pt idx="2653">
                  <c:v>1454.6</c:v>
                </c:pt>
                <c:pt idx="2654">
                  <c:v>1469.54</c:v>
                </c:pt>
                <c:pt idx="2655">
                  <c:v>1446.23</c:v>
                </c:pt>
                <c:pt idx="2656">
                  <c:v>1456.67</c:v>
                </c:pt>
                <c:pt idx="2657">
                  <c:v>1478.9</c:v>
                </c:pt>
                <c:pt idx="2658">
                  <c:v>1475.62</c:v>
                </c:pt>
                <c:pt idx="2659">
                  <c:v>1480.88</c:v>
                </c:pt>
                <c:pt idx="2660">
                  <c:v>1492.92</c:v>
                </c:pt>
                <c:pt idx="2661">
                  <c:v>1495.84</c:v>
                </c:pt>
                <c:pt idx="2662">
                  <c:v>1509.98</c:v>
                </c:pt>
                <c:pt idx="2663">
                  <c:v>1510.49</c:v>
                </c:pt>
                <c:pt idx="2664">
                  <c:v>1493.74</c:v>
                </c:pt>
                <c:pt idx="2665">
                  <c:v>1481.96</c:v>
                </c:pt>
                <c:pt idx="2666">
                  <c:v>1495.57</c:v>
                </c:pt>
                <c:pt idx="2667">
                  <c:v>1480.19</c:v>
                </c:pt>
                <c:pt idx="2668">
                  <c:v>1464.29</c:v>
                </c:pt>
                <c:pt idx="2669">
                  <c:v>1474.47</c:v>
                </c:pt>
                <c:pt idx="2670">
                  <c:v>1452.42</c:v>
                </c:pt>
                <c:pt idx="2671">
                  <c:v>1449.62</c:v>
                </c:pt>
                <c:pt idx="2672">
                  <c:v>1419.89</c:v>
                </c:pt>
                <c:pt idx="2673">
                  <c:v>1430.83</c:v>
                </c:pt>
                <c:pt idx="2674">
                  <c:v>1438.1</c:v>
                </c:pt>
                <c:pt idx="2675">
                  <c:v>1438.7</c:v>
                </c:pt>
                <c:pt idx="2676">
                  <c:v>1452.56</c:v>
                </c:pt>
                <c:pt idx="2677">
                  <c:v>1462.93</c:v>
                </c:pt>
                <c:pt idx="2678">
                  <c:v>1479.32</c:v>
                </c:pt>
                <c:pt idx="2679">
                  <c:v>1482.8</c:v>
                </c:pt>
                <c:pt idx="2680">
                  <c:v>1472.87</c:v>
                </c:pt>
                <c:pt idx="2681">
                  <c:v>1460.25</c:v>
                </c:pt>
                <c:pt idx="2682">
                  <c:v>1471.84</c:v>
                </c:pt>
                <c:pt idx="2683">
                  <c:v>1491.56</c:v>
                </c:pt>
                <c:pt idx="2684">
                  <c:v>1484.43</c:v>
                </c:pt>
                <c:pt idx="2685">
                  <c:v>1479.85</c:v>
                </c:pt>
                <c:pt idx="2686">
                  <c:v>1496.07</c:v>
                </c:pt>
                <c:pt idx="2687">
                  <c:v>1491.72</c:v>
                </c:pt>
                <c:pt idx="2688">
                  <c:v>1499.48</c:v>
                </c:pt>
                <c:pt idx="2689">
                  <c:v>1498.13</c:v>
                </c:pt>
                <c:pt idx="2690">
                  <c:v>1505.97</c:v>
                </c:pt>
                <c:pt idx="2691">
                  <c:v>1508.31</c:v>
                </c:pt>
                <c:pt idx="2692">
                  <c:v>1506.45</c:v>
                </c:pt>
                <c:pt idx="2693">
                  <c:v>1514.09</c:v>
                </c:pt>
                <c:pt idx="2694">
                  <c:v>1509.84</c:v>
                </c:pt>
                <c:pt idx="2695">
                  <c:v>1502.59</c:v>
                </c:pt>
                <c:pt idx="2696">
                  <c:v>1517.68</c:v>
                </c:pt>
                <c:pt idx="2697">
                  <c:v>1520.77</c:v>
                </c:pt>
                <c:pt idx="2698">
                  <c:v>1507.08</c:v>
                </c:pt>
                <c:pt idx="2699">
                  <c:v>1492.25</c:v>
                </c:pt>
                <c:pt idx="2700">
                  <c:v>1502.51</c:v>
                </c:pt>
                <c:pt idx="2701">
                  <c:v>1494.5</c:v>
                </c:pt>
                <c:pt idx="2702">
                  <c:v>1489.26</c:v>
                </c:pt>
                <c:pt idx="2703">
                  <c:v>1481.99</c:v>
                </c:pt>
                <c:pt idx="2704">
                  <c:v>1484.91</c:v>
                </c:pt>
                <c:pt idx="2705">
                  <c:v>1480.87</c:v>
                </c:pt>
                <c:pt idx="2706">
                  <c:v>1465.81</c:v>
                </c:pt>
                <c:pt idx="2707">
                  <c:v>1444.51</c:v>
                </c:pt>
                <c:pt idx="2708">
                  <c:v>1459.9</c:v>
                </c:pt>
                <c:pt idx="2709">
                  <c:v>1451.34</c:v>
                </c:pt>
                <c:pt idx="2710">
                  <c:v>1449.05</c:v>
                </c:pt>
                <c:pt idx="2711">
                  <c:v>1448.72</c:v>
                </c:pt>
                <c:pt idx="2712">
                  <c:v>1439.03</c:v>
                </c:pt>
                <c:pt idx="2713">
                  <c:v>1427.21</c:v>
                </c:pt>
                <c:pt idx="2714">
                  <c:v>1426.57</c:v>
                </c:pt>
                <c:pt idx="2715">
                  <c:v>1458.29</c:v>
                </c:pt>
                <c:pt idx="2716">
                  <c:v>1436.51</c:v>
                </c:pt>
                <c:pt idx="2717">
                  <c:v>1436.23</c:v>
                </c:pt>
                <c:pt idx="2718">
                  <c:v>1426.46</c:v>
                </c:pt>
                <c:pt idx="2719">
                  <c:v>1434.32</c:v>
                </c:pt>
                <c:pt idx="2720">
                  <c:v>1436.28</c:v>
                </c:pt>
                <c:pt idx="2721">
                  <c:v>1408.99</c:v>
                </c:pt>
                <c:pt idx="2722">
                  <c:v>1402.03</c:v>
                </c:pt>
                <c:pt idx="2723">
                  <c:v>1387.02</c:v>
                </c:pt>
                <c:pt idx="2724">
                  <c:v>1364.59</c:v>
                </c:pt>
                <c:pt idx="2725">
                  <c:v>1329.78</c:v>
                </c:pt>
                <c:pt idx="2726">
                  <c:v>1374.17</c:v>
                </c:pt>
                <c:pt idx="2727">
                  <c:v>1374.62</c:v>
                </c:pt>
                <c:pt idx="2728">
                  <c:v>1349.97</c:v>
                </c:pt>
                <c:pt idx="2729">
                  <c:v>1342.13</c:v>
                </c:pt>
                <c:pt idx="2730">
                  <c:v>1388.76</c:v>
                </c:pt>
                <c:pt idx="2731">
                  <c:v>1396.93</c:v>
                </c:pt>
                <c:pt idx="2732">
                  <c:v>1395.78</c:v>
                </c:pt>
                <c:pt idx="2733">
                  <c:v>1398.13</c:v>
                </c:pt>
                <c:pt idx="2734">
                  <c:v>1364.9</c:v>
                </c:pt>
                <c:pt idx="2735">
                  <c:v>1364.44</c:v>
                </c:pt>
                <c:pt idx="2736">
                  <c:v>1379.58</c:v>
                </c:pt>
                <c:pt idx="2737">
                  <c:v>1398.66</c:v>
                </c:pt>
                <c:pt idx="2738">
                  <c:v>1429.4</c:v>
                </c:pt>
                <c:pt idx="2739">
                  <c:v>1421.22</c:v>
                </c:pt>
                <c:pt idx="2740">
                  <c:v>1428.32</c:v>
                </c:pt>
                <c:pt idx="2741">
                  <c:v>1426.69</c:v>
                </c:pt>
                <c:pt idx="2742">
                  <c:v>1432.19</c:v>
                </c:pt>
                <c:pt idx="2743">
                  <c:v>1431.87</c:v>
                </c:pt>
                <c:pt idx="2744">
                  <c:v>1409.28</c:v>
                </c:pt>
                <c:pt idx="2745">
                  <c:v>1400.14</c:v>
                </c:pt>
                <c:pt idx="2746">
                  <c:v>1365.98</c:v>
                </c:pt>
                <c:pt idx="2747">
                  <c:v>1351.26</c:v>
                </c:pt>
                <c:pt idx="2748">
                  <c:v>1382.95</c:v>
                </c:pt>
                <c:pt idx="2749">
                  <c:v>1389.81</c:v>
                </c:pt>
                <c:pt idx="2750">
                  <c:v>1372.32</c:v>
                </c:pt>
                <c:pt idx="2751">
                  <c:v>1367.72</c:v>
                </c:pt>
                <c:pt idx="2752">
                  <c:v>1342.62</c:v>
                </c:pt>
                <c:pt idx="2753">
                  <c:v>1347.35</c:v>
                </c:pt>
                <c:pt idx="2754">
                  <c:v>1322.36</c:v>
                </c:pt>
                <c:pt idx="2755">
                  <c:v>1341.77</c:v>
                </c:pt>
                <c:pt idx="2756">
                  <c:v>1348.97</c:v>
                </c:pt>
                <c:pt idx="2757">
                  <c:v>1336.09</c:v>
                </c:pt>
                <c:pt idx="2758">
                  <c:v>1341.93</c:v>
                </c:pt>
                <c:pt idx="2759">
                  <c:v>1314.95</c:v>
                </c:pt>
                <c:pt idx="2760">
                  <c:v>1315.23</c:v>
                </c:pt>
                <c:pt idx="2761">
                  <c:v>1324.97</c:v>
                </c:pt>
                <c:pt idx="2762">
                  <c:v>1376.54</c:v>
                </c:pt>
                <c:pt idx="2763">
                  <c:v>1351.46</c:v>
                </c:pt>
                <c:pt idx="2764">
                  <c:v>1343.55</c:v>
                </c:pt>
                <c:pt idx="2765">
                  <c:v>1369.89</c:v>
                </c:pt>
                <c:pt idx="2766">
                  <c:v>1380.2</c:v>
                </c:pt>
                <c:pt idx="2767">
                  <c:v>1371.18</c:v>
                </c:pt>
                <c:pt idx="2768">
                  <c:v>1359.99</c:v>
                </c:pt>
                <c:pt idx="2769">
                  <c:v>1340.93</c:v>
                </c:pt>
                <c:pt idx="2770">
                  <c:v>1312.15</c:v>
                </c:pt>
                <c:pt idx="2771">
                  <c:v>1322.74</c:v>
                </c:pt>
                <c:pt idx="2772">
                  <c:v>1305.5999999999999</c:v>
                </c:pt>
                <c:pt idx="2773">
                  <c:v>1264.74</c:v>
                </c:pt>
                <c:pt idx="2774">
                  <c:v>1274.8599999999999</c:v>
                </c:pt>
                <c:pt idx="2775">
                  <c:v>1305.95</c:v>
                </c:pt>
                <c:pt idx="2776">
                  <c:v>1315.19</c:v>
                </c:pt>
                <c:pt idx="2777">
                  <c:v>1328.92</c:v>
                </c:pt>
                <c:pt idx="2778">
                  <c:v>1334.22</c:v>
                </c:pt>
                <c:pt idx="2779">
                  <c:v>1320.28</c:v>
                </c:pt>
                <c:pt idx="2780">
                  <c:v>1283.27</c:v>
                </c:pt>
                <c:pt idx="2781">
                  <c:v>1347.56</c:v>
                </c:pt>
                <c:pt idx="2782">
                  <c:v>1333.34</c:v>
                </c:pt>
                <c:pt idx="2783">
                  <c:v>1298.3499999999999</c:v>
                </c:pt>
                <c:pt idx="2784">
                  <c:v>1295.8599999999999</c:v>
                </c:pt>
                <c:pt idx="2785">
                  <c:v>1300.8</c:v>
                </c:pt>
                <c:pt idx="2786">
                  <c:v>1313.27</c:v>
                </c:pt>
                <c:pt idx="2787">
                  <c:v>1326.82</c:v>
                </c:pt>
                <c:pt idx="2788">
                  <c:v>1318.55</c:v>
                </c:pt>
                <c:pt idx="2789">
                  <c:v>1326.65</c:v>
                </c:pt>
                <c:pt idx="2790">
                  <c:v>1329.47</c:v>
                </c:pt>
                <c:pt idx="2791">
                  <c:v>1347.97</c:v>
                </c:pt>
                <c:pt idx="2792">
                  <c:v>1342.54</c:v>
                </c:pt>
                <c:pt idx="2793">
                  <c:v>1342.9</c:v>
                </c:pt>
                <c:pt idx="2794">
                  <c:v>1360.4</c:v>
                </c:pt>
                <c:pt idx="2795">
                  <c:v>1364.3</c:v>
                </c:pt>
                <c:pt idx="2796">
                  <c:v>1357.51</c:v>
                </c:pt>
                <c:pt idx="2797">
                  <c:v>1354.95</c:v>
                </c:pt>
                <c:pt idx="2798">
                  <c:v>1364.17</c:v>
                </c:pt>
                <c:pt idx="2799">
                  <c:v>1373.73</c:v>
                </c:pt>
                <c:pt idx="2800">
                  <c:v>1366.01</c:v>
                </c:pt>
                <c:pt idx="2801">
                  <c:v>1373.47</c:v>
                </c:pt>
                <c:pt idx="2802">
                  <c:v>1349.47</c:v>
                </c:pt>
                <c:pt idx="2803">
                  <c:v>1354.31</c:v>
                </c:pt>
                <c:pt idx="2804">
                  <c:v>1352.26</c:v>
                </c:pt>
                <c:pt idx="2805">
                  <c:v>1340.89</c:v>
                </c:pt>
                <c:pt idx="2806">
                  <c:v>1332.53</c:v>
                </c:pt>
                <c:pt idx="2807">
                  <c:v>1314.76</c:v>
                </c:pt>
                <c:pt idx="2808">
                  <c:v>1330.31</c:v>
                </c:pt>
                <c:pt idx="2809">
                  <c:v>1318.8</c:v>
                </c:pt>
                <c:pt idx="2810">
                  <c:v>1315.92</c:v>
                </c:pt>
                <c:pt idx="2811">
                  <c:v>1326.61</c:v>
                </c:pt>
                <c:pt idx="2812">
                  <c:v>1301.53</c:v>
                </c:pt>
                <c:pt idx="2813">
                  <c:v>1278.94</c:v>
                </c:pt>
                <c:pt idx="2814">
                  <c:v>1255.27</c:v>
                </c:pt>
                <c:pt idx="2815">
                  <c:v>1252.82</c:v>
                </c:pt>
                <c:pt idx="2816">
                  <c:v>1245.8599999999999</c:v>
                </c:pt>
                <c:pt idx="2817">
                  <c:v>1267.6500000000001</c:v>
                </c:pt>
                <c:pt idx="2818">
                  <c:v>1257.94</c:v>
                </c:pt>
                <c:pt idx="2819">
                  <c:v>1239.94</c:v>
                </c:pt>
                <c:pt idx="2820">
                  <c:v>1241.23</c:v>
                </c:pt>
                <c:pt idx="2821">
                  <c:v>1234.18</c:v>
                </c:pt>
                <c:pt idx="2822">
                  <c:v>1241.4100000000001</c:v>
                </c:pt>
                <c:pt idx="2823">
                  <c:v>1253.8</c:v>
                </c:pt>
                <c:pt idx="2824">
                  <c:v>1261.8900000000001</c:v>
                </c:pt>
                <c:pt idx="2825">
                  <c:v>1264.74</c:v>
                </c:pt>
                <c:pt idx="2826">
                  <c:v>1233.42</c:v>
                </c:pt>
                <c:pt idx="2827">
                  <c:v>1180.1600000000001</c:v>
                </c:pt>
                <c:pt idx="2828">
                  <c:v>1197.6600000000001</c:v>
                </c:pt>
                <c:pt idx="2829">
                  <c:v>1166.71</c:v>
                </c:pt>
                <c:pt idx="2830">
                  <c:v>1173.56</c:v>
                </c:pt>
                <c:pt idx="2831">
                  <c:v>1150.53</c:v>
                </c:pt>
                <c:pt idx="2832">
                  <c:v>1170.81</c:v>
                </c:pt>
                <c:pt idx="2833">
                  <c:v>1142.6199999999999</c:v>
                </c:pt>
                <c:pt idx="2834">
                  <c:v>1122.1400000000001</c:v>
                </c:pt>
                <c:pt idx="2835">
                  <c:v>1117.58</c:v>
                </c:pt>
                <c:pt idx="2836">
                  <c:v>1139.83</c:v>
                </c:pt>
                <c:pt idx="2837">
                  <c:v>1152.69</c:v>
                </c:pt>
                <c:pt idx="2838">
                  <c:v>1182.17</c:v>
                </c:pt>
                <c:pt idx="2839">
                  <c:v>1153.29</c:v>
                </c:pt>
                <c:pt idx="2840">
                  <c:v>1147.95</c:v>
                </c:pt>
                <c:pt idx="2841">
                  <c:v>1160.33</c:v>
                </c:pt>
                <c:pt idx="2842">
                  <c:v>1145.8699999999999</c:v>
                </c:pt>
                <c:pt idx="2843">
                  <c:v>1106.46</c:v>
                </c:pt>
                <c:pt idx="2844">
                  <c:v>1103.25</c:v>
                </c:pt>
                <c:pt idx="2845">
                  <c:v>1151.44</c:v>
                </c:pt>
                <c:pt idx="2846">
                  <c:v>1128.43</c:v>
                </c:pt>
                <c:pt idx="2847">
                  <c:v>1137.5899999999999</c:v>
                </c:pt>
                <c:pt idx="2848">
                  <c:v>1168.3800000000001</c:v>
                </c:pt>
                <c:pt idx="2849">
                  <c:v>1165.8900000000001</c:v>
                </c:pt>
                <c:pt idx="2850">
                  <c:v>1183.5</c:v>
                </c:pt>
                <c:pt idx="2851">
                  <c:v>1179.68</c:v>
                </c:pt>
                <c:pt idx="2852">
                  <c:v>1191.81</c:v>
                </c:pt>
                <c:pt idx="2853">
                  <c:v>1238.1600000000001</c:v>
                </c:pt>
                <c:pt idx="2854">
                  <c:v>1253.69</c:v>
                </c:pt>
                <c:pt idx="2855">
                  <c:v>1242.98</c:v>
                </c:pt>
                <c:pt idx="2856">
                  <c:v>1224.3599999999999</c:v>
                </c:pt>
                <c:pt idx="2857">
                  <c:v>1209.47</c:v>
                </c:pt>
                <c:pt idx="2858">
                  <c:v>1228.75</c:v>
                </c:pt>
                <c:pt idx="2859">
                  <c:v>1234.52</c:v>
                </c:pt>
                <c:pt idx="2860">
                  <c:v>1253.05</c:v>
                </c:pt>
                <c:pt idx="2861">
                  <c:v>1249.46</c:v>
                </c:pt>
                <c:pt idx="2862">
                  <c:v>1266.44</c:v>
                </c:pt>
                <c:pt idx="2863">
                  <c:v>1267.43</c:v>
                </c:pt>
                <c:pt idx="2864">
                  <c:v>1248.58</c:v>
                </c:pt>
                <c:pt idx="2865">
                  <c:v>1266.6099999999999</c:v>
                </c:pt>
                <c:pt idx="2866">
                  <c:v>1263.51</c:v>
                </c:pt>
                <c:pt idx="2867">
                  <c:v>1261.2</c:v>
                </c:pt>
                <c:pt idx="2868">
                  <c:v>1255.54</c:v>
                </c:pt>
                <c:pt idx="2869">
                  <c:v>1255.18</c:v>
                </c:pt>
                <c:pt idx="2870">
                  <c:v>1245.67</c:v>
                </c:pt>
                <c:pt idx="2871">
                  <c:v>1248.92</c:v>
                </c:pt>
                <c:pt idx="2872">
                  <c:v>1249.44</c:v>
                </c:pt>
                <c:pt idx="2873">
                  <c:v>1284.99</c:v>
                </c:pt>
                <c:pt idx="2874">
                  <c:v>1288.49</c:v>
                </c:pt>
                <c:pt idx="2875">
                  <c:v>1291.96</c:v>
                </c:pt>
                <c:pt idx="2876">
                  <c:v>1312.83</c:v>
                </c:pt>
                <c:pt idx="2877">
                  <c:v>1309.3800000000001</c:v>
                </c:pt>
                <c:pt idx="2878">
                  <c:v>1289.05</c:v>
                </c:pt>
                <c:pt idx="2879">
                  <c:v>1293.17</c:v>
                </c:pt>
                <c:pt idx="2880">
                  <c:v>1277.8900000000001</c:v>
                </c:pt>
                <c:pt idx="2881">
                  <c:v>1267.93</c:v>
                </c:pt>
                <c:pt idx="2882">
                  <c:v>1248.08</c:v>
                </c:pt>
                <c:pt idx="2883">
                  <c:v>1255.82</c:v>
                </c:pt>
                <c:pt idx="2884">
                  <c:v>1260.67</c:v>
                </c:pt>
                <c:pt idx="2885">
                  <c:v>1267.1099999999999</c:v>
                </c:pt>
                <c:pt idx="2886">
                  <c:v>1283.57</c:v>
                </c:pt>
                <c:pt idx="2887">
                  <c:v>1270.03</c:v>
                </c:pt>
                <c:pt idx="2888">
                  <c:v>1276.96</c:v>
                </c:pt>
                <c:pt idx="2889">
                  <c:v>1264.96</c:v>
                </c:pt>
                <c:pt idx="2890">
                  <c:v>1254.3900000000001</c:v>
                </c:pt>
                <c:pt idx="2891">
                  <c:v>1255.8499999999999</c:v>
                </c:pt>
                <c:pt idx="2892">
                  <c:v>1241.5999999999999</c:v>
                </c:pt>
                <c:pt idx="2893">
                  <c:v>1219.8699999999999</c:v>
                </c:pt>
                <c:pt idx="2894">
                  <c:v>1214.3599999999999</c:v>
                </c:pt>
                <c:pt idx="2895">
                  <c:v>1208.43</c:v>
                </c:pt>
                <c:pt idx="2896">
                  <c:v>1212.58</c:v>
                </c:pt>
                <c:pt idx="2897">
                  <c:v>1223.1400000000001</c:v>
                </c:pt>
                <c:pt idx="2898">
                  <c:v>1237.04</c:v>
                </c:pt>
                <c:pt idx="2899">
                  <c:v>1225.3499999999999</c:v>
                </c:pt>
                <c:pt idx="2900">
                  <c:v>1218.5999999999999</c:v>
                </c:pt>
                <c:pt idx="2901">
                  <c:v>1216.76</c:v>
                </c:pt>
                <c:pt idx="2902">
                  <c:v>1211.07</c:v>
                </c:pt>
                <c:pt idx="2903">
                  <c:v>1226.2</c:v>
                </c:pt>
                <c:pt idx="2904">
                  <c:v>1224.3800000000001</c:v>
                </c:pt>
                <c:pt idx="2905">
                  <c:v>1236.72</c:v>
                </c:pt>
                <c:pt idx="2906">
                  <c:v>1234.45</c:v>
                </c:pt>
                <c:pt idx="2907">
                  <c:v>1219.24</c:v>
                </c:pt>
                <c:pt idx="2908">
                  <c:v>1190.5899999999999</c:v>
                </c:pt>
                <c:pt idx="2909">
                  <c:v>1198.78</c:v>
                </c:pt>
                <c:pt idx="2910">
                  <c:v>1181.52</c:v>
                </c:pt>
                <c:pt idx="2911">
                  <c:v>1180.18</c:v>
                </c:pt>
                <c:pt idx="2912">
                  <c:v>1208.1400000000001</c:v>
                </c:pt>
                <c:pt idx="2913">
                  <c:v>1215.68</c:v>
                </c:pt>
                <c:pt idx="2914">
                  <c:v>1202.45</c:v>
                </c:pt>
                <c:pt idx="2915">
                  <c:v>1214.44</c:v>
                </c:pt>
                <c:pt idx="2916">
                  <c:v>1207.71</c:v>
                </c:pt>
                <c:pt idx="2917">
                  <c:v>1215.02</c:v>
                </c:pt>
                <c:pt idx="2918">
                  <c:v>1210.8499999999999</c:v>
                </c:pt>
                <c:pt idx="2919">
                  <c:v>1191.03</c:v>
                </c:pt>
                <c:pt idx="2920">
                  <c:v>1171.6500000000001</c:v>
                </c:pt>
                <c:pt idx="2921">
                  <c:v>1190.49</c:v>
                </c:pt>
                <c:pt idx="2922">
                  <c:v>1202.93</c:v>
                </c:pt>
                <c:pt idx="2923">
                  <c:v>1205.82</c:v>
                </c:pt>
                <c:pt idx="2924">
                  <c:v>1204.52</c:v>
                </c:pt>
                <c:pt idx="2925">
                  <c:v>1211.23</c:v>
                </c:pt>
                <c:pt idx="2926">
                  <c:v>1215.93</c:v>
                </c:pt>
                <c:pt idx="2927">
                  <c:v>1220.75</c:v>
                </c:pt>
                <c:pt idx="2928">
                  <c:v>1214.3499999999999</c:v>
                </c:pt>
                <c:pt idx="2929">
                  <c:v>1200.48</c:v>
                </c:pt>
                <c:pt idx="2930">
                  <c:v>1204.4000000000001</c:v>
                </c:pt>
                <c:pt idx="2931">
                  <c:v>1183.53</c:v>
                </c:pt>
                <c:pt idx="2932">
                  <c:v>1183.43</c:v>
                </c:pt>
                <c:pt idx="2933">
                  <c:v>1190.1600000000001</c:v>
                </c:pt>
                <c:pt idx="2934">
                  <c:v>1191.29</c:v>
                </c:pt>
                <c:pt idx="2935">
                  <c:v>1186.73</c:v>
                </c:pt>
                <c:pt idx="2936">
                  <c:v>1178.02</c:v>
                </c:pt>
                <c:pt idx="2937">
                  <c:v>1181.6600000000001</c:v>
                </c:pt>
                <c:pt idx="2938">
                  <c:v>1161.97</c:v>
                </c:pt>
                <c:pt idx="2939">
                  <c:v>1171.4100000000001</c:v>
                </c:pt>
                <c:pt idx="2940">
                  <c:v>1157.26</c:v>
                </c:pt>
                <c:pt idx="2941">
                  <c:v>1165.31</c:v>
                </c:pt>
                <c:pt idx="2942">
                  <c:v>1162.0899999999999</c:v>
                </c:pt>
                <c:pt idx="2943">
                  <c:v>1184.93</c:v>
                </c:pt>
                <c:pt idx="2944">
                  <c:v>1179.21</c:v>
                </c:pt>
                <c:pt idx="2945">
                  <c:v>1161.51</c:v>
                </c:pt>
                <c:pt idx="2946">
                  <c:v>1148.56</c:v>
                </c:pt>
                <c:pt idx="2947">
                  <c:v>1129.03</c:v>
                </c:pt>
                <c:pt idx="2948">
                  <c:v>1133.58</c:v>
                </c:pt>
                <c:pt idx="2949">
                  <c:v>1132.94</c:v>
                </c:pt>
                <c:pt idx="2950">
                  <c:v>1131.74</c:v>
                </c:pt>
                <c:pt idx="2951">
                  <c:v>1106.4000000000001</c:v>
                </c:pt>
                <c:pt idx="2952">
                  <c:v>1085.78</c:v>
                </c:pt>
                <c:pt idx="2953">
                  <c:v>1092.54</c:v>
                </c:pt>
                <c:pt idx="2954">
                  <c:v>1038.77</c:v>
                </c:pt>
                <c:pt idx="2955">
                  <c:v>1032.74</c:v>
                </c:pt>
                <c:pt idx="2956">
                  <c:v>1016.1</c:v>
                </c:pt>
                <c:pt idx="2957">
                  <c:v>984.54</c:v>
                </c:pt>
                <c:pt idx="2958">
                  <c:v>965.8</c:v>
                </c:pt>
                <c:pt idx="2959">
                  <c:v>1003.45</c:v>
                </c:pt>
                <c:pt idx="2960">
                  <c:v>1012.27</c:v>
                </c:pt>
                <c:pt idx="2961">
                  <c:v>1007.04</c:v>
                </c:pt>
                <c:pt idx="2962">
                  <c:v>1018.61</c:v>
                </c:pt>
                <c:pt idx="2963">
                  <c:v>1040.94</c:v>
                </c:pt>
                <c:pt idx="2964">
                  <c:v>1038.55</c:v>
                </c:pt>
                <c:pt idx="2965">
                  <c:v>1051.33</c:v>
                </c:pt>
                <c:pt idx="2966">
                  <c:v>1072.28</c:v>
                </c:pt>
                <c:pt idx="2967">
                  <c:v>1069.6300000000001</c:v>
                </c:pt>
                <c:pt idx="2968">
                  <c:v>1071.3800000000001</c:v>
                </c:pt>
                <c:pt idx="2969">
                  <c:v>1062.44</c:v>
                </c:pt>
                <c:pt idx="2970">
                  <c:v>1056.75</c:v>
                </c:pt>
                <c:pt idx="2971">
                  <c:v>1080.99</c:v>
                </c:pt>
                <c:pt idx="2972">
                  <c:v>1097.43</c:v>
                </c:pt>
                <c:pt idx="2973">
                  <c:v>1091.6500000000001</c:v>
                </c:pt>
                <c:pt idx="2974">
                  <c:v>1089.98</c:v>
                </c:pt>
                <c:pt idx="2975">
                  <c:v>1097.54</c:v>
                </c:pt>
                <c:pt idx="2976">
                  <c:v>1077.0899999999999</c:v>
                </c:pt>
                <c:pt idx="2977">
                  <c:v>1068.6099999999999</c:v>
                </c:pt>
                <c:pt idx="2978">
                  <c:v>1073.48</c:v>
                </c:pt>
                <c:pt idx="2979">
                  <c:v>1089.9000000000001</c:v>
                </c:pt>
                <c:pt idx="2980">
                  <c:v>1084.78</c:v>
                </c:pt>
                <c:pt idx="2981">
                  <c:v>1085.2</c:v>
                </c:pt>
                <c:pt idx="2982">
                  <c:v>1100.0899999999999</c:v>
                </c:pt>
                <c:pt idx="2983">
                  <c:v>1104.6099999999999</c:v>
                </c:pt>
                <c:pt idx="2984">
                  <c:v>1078.3</c:v>
                </c:pt>
                <c:pt idx="2985">
                  <c:v>1059.79</c:v>
                </c:pt>
                <c:pt idx="2986">
                  <c:v>1059.78</c:v>
                </c:pt>
                <c:pt idx="2987">
                  <c:v>1084.0999999999999</c:v>
                </c:pt>
                <c:pt idx="2988">
                  <c:v>1087.2</c:v>
                </c:pt>
                <c:pt idx="2989">
                  <c:v>1102.8399999999999</c:v>
                </c:pt>
                <c:pt idx="2990">
                  <c:v>1118.8599999999999</c:v>
                </c:pt>
                <c:pt idx="2991">
                  <c:v>1115.8</c:v>
                </c:pt>
                <c:pt idx="2992">
                  <c:v>1118.54</c:v>
                </c:pt>
                <c:pt idx="2993">
                  <c:v>1120.31</c:v>
                </c:pt>
                <c:pt idx="2994">
                  <c:v>1118.33</c:v>
                </c:pt>
                <c:pt idx="2995">
                  <c:v>1139.0899999999999</c:v>
                </c:pt>
                <c:pt idx="2996">
                  <c:v>1141.21</c:v>
                </c:pt>
                <c:pt idx="2997">
                  <c:v>1142.24</c:v>
                </c:pt>
                <c:pt idx="2998">
                  <c:v>1138.6500000000001</c:v>
                </c:pt>
                <c:pt idx="2999">
                  <c:v>1151.06</c:v>
                </c:pt>
                <c:pt idx="3000">
                  <c:v>1142.6600000000001</c:v>
                </c:pt>
                <c:pt idx="3001">
                  <c:v>1137.03</c:v>
                </c:pt>
                <c:pt idx="3002">
                  <c:v>1150.3399999999999</c:v>
                </c:pt>
                <c:pt idx="3003">
                  <c:v>1157.42</c:v>
                </c:pt>
                <c:pt idx="3004">
                  <c:v>1149.5</c:v>
                </c:pt>
                <c:pt idx="3005">
                  <c:v>1128.52</c:v>
                </c:pt>
                <c:pt idx="3006">
                  <c:v>1140.2</c:v>
                </c:pt>
                <c:pt idx="3007">
                  <c:v>1139.45</c:v>
                </c:pt>
                <c:pt idx="3008">
                  <c:v>1129.9000000000001</c:v>
                </c:pt>
                <c:pt idx="3009">
                  <c:v>1144.8</c:v>
                </c:pt>
                <c:pt idx="3010">
                  <c:v>1170.3499999999999</c:v>
                </c:pt>
                <c:pt idx="3011">
                  <c:v>1167.0999999999999</c:v>
                </c:pt>
                <c:pt idx="3012">
                  <c:v>1158.31</c:v>
                </c:pt>
                <c:pt idx="3013">
                  <c:v>1139.93</c:v>
                </c:pt>
                <c:pt idx="3014">
                  <c:v>1136.76</c:v>
                </c:pt>
                <c:pt idx="3015">
                  <c:v>1137.07</c:v>
                </c:pt>
                <c:pt idx="3016">
                  <c:v>1119.3800000000001</c:v>
                </c:pt>
                <c:pt idx="3017">
                  <c:v>1123.0899999999999</c:v>
                </c:pt>
                <c:pt idx="3018">
                  <c:v>1134.3599999999999</c:v>
                </c:pt>
                <c:pt idx="3019">
                  <c:v>1142.92</c:v>
                </c:pt>
                <c:pt idx="3020">
                  <c:v>1149.56</c:v>
                </c:pt>
                <c:pt idx="3021">
                  <c:v>1139.93</c:v>
                </c:pt>
                <c:pt idx="3022">
                  <c:v>1144.8900000000001</c:v>
                </c:pt>
                <c:pt idx="3023">
                  <c:v>1144.6500000000001</c:v>
                </c:pt>
                <c:pt idx="3024">
                  <c:v>1149.3699999999999</c:v>
                </c:pt>
                <c:pt idx="3025">
                  <c:v>1157.1300000000001</c:v>
                </c:pt>
                <c:pt idx="3026">
                  <c:v>1161.02</c:v>
                </c:pt>
                <c:pt idx="3027">
                  <c:v>1148.08</c:v>
                </c:pt>
                <c:pt idx="3028">
                  <c:v>1154.67</c:v>
                </c:pt>
                <c:pt idx="3029">
                  <c:v>1165.27</c:v>
                </c:pt>
                <c:pt idx="3030">
                  <c:v>1172.51</c:v>
                </c:pt>
                <c:pt idx="3031">
                  <c:v>1164.8900000000001</c:v>
                </c:pt>
                <c:pt idx="3032">
                  <c:v>1160.71</c:v>
                </c:pt>
                <c:pt idx="3033">
                  <c:v>1155.1400000000001</c:v>
                </c:pt>
                <c:pt idx="3034">
                  <c:v>1156.55</c:v>
                </c:pt>
                <c:pt idx="3035">
                  <c:v>1145.5999999999999</c:v>
                </c:pt>
                <c:pt idx="3036">
                  <c:v>1138.4100000000001</c:v>
                </c:pt>
                <c:pt idx="3037">
                  <c:v>1146.19</c:v>
                </c:pt>
                <c:pt idx="3038">
                  <c:v>1127.57</c:v>
                </c:pt>
                <c:pt idx="3039">
                  <c:v>1138.8800000000001</c:v>
                </c:pt>
                <c:pt idx="3040">
                  <c:v>1127.58</c:v>
                </c:pt>
                <c:pt idx="3041">
                  <c:v>1119.31</c:v>
                </c:pt>
                <c:pt idx="3042">
                  <c:v>1128.18</c:v>
                </c:pt>
                <c:pt idx="3043">
                  <c:v>1132.1500000000001</c:v>
                </c:pt>
                <c:pt idx="3044">
                  <c:v>1133.28</c:v>
                </c:pt>
                <c:pt idx="3045">
                  <c:v>1133.06</c:v>
                </c:pt>
                <c:pt idx="3046">
                  <c:v>1100.6400000000001</c:v>
                </c:pt>
                <c:pt idx="3047">
                  <c:v>1113.57</c:v>
                </c:pt>
                <c:pt idx="3048">
                  <c:v>1130.2</c:v>
                </c:pt>
                <c:pt idx="3049">
                  <c:v>1122.2</c:v>
                </c:pt>
                <c:pt idx="3050">
                  <c:v>1094.44</c:v>
                </c:pt>
                <c:pt idx="3051">
                  <c:v>1090.02</c:v>
                </c:pt>
                <c:pt idx="3052">
                  <c:v>1083.51</c:v>
                </c:pt>
                <c:pt idx="3053">
                  <c:v>1080.17</c:v>
                </c:pt>
                <c:pt idx="3054">
                  <c:v>1096.22</c:v>
                </c:pt>
                <c:pt idx="3055">
                  <c:v>1111.94</c:v>
                </c:pt>
                <c:pt idx="3056">
                  <c:v>1107.5</c:v>
                </c:pt>
                <c:pt idx="3057">
                  <c:v>1118.51</c:v>
                </c:pt>
                <c:pt idx="3058">
                  <c:v>1116.48</c:v>
                </c:pt>
                <c:pt idx="3059">
                  <c:v>1104.18</c:v>
                </c:pt>
                <c:pt idx="3060">
                  <c:v>1083.3399999999999</c:v>
                </c:pt>
                <c:pt idx="3061">
                  <c:v>1097.98</c:v>
                </c:pt>
                <c:pt idx="3062">
                  <c:v>1080.95</c:v>
                </c:pt>
                <c:pt idx="3063">
                  <c:v>1089.8399999999999</c:v>
                </c:pt>
                <c:pt idx="3064">
                  <c:v>1109.43</c:v>
                </c:pt>
                <c:pt idx="3065">
                  <c:v>1109.3800000000001</c:v>
                </c:pt>
                <c:pt idx="3066">
                  <c:v>1109.8900000000001</c:v>
                </c:pt>
                <c:pt idx="3067">
                  <c:v>1106.73</c:v>
                </c:pt>
                <c:pt idx="3068">
                  <c:v>1131.78</c:v>
                </c:pt>
                <c:pt idx="3069">
                  <c:v>1153.8399999999999</c:v>
                </c:pt>
                <c:pt idx="3070">
                  <c:v>1146.1400000000001</c:v>
                </c:pt>
                <c:pt idx="3071">
                  <c:v>1162.77</c:v>
                </c:pt>
                <c:pt idx="3072">
                  <c:v>1157.54</c:v>
                </c:pt>
                <c:pt idx="3073">
                  <c:v>1164.31</c:v>
                </c:pt>
                <c:pt idx="3074">
                  <c:v>1168.26</c:v>
                </c:pt>
                <c:pt idx="3075">
                  <c:v>1165.58</c:v>
                </c:pt>
                <c:pt idx="3076">
                  <c:v>1154.0899999999999</c:v>
                </c:pt>
                <c:pt idx="3077">
                  <c:v>1153.04</c:v>
                </c:pt>
                <c:pt idx="3078">
                  <c:v>1166.1600000000001</c:v>
                </c:pt>
                <c:pt idx="3079">
                  <c:v>1165.55</c:v>
                </c:pt>
                <c:pt idx="3080">
                  <c:v>1170.29</c:v>
                </c:pt>
                <c:pt idx="3081">
                  <c:v>1151.8499999999999</c:v>
                </c:pt>
                <c:pt idx="3082">
                  <c:v>1153.5899999999999</c:v>
                </c:pt>
                <c:pt idx="3083">
                  <c:v>1148.7</c:v>
                </c:pt>
                <c:pt idx="3084">
                  <c:v>1131.8699999999999</c:v>
                </c:pt>
                <c:pt idx="3085">
                  <c:v>1138.49</c:v>
                </c:pt>
                <c:pt idx="3086">
                  <c:v>1144.58</c:v>
                </c:pt>
                <c:pt idx="3087">
                  <c:v>1147.3900000000001</c:v>
                </c:pt>
                <c:pt idx="3088">
                  <c:v>1146.54</c:v>
                </c:pt>
                <c:pt idx="3089">
                  <c:v>1136.76</c:v>
                </c:pt>
                <c:pt idx="3090">
                  <c:v>1125.4000000000001</c:v>
                </c:pt>
                <c:pt idx="3091">
                  <c:v>1126.3399999999999</c:v>
                </c:pt>
                <c:pt idx="3092">
                  <c:v>1122.73</c:v>
                </c:pt>
                <c:pt idx="3093">
                  <c:v>1125.29</c:v>
                </c:pt>
                <c:pt idx="3094">
                  <c:v>1117.8</c:v>
                </c:pt>
                <c:pt idx="3095">
                  <c:v>1130.47</c:v>
                </c:pt>
                <c:pt idx="3096">
                  <c:v>1103.69</c:v>
                </c:pt>
                <c:pt idx="3097">
                  <c:v>1111.01</c:v>
                </c:pt>
                <c:pt idx="3098">
                  <c:v>1102.55</c:v>
                </c:pt>
                <c:pt idx="3099">
                  <c:v>1128.3699999999999</c:v>
                </c:pt>
                <c:pt idx="3100">
                  <c:v>1126.07</c:v>
                </c:pt>
                <c:pt idx="3101">
                  <c:v>1124.47</c:v>
                </c:pt>
                <c:pt idx="3102">
                  <c:v>1125.17</c:v>
                </c:pt>
                <c:pt idx="3103">
                  <c:v>1107.83</c:v>
                </c:pt>
                <c:pt idx="3104">
                  <c:v>1100.96</c:v>
                </c:pt>
                <c:pt idx="3105">
                  <c:v>1093.1400000000001</c:v>
                </c:pt>
                <c:pt idx="3106">
                  <c:v>1091.48</c:v>
                </c:pt>
                <c:pt idx="3107">
                  <c:v>1076.32</c:v>
                </c:pt>
                <c:pt idx="3108">
                  <c:v>1065.45</c:v>
                </c:pt>
                <c:pt idx="3109">
                  <c:v>1076.92</c:v>
                </c:pt>
                <c:pt idx="3110">
                  <c:v>1086.46</c:v>
                </c:pt>
                <c:pt idx="3111">
                  <c:v>1084.56</c:v>
                </c:pt>
                <c:pt idx="3112">
                  <c:v>1073.43</c:v>
                </c:pt>
                <c:pt idx="3113">
                  <c:v>1052.67</c:v>
                </c:pt>
                <c:pt idx="3114">
                  <c:v>1049.49</c:v>
                </c:pt>
                <c:pt idx="3115">
                  <c:v>1088.8499999999999</c:v>
                </c:pt>
                <c:pt idx="3116">
                  <c:v>1073.01</c:v>
                </c:pt>
                <c:pt idx="3117">
                  <c:v>1054.99</c:v>
                </c:pt>
                <c:pt idx="3118">
                  <c:v>1074.56</c:v>
                </c:pt>
                <c:pt idx="3119">
                  <c:v>1097.28</c:v>
                </c:pt>
                <c:pt idx="3120">
                  <c:v>1091.07</c:v>
                </c:pt>
                <c:pt idx="3121">
                  <c:v>1098.23</c:v>
                </c:pt>
                <c:pt idx="3122">
                  <c:v>1106.5899999999999</c:v>
                </c:pt>
                <c:pt idx="3123">
                  <c:v>1091.8800000000001</c:v>
                </c:pt>
                <c:pt idx="3124">
                  <c:v>1079.8800000000001</c:v>
                </c:pt>
                <c:pt idx="3125">
                  <c:v>1086.02</c:v>
                </c:pt>
                <c:pt idx="3126">
                  <c:v>1097.08</c:v>
                </c:pt>
                <c:pt idx="3127">
                  <c:v>1083.82</c:v>
                </c:pt>
                <c:pt idx="3128">
                  <c:v>1074.55</c:v>
                </c:pt>
                <c:pt idx="3129">
                  <c:v>1067.6600000000001</c:v>
                </c:pt>
                <c:pt idx="3130">
                  <c:v>1064.6600000000001</c:v>
                </c:pt>
                <c:pt idx="3131">
                  <c:v>1067.1400000000001</c:v>
                </c:pt>
                <c:pt idx="3132">
                  <c:v>1040.68</c:v>
                </c:pt>
                <c:pt idx="3133">
                  <c:v>1040.69</c:v>
                </c:pt>
                <c:pt idx="3134">
                  <c:v>1049.9000000000001</c:v>
                </c:pt>
                <c:pt idx="3135">
                  <c:v>1029.1500000000001</c:v>
                </c:pt>
                <c:pt idx="3136">
                  <c:v>1027.53</c:v>
                </c:pt>
                <c:pt idx="3137">
                  <c:v>1030.74</c:v>
                </c:pt>
                <c:pt idx="3138">
                  <c:v>1013.6</c:v>
                </c:pt>
                <c:pt idx="3139">
                  <c:v>1020.26</c:v>
                </c:pt>
                <c:pt idx="3140">
                  <c:v>1009.56</c:v>
                </c:pt>
                <c:pt idx="3141">
                  <c:v>1007.27</c:v>
                </c:pt>
                <c:pt idx="3142">
                  <c:v>1036.17</c:v>
                </c:pt>
                <c:pt idx="3143">
                  <c:v>1037.1400000000001</c:v>
                </c:pt>
                <c:pt idx="3144">
                  <c:v>1019.99</c:v>
                </c:pt>
                <c:pt idx="3145">
                  <c:v>1006.29</c:v>
                </c:pt>
                <c:pt idx="3146">
                  <c:v>989.14</c:v>
                </c:pt>
                <c:pt idx="3147">
                  <c:v>992.72</c:v>
                </c:pt>
                <c:pt idx="3148">
                  <c:v>976.14</c:v>
                </c:pt>
                <c:pt idx="3149">
                  <c:v>973.53</c:v>
                </c:pt>
                <c:pt idx="3150">
                  <c:v>990.64</c:v>
                </c:pt>
                <c:pt idx="3151">
                  <c:v>989.82</c:v>
                </c:pt>
                <c:pt idx="3152">
                  <c:v>968.65</c:v>
                </c:pt>
                <c:pt idx="3153">
                  <c:v>948.09</c:v>
                </c:pt>
                <c:pt idx="3154">
                  <c:v>953.99</c:v>
                </c:pt>
                <c:pt idx="3155">
                  <c:v>989.03</c:v>
                </c:pt>
                <c:pt idx="3156">
                  <c:v>976.98</c:v>
                </c:pt>
                <c:pt idx="3157">
                  <c:v>952.83</c:v>
                </c:pt>
                <c:pt idx="3158">
                  <c:v>920.47</c:v>
                </c:pt>
                <c:pt idx="3159">
                  <c:v>927.37</c:v>
                </c:pt>
                <c:pt idx="3160">
                  <c:v>921.39</c:v>
                </c:pt>
                <c:pt idx="3161">
                  <c:v>917.93</c:v>
                </c:pt>
                <c:pt idx="3162">
                  <c:v>900.94</c:v>
                </c:pt>
                <c:pt idx="3163">
                  <c:v>906.04</c:v>
                </c:pt>
                <c:pt idx="3164">
                  <c:v>881.56</c:v>
                </c:pt>
                <c:pt idx="3165">
                  <c:v>847.75</c:v>
                </c:pt>
                <c:pt idx="3166">
                  <c:v>819.85</c:v>
                </c:pt>
                <c:pt idx="3167">
                  <c:v>797.7</c:v>
                </c:pt>
                <c:pt idx="3168">
                  <c:v>843.43</c:v>
                </c:pt>
                <c:pt idx="3169">
                  <c:v>838.68</c:v>
                </c:pt>
                <c:pt idx="3170">
                  <c:v>852.84</c:v>
                </c:pt>
                <c:pt idx="3171">
                  <c:v>898.96</c:v>
                </c:pt>
                <c:pt idx="3172">
                  <c:v>902.78</c:v>
                </c:pt>
                <c:pt idx="3173">
                  <c:v>911.62</c:v>
                </c:pt>
                <c:pt idx="3174">
                  <c:v>884.66</c:v>
                </c:pt>
                <c:pt idx="3175">
                  <c:v>864.24</c:v>
                </c:pt>
                <c:pt idx="3176">
                  <c:v>834.6</c:v>
                </c:pt>
                <c:pt idx="3177">
                  <c:v>859.57</c:v>
                </c:pt>
                <c:pt idx="3178">
                  <c:v>876.77</c:v>
                </c:pt>
                <c:pt idx="3179">
                  <c:v>905.46</c:v>
                </c:pt>
                <c:pt idx="3180">
                  <c:v>908.64</c:v>
                </c:pt>
                <c:pt idx="3181">
                  <c:v>903.8</c:v>
                </c:pt>
                <c:pt idx="3182">
                  <c:v>884.21</c:v>
                </c:pt>
                <c:pt idx="3183">
                  <c:v>919.62</c:v>
                </c:pt>
                <c:pt idx="3184">
                  <c:v>930.25</c:v>
                </c:pt>
                <c:pt idx="3185">
                  <c:v>928.77</c:v>
                </c:pt>
                <c:pt idx="3186">
                  <c:v>950.7</c:v>
                </c:pt>
                <c:pt idx="3187">
                  <c:v>937.43</c:v>
                </c:pt>
                <c:pt idx="3188">
                  <c:v>949.36</c:v>
                </c:pt>
                <c:pt idx="3189">
                  <c:v>962.7</c:v>
                </c:pt>
                <c:pt idx="3190">
                  <c:v>940.86</c:v>
                </c:pt>
                <c:pt idx="3191">
                  <c:v>947.95</c:v>
                </c:pt>
                <c:pt idx="3192">
                  <c:v>934.82</c:v>
                </c:pt>
                <c:pt idx="3193">
                  <c:v>917.87</c:v>
                </c:pt>
                <c:pt idx="3194">
                  <c:v>917.8</c:v>
                </c:pt>
                <c:pt idx="3195">
                  <c:v>916.07</c:v>
                </c:pt>
                <c:pt idx="3196">
                  <c:v>878.02</c:v>
                </c:pt>
                <c:pt idx="3197">
                  <c:v>893.4</c:v>
                </c:pt>
                <c:pt idx="3198">
                  <c:v>879.15</c:v>
                </c:pt>
                <c:pt idx="3199">
                  <c:v>893.92</c:v>
                </c:pt>
                <c:pt idx="3200">
                  <c:v>902.96</c:v>
                </c:pt>
                <c:pt idx="3201">
                  <c:v>909.58</c:v>
                </c:pt>
                <c:pt idx="3202">
                  <c:v>909.45</c:v>
                </c:pt>
                <c:pt idx="3203">
                  <c:v>886.91</c:v>
                </c:pt>
                <c:pt idx="3204">
                  <c:v>889.81</c:v>
                </c:pt>
                <c:pt idx="3205">
                  <c:v>891.1</c:v>
                </c:pt>
                <c:pt idx="3206">
                  <c:v>873.52</c:v>
                </c:pt>
                <c:pt idx="3207">
                  <c:v>869.46</c:v>
                </c:pt>
                <c:pt idx="3208">
                  <c:v>843.32</c:v>
                </c:pt>
                <c:pt idx="3209">
                  <c:v>845.39</c:v>
                </c:pt>
                <c:pt idx="3210">
                  <c:v>833.7</c:v>
                </c:pt>
                <c:pt idx="3211">
                  <c:v>819.29</c:v>
                </c:pt>
                <c:pt idx="3212">
                  <c:v>839.66</c:v>
                </c:pt>
                <c:pt idx="3213">
                  <c:v>854.95</c:v>
                </c:pt>
                <c:pt idx="3214">
                  <c:v>827.37</c:v>
                </c:pt>
                <c:pt idx="3215">
                  <c:v>815.28</c:v>
                </c:pt>
                <c:pt idx="3216">
                  <c:v>847.91</c:v>
                </c:pt>
                <c:pt idx="3217">
                  <c:v>827.91</c:v>
                </c:pt>
                <c:pt idx="3218">
                  <c:v>818.95</c:v>
                </c:pt>
                <c:pt idx="3219">
                  <c:v>800.58</c:v>
                </c:pt>
                <c:pt idx="3220">
                  <c:v>785.28</c:v>
                </c:pt>
                <c:pt idx="3221">
                  <c:v>798.55</c:v>
                </c:pt>
                <c:pt idx="3222">
                  <c:v>776.76</c:v>
                </c:pt>
                <c:pt idx="3223">
                  <c:v>803.92</c:v>
                </c:pt>
                <c:pt idx="3224">
                  <c:v>835.32</c:v>
                </c:pt>
                <c:pt idx="3225">
                  <c:v>841.44</c:v>
                </c:pt>
                <c:pt idx="3226">
                  <c:v>881.27</c:v>
                </c:pt>
                <c:pt idx="3227">
                  <c:v>860.02</c:v>
                </c:pt>
                <c:pt idx="3228">
                  <c:v>879.2</c:v>
                </c:pt>
                <c:pt idx="3229">
                  <c:v>884.39</c:v>
                </c:pt>
                <c:pt idx="3230">
                  <c:v>899.72</c:v>
                </c:pt>
                <c:pt idx="3231">
                  <c:v>890.16</c:v>
                </c:pt>
                <c:pt idx="3232">
                  <c:v>896.14</c:v>
                </c:pt>
                <c:pt idx="3233">
                  <c:v>882.5</c:v>
                </c:pt>
                <c:pt idx="3234">
                  <c:v>897.65</c:v>
                </c:pt>
                <c:pt idx="3235">
                  <c:v>890.23</c:v>
                </c:pt>
                <c:pt idx="3236">
                  <c:v>882.15</c:v>
                </c:pt>
                <c:pt idx="3237">
                  <c:v>890.71</c:v>
                </c:pt>
                <c:pt idx="3238">
                  <c:v>885.76</c:v>
                </c:pt>
                <c:pt idx="3239">
                  <c:v>900.96</c:v>
                </c:pt>
                <c:pt idx="3240">
                  <c:v>908.35</c:v>
                </c:pt>
                <c:pt idx="3241">
                  <c:v>915.39</c:v>
                </c:pt>
                <c:pt idx="3242">
                  <c:v>923.76</c:v>
                </c:pt>
                <c:pt idx="3243">
                  <c:v>902.65</c:v>
                </c:pt>
                <c:pt idx="3244">
                  <c:v>894.74</c:v>
                </c:pt>
                <c:pt idx="3245">
                  <c:v>876.19</c:v>
                </c:pt>
                <c:pt idx="3246">
                  <c:v>882.95</c:v>
                </c:pt>
                <c:pt idx="3247">
                  <c:v>882.53</c:v>
                </c:pt>
                <c:pt idx="3248">
                  <c:v>904.27</c:v>
                </c:pt>
                <c:pt idx="3249">
                  <c:v>909.83</c:v>
                </c:pt>
                <c:pt idx="3250">
                  <c:v>900.36</c:v>
                </c:pt>
                <c:pt idx="3251">
                  <c:v>896.74</c:v>
                </c:pt>
                <c:pt idx="3252">
                  <c:v>914.15</c:v>
                </c:pt>
                <c:pt idx="3253">
                  <c:v>933.76</c:v>
                </c:pt>
                <c:pt idx="3254">
                  <c:v>930.55</c:v>
                </c:pt>
                <c:pt idx="3255">
                  <c:v>932.87</c:v>
                </c:pt>
                <c:pt idx="3256">
                  <c:v>913.31</c:v>
                </c:pt>
                <c:pt idx="3257">
                  <c:v>938.87</c:v>
                </c:pt>
                <c:pt idx="3258">
                  <c:v>936.31</c:v>
                </c:pt>
                <c:pt idx="3259">
                  <c:v>934.53</c:v>
                </c:pt>
                <c:pt idx="3260">
                  <c:v>920.75</c:v>
                </c:pt>
                <c:pt idx="3261">
                  <c:v>917.58</c:v>
                </c:pt>
                <c:pt idx="3262">
                  <c:v>906.55</c:v>
                </c:pt>
                <c:pt idx="3263">
                  <c:v>912.23</c:v>
                </c:pt>
                <c:pt idx="3264">
                  <c:v>892</c:v>
                </c:pt>
                <c:pt idx="3265">
                  <c:v>904.45</c:v>
                </c:pt>
                <c:pt idx="3266">
                  <c:v>904.96</c:v>
                </c:pt>
                <c:pt idx="3267">
                  <c:v>901.58</c:v>
                </c:pt>
                <c:pt idx="3268">
                  <c:v>889.48</c:v>
                </c:pt>
                <c:pt idx="3269">
                  <c:v>910.4</c:v>
                </c:pt>
                <c:pt idx="3270">
                  <c:v>902.99</c:v>
                </c:pt>
                <c:pt idx="3271">
                  <c:v>891.12</c:v>
                </c:pt>
                <c:pt idx="3272">
                  <c:v>884.25</c:v>
                </c:pt>
                <c:pt idx="3273">
                  <c:v>895.76</c:v>
                </c:pt>
                <c:pt idx="3274">
                  <c:v>897.38</c:v>
                </c:pt>
                <c:pt idx="3275">
                  <c:v>892.47</c:v>
                </c:pt>
                <c:pt idx="3276">
                  <c:v>889.66</c:v>
                </c:pt>
                <c:pt idx="3277">
                  <c:v>875.4</c:v>
                </c:pt>
                <c:pt idx="3278">
                  <c:v>879.39</c:v>
                </c:pt>
                <c:pt idx="3279">
                  <c:v>879.82</c:v>
                </c:pt>
                <c:pt idx="3280">
                  <c:v>909.03</c:v>
                </c:pt>
                <c:pt idx="3281">
                  <c:v>908.59</c:v>
                </c:pt>
                <c:pt idx="3282">
                  <c:v>929.01</c:v>
                </c:pt>
                <c:pt idx="3283">
                  <c:v>922.93</c:v>
                </c:pt>
                <c:pt idx="3284">
                  <c:v>909.93</c:v>
                </c:pt>
                <c:pt idx="3285">
                  <c:v>927.57</c:v>
                </c:pt>
                <c:pt idx="3286">
                  <c:v>927.57</c:v>
                </c:pt>
                <c:pt idx="3287">
                  <c:v>926.26</c:v>
                </c:pt>
                <c:pt idx="3288">
                  <c:v>931.66</c:v>
                </c:pt>
                <c:pt idx="3289">
                  <c:v>918.22</c:v>
                </c:pt>
                <c:pt idx="3290">
                  <c:v>914.6</c:v>
                </c:pt>
                <c:pt idx="3291">
                  <c:v>901.78</c:v>
                </c:pt>
                <c:pt idx="3292">
                  <c:v>887.62</c:v>
                </c:pt>
                <c:pt idx="3293">
                  <c:v>878.36</c:v>
                </c:pt>
                <c:pt idx="3294">
                  <c:v>887.34</c:v>
                </c:pt>
                <c:pt idx="3295">
                  <c:v>861.4</c:v>
                </c:pt>
                <c:pt idx="3296">
                  <c:v>847.48</c:v>
                </c:pt>
                <c:pt idx="3297">
                  <c:v>858.54</c:v>
                </c:pt>
                <c:pt idx="3298">
                  <c:v>864.36</c:v>
                </c:pt>
                <c:pt idx="3299">
                  <c:v>844.61</c:v>
                </c:pt>
                <c:pt idx="3300">
                  <c:v>855.7</c:v>
                </c:pt>
                <c:pt idx="3301">
                  <c:v>860.32</c:v>
                </c:pt>
                <c:pt idx="3302">
                  <c:v>848.2</c:v>
                </c:pt>
                <c:pt idx="3303">
                  <c:v>843.59</c:v>
                </c:pt>
                <c:pt idx="3304">
                  <c:v>838.15</c:v>
                </c:pt>
                <c:pt idx="3305">
                  <c:v>829.69</c:v>
                </c:pt>
                <c:pt idx="3306">
                  <c:v>835.97</c:v>
                </c:pt>
                <c:pt idx="3307">
                  <c:v>829.2</c:v>
                </c:pt>
                <c:pt idx="3308">
                  <c:v>818.68</c:v>
                </c:pt>
                <c:pt idx="3309">
                  <c:v>817.37</c:v>
                </c:pt>
                <c:pt idx="3310">
                  <c:v>834.89</c:v>
                </c:pt>
                <c:pt idx="3311">
                  <c:v>851.17</c:v>
                </c:pt>
                <c:pt idx="3312">
                  <c:v>845.13</c:v>
                </c:pt>
                <c:pt idx="3313">
                  <c:v>837.1</c:v>
                </c:pt>
                <c:pt idx="3314">
                  <c:v>848.17</c:v>
                </c:pt>
                <c:pt idx="3315">
                  <c:v>832.58</c:v>
                </c:pt>
                <c:pt idx="3316">
                  <c:v>838.57</c:v>
                </c:pt>
                <c:pt idx="3317">
                  <c:v>827.55</c:v>
                </c:pt>
                <c:pt idx="3318">
                  <c:v>837.28</c:v>
                </c:pt>
                <c:pt idx="3319">
                  <c:v>841.15</c:v>
                </c:pt>
                <c:pt idx="3320">
                  <c:v>834.81</c:v>
                </c:pt>
                <c:pt idx="3321">
                  <c:v>821.99</c:v>
                </c:pt>
                <c:pt idx="3322">
                  <c:v>829.85</c:v>
                </c:pt>
                <c:pt idx="3323">
                  <c:v>822.1</c:v>
                </c:pt>
                <c:pt idx="3324">
                  <c:v>828.89</c:v>
                </c:pt>
                <c:pt idx="3325">
                  <c:v>807.48</c:v>
                </c:pt>
                <c:pt idx="3326">
                  <c:v>800.73</c:v>
                </c:pt>
                <c:pt idx="3327">
                  <c:v>804.19</c:v>
                </c:pt>
                <c:pt idx="3328">
                  <c:v>831.9</c:v>
                </c:pt>
                <c:pt idx="3329">
                  <c:v>833.27</c:v>
                </c:pt>
                <c:pt idx="3330">
                  <c:v>862.79</c:v>
                </c:pt>
                <c:pt idx="3331">
                  <c:v>866.45</c:v>
                </c:pt>
                <c:pt idx="3332">
                  <c:v>874.02</c:v>
                </c:pt>
                <c:pt idx="3333">
                  <c:v>875.67</c:v>
                </c:pt>
                <c:pt idx="3334">
                  <c:v>895.79</c:v>
                </c:pt>
                <c:pt idx="3335">
                  <c:v>864.23</c:v>
                </c:pt>
                <c:pt idx="3336">
                  <c:v>874.74</c:v>
                </c:pt>
                <c:pt idx="3337">
                  <c:v>869.95</c:v>
                </c:pt>
                <c:pt idx="3338">
                  <c:v>868.52</c:v>
                </c:pt>
                <c:pt idx="3339">
                  <c:v>863.5</c:v>
                </c:pt>
                <c:pt idx="3340">
                  <c:v>848.18</c:v>
                </c:pt>
                <c:pt idx="3341">
                  <c:v>858.48</c:v>
                </c:pt>
                <c:pt idx="3342">
                  <c:v>880.9</c:v>
                </c:pt>
                <c:pt idx="3343">
                  <c:v>876.45</c:v>
                </c:pt>
                <c:pt idx="3344">
                  <c:v>878.85</c:v>
                </c:pt>
                <c:pt idx="3345">
                  <c:v>879.93</c:v>
                </c:pt>
                <c:pt idx="3346">
                  <c:v>878.29</c:v>
                </c:pt>
                <c:pt idx="3347">
                  <c:v>865.99</c:v>
                </c:pt>
                <c:pt idx="3348">
                  <c:v>871.58</c:v>
                </c:pt>
                <c:pt idx="3349">
                  <c:v>868.3</c:v>
                </c:pt>
                <c:pt idx="3350">
                  <c:v>885.23</c:v>
                </c:pt>
                <c:pt idx="3351">
                  <c:v>890.81</c:v>
                </c:pt>
                <c:pt idx="3352">
                  <c:v>879.91</c:v>
                </c:pt>
                <c:pt idx="3353">
                  <c:v>893.58</c:v>
                </c:pt>
                <c:pt idx="3354">
                  <c:v>892.01</c:v>
                </c:pt>
                <c:pt idx="3355">
                  <c:v>911.37</c:v>
                </c:pt>
                <c:pt idx="3356">
                  <c:v>919.02</c:v>
                </c:pt>
                <c:pt idx="3357">
                  <c:v>911.43</c:v>
                </c:pt>
                <c:pt idx="3358">
                  <c:v>898.81</c:v>
                </c:pt>
                <c:pt idx="3359">
                  <c:v>914.84</c:v>
                </c:pt>
                <c:pt idx="3360">
                  <c:v>917.84</c:v>
                </c:pt>
                <c:pt idx="3361">
                  <c:v>916.92</c:v>
                </c:pt>
                <c:pt idx="3362">
                  <c:v>916.3</c:v>
                </c:pt>
                <c:pt idx="3363">
                  <c:v>930.08</c:v>
                </c:pt>
                <c:pt idx="3364">
                  <c:v>926.55</c:v>
                </c:pt>
                <c:pt idx="3365">
                  <c:v>934.39</c:v>
                </c:pt>
                <c:pt idx="3366">
                  <c:v>929.62</c:v>
                </c:pt>
                <c:pt idx="3367">
                  <c:v>920.27</c:v>
                </c:pt>
                <c:pt idx="3368">
                  <c:v>933.41</c:v>
                </c:pt>
                <c:pt idx="3369">
                  <c:v>945.11</c:v>
                </c:pt>
                <c:pt idx="3370">
                  <c:v>942.3</c:v>
                </c:pt>
                <c:pt idx="3371">
                  <c:v>939.28</c:v>
                </c:pt>
                <c:pt idx="3372">
                  <c:v>946.67</c:v>
                </c:pt>
                <c:pt idx="3373">
                  <c:v>944.3</c:v>
                </c:pt>
                <c:pt idx="3374">
                  <c:v>920.77</c:v>
                </c:pt>
                <c:pt idx="3375">
                  <c:v>919.73</c:v>
                </c:pt>
                <c:pt idx="3376">
                  <c:v>923.42</c:v>
                </c:pt>
                <c:pt idx="3377">
                  <c:v>931.87</c:v>
                </c:pt>
                <c:pt idx="3378">
                  <c:v>933.22</c:v>
                </c:pt>
                <c:pt idx="3379">
                  <c:v>951.48</c:v>
                </c:pt>
                <c:pt idx="3380">
                  <c:v>953.22</c:v>
                </c:pt>
                <c:pt idx="3381">
                  <c:v>949.64</c:v>
                </c:pt>
                <c:pt idx="3382">
                  <c:v>963.59</c:v>
                </c:pt>
                <c:pt idx="3383">
                  <c:v>967</c:v>
                </c:pt>
                <c:pt idx="3384">
                  <c:v>971.56</c:v>
                </c:pt>
                <c:pt idx="3385">
                  <c:v>986.24</c:v>
                </c:pt>
                <c:pt idx="3386">
                  <c:v>990.14</c:v>
                </c:pt>
                <c:pt idx="3387">
                  <c:v>987.76</c:v>
                </c:pt>
                <c:pt idx="3388">
                  <c:v>975.93</c:v>
                </c:pt>
                <c:pt idx="3389">
                  <c:v>984.84</c:v>
                </c:pt>
                <c:pt idx="3390">
                  <c:v>997.48</c:v>
                </c:pt>
                <c:pt idx="3391">
                  <c:v>998.51</c:v>
                </c:pt>
                <c:pt idx="3392">
                  <c:v>988.61</c:v>
                </c:pt>
                <c:pt idx="3393">
                  <c:v>1010.74</c:v>
                </c:pt>
                <c:pt idx="3394">
                  <c:v>1011.66</c:v>
                </c:pt>
                <c:pt idx="3395">
                  <c:v>1010.09</c:v>
                </c:pt>
                <c:pt idx="3396">
                  <c:v>994.7</c:v>
                </c:pt>
                <c:pt idx="3397">
                  <c:v>995.69</c:v>
                </c:pt>
                <c:pt idx="3398">
                  <c:v>981.64</c:v>
                </c:pt>
                <c:pt idx="3399">
                  <c:v>983.45</c:v>
                </c:pt>
                <c:pt idx="3400">
                  <c:v>975.32</c:v>
                </c:pt>
                <c:pt idx="3401">
                  <c:v>985.82</c:v>
                </c:pt>
                <c:pt idx="3402">
                  <c:v>976.22</c:v>
                </c:pt>
                <c:pt idx="3403">
                  <c:v>974.5</c:v>
                </c:pt>
                <c:pt idx="3404">
                  <c:v>982.32</c:v>
                </c:pt>
                <c:pt idx="3405">
                  <c:v>993.75</c:v>
                </c:pt>
                <c:pt idx="3406">
                  <c:v>985.7</c:v>
                </c:pt>
                <c:pt idx="3407">
                  <c:v>1004.42</c:v>
                </c:pt>
                <c:pt idx="3408">
                  <c:v>1007.84</c:v>
                </c:pt>
                <c:pt idx="3409">
                  <c:v>1002.21</c:v>
                </c:pt>
                <c:pt idx="3410">
                  <c:v>988.7</c:v>
                </c:pt>
                <c:pt idx="3411">
                  <c:v>998.14</c:v>
                </c:pt>
                <c:pt idx="3412">
                  <c:v>1003.86</c:v>
                </c:pt>
                <c:pt idx="3413">
                  <c:v>1000.42</c:v>
                </c:pt>
                <c:pt idx="3414">
                  <c:v>994.09</c:v>
                </c:pt>
                <c:pt idx="3415">
                  <c:v>981.73</c:v>
                </c:pt>
                <c:pt idx="3416">
                  <c:v>993.32</c:v>
                </c:pt>
                <c:pt idx="3417">
                  <c:v>978.8</c:v>
                </c:pt>
                <c:pt idx="3418">
                  <c:v>988.11</c:v>
                </c:pt>
                <c:pt idx="3419">
                  <c:v>988.61</c:v>
                </c:pt>
                <c:pt idx="3420">
                  <c:v>981.6</c:v>
                </c:pt>
                <c:pt idx="3421">
                  <c:v>998.68</c:v>
                </c:pt>
                <c:pt idx="3422">
                  <c:v>996.52</c:v>
                </c:pt>
                <c:pt idx="3423">
                  <c:v>989.28</c:v>
                </c:pt>
                <c:pt idx="3424">
                  <c:v>987.49</c:v>
                </c:pt>
                <c:pt idx="3425">
                  <c:v>990.31</c:v>
                </c:pt>
                <c:pt idx="3426">
                  <c:v>980.15</c:v>
                </c:pt>
                <c:pt idx="3427">
                  <c:v>982.82</c:v>
                </c:pt>
                <c:pt idx="3428">
                  <c:v>965.46</c:v>
                </c:pt>
                <c:pt idx="3429">
                  <c:v>967.08</c:v>
                </c:pt>
                <c:pt idx="3430">
                  <c:v>974.12</c:v>
                </c:pt>
                <c:pt idx="3431">
                  <c:v>977.59</c:v>
                </c:pt>
                <c:pt idx="3432">
                  <c:v>980.59</c:v>
                </c:pt>
                <c:pt idx="3433">
                  <c:v>990.35</c:v>
                </c:pt>
                <c:pt idx="3434">
                  <c:v>984.03</c:v>
                </c:pt>
                <c:pt idx="3435">
                  <c:v>990.51</c:v>
                </c:pt>
                <c:pt idx="3436">
                  <c:v>990.67</c:v>
                </c:pt>
                <c:pt idx="3437">
                  <c:v>999.74</c:v>
                </c:pt>
                <c:pt idx="3438">
                  <c:v>1002.35</c:v>
                </c:pt>
                <c:pt idx="3439">
                  <c:v>1000.3</c:v>
                </c:pt>
                <c:pt idx="3440">
                  <c:v>1003.27</c:v>
                </c:pt>
                <c:pt idx="3441">
                  <c:v>993.06</c:v>
                </c:pt>
                <c:pt idx="3442">
                  <c:v>993.71</c:v>
                </c:pt>
                <c:pt idx="3443">
                  <c:v>996.73</c:v>
                </c:pt>
                <c:pt idx="3444">
                  <c:v>996.79</c:v>
                </c:pt>
                <c:pt idx="3445">
                  <c:v>1002.84</c:v>
                </c:pt>
                <c:pt idx="3446">
                  <c:v>1008.01</c:v>
                </c:pt>
                <c:pt idx="3447">
                  <c:v>1021.99</c:v>
                </c:pt>
                <c:pt idx="3448">
                  <c:v>1026.27</c:v>
                </c:pt>
                <c:pt idx="3449">
                  <c:v>1027.97</c:v>
                </c:pt>
                <c:pt idx="3450">
                  <c:v>1021.39</c:v>
                </c:pt>
                <c:pt idx="3451">
                  <c:v>1031.6400000000001</c:v>
                </c:pt>
                <c:pt idx="3452">
                  <c:v>1023.17</c:v>
                </c:pt>
                <c:pt idx="3453">
                  <c:v>1010.92</c:v>
                </c:pt>
                <c:pt idx="3454">
                  <c:v>1016.42</c:v>
                </c:pt>
                <c:pt idx="3455">
                  <c:v>1018.63</c:v>
                </c:pt>
                <c:pt idx="3456">
                  <c:v>1014.81</c:v>
                </c:pt>
                <c:pt idx="3457">
                  <c:v>1029.32</c:v>
                </c:pt>
                <c:pt idx="3458">
                  <c:v>1025.97</c:v>
                </c:pt>
                <c:pt idx="3459">
                  <c:v>1039.58</c:v>
                </c:pt>
                <c:pt idx="3460">
                  <c:v>1036.3</c:v>
                </c:pt>
                <c:pt idx="3461">
                  <c:v>1022.82</c:v>
                </c:pt>
                <c:pt idx="3462">
                  <c:v>1029.03</c:v>
                </c:pt>
                <c:pt idx="3463">
                  <c:v>1009.38</c:v>
                </c:pt>
                <c:pt idx="3464">
                  <c:v>1003.27</c:v>
                </c:pt>
                <c:pt idx="3465">
                  <c:v>996.85</c:v>
                </c:pt>
                <c:pt idx="3466">
                  <c:v>1006.58</c:v>
                </c:pt>
                <c:pt idx="3467">
                  <c:v>995.97</c:v>
                </c:pt>
                <c:pt idx="3468">
                  <c:v>1018.22</c:v>
                </c:pt>
                <c:pt idx="3469">
                  <c:v>1020.24</c:v>
                </c:pt>
                <c:pt idx="3470">
                  <c:v>1029.8499999999999</c:v>
                </c:pt>
                <c:pt idx="3471">
                  <c:v>1034.3499999999999</c:v>
                </c:pt>
                <c:pt idx="3472">
                  <c:v>1039.25</c:v>
                </c:pt>
                <c:pt idx="3473">
                  <c:v>1033.78</c:v>
                </c:pt>
                <c:pt idx="3474">
                  <c:v>1038.73</c:v>
                </c:pt>
                <c:pt idx="3475">
                  <c:v>1038.06</c:v>
                </c:pt>
                <c:pt idx="3476">
                  <c:v>1045.3499999999999</c:v>
                </c:pt>
                <c:pt idx="3477">
                  <c:v>1049.48</c:v>
                </c:pt>
                <c:pt idx="3478">
                  <c:v>1046.76</c:v>
                </c:pt>
                <c:pt idx="3479">
                  <c:v>1050.07</c:v>
                </c:pt>
                <c:pt idx="3480">
                  <c:v>1039.32</c:v>
                </c:pt>
                <c:pt idx="3481">
                  <c:v>1044.68</c:v>
                </c:pt>
                <c:pt idx="3482">
                  <c:v>1046.03</c:v>
                </c:pt>
                <c:pt idx="3483">
                  <c:v>1030.3599999999999</c:v>
                </c:pt>
                <c:pt idx="3484">
                  <c:v>1033.77</c:v>
                </c:pt>
                <c:pt idx="3485">
                  <c:v>1028.9100000000001</c:v>
                </c:pt>
                <c:pt idx="3486">
                  <c:v>1031.1300000000001</c:v>
                </c:pt>
                <c:pt idx="3487">
                  <c:v>1046.79</c:v>
                </c:pt>
                <c:pt idx="3488">
                  <c:v>1048.1099999999999</c:v>
                </c:pt>
                <c:pt idx="3489">
                  <c:v>1046.94</c:v>
                </c:pt>
                <c:pt idx="3490">
                  <c:v>1050.71</c:v>
                </c:pt>
                <c:pt idx="3491">
                  <c:v>1059.02</c:v>
                </c:pt>
                <c:pt idx="3492">
                  <c:v>1053.25</c:v>
                </c:pt>
                <c:pt idx="3493">
                  <c:v>1051.81</c:v>
                </c:pt>
                <c:pt idx="3494">
                  <c:v>1058.05</c:v>
                </c:pt>
                <c:pt idx="3495">
                  <c:v>1053.21</c:v>
                </c:pt>
                <c:pt idx="3496">
                  <c:v>1047.1099999999999</c:v>
                </c:pt>
                <c:pt idx="3497">
                  <c:v>1046.57</c:v>
                </c:pt>
                <c:pt idx="3498">
                  <c:v>1058.53</c:v>
                </c:pt>
                <c:pt idx="3499">
                  <c:v>1058.4100000000001</c:v>
                </c:pt>
                <c:pt idx="3500">
                  <c:v>1050.3499999999999</c:v>
                </c:pt>
                <c:pt idx="3501">
                  <c:v>1043.6300000000001</c:v>
                </c:pt>
                <c:pt idx="3502">
                  <c:v>1034.1500000000001</c:v>
                </c:pt>
                <c:pt idx="3503">
                  <c:v>1042.44</c:v>
                </c:pt>
                <c:pt idx="3504">
                  <c:v>1033.6500000000001</c:v>
                </c:pt>
                <c:pt idx="3505">
                  <c:v>1035.28</c:v>
                </c:pt>
                <c:pt idx="3506">
                  <c:v>1052.08</c:v>
                </c:pt>
                <c:pt idx="3507">
                  <c:v>1053.8900000000001</c:v>
                </c:pt>
                <c:pt idx="3508">
                  <c:v>1058.45</c:v>
                </c:pt>
                <c:pt idx="3509">
                  <c:v>1058.2</c:v>
                </c:pt>
                <c:pt idx="3510">
                  <c:v>1070.1199999999999</c:v>
                </c:pt>
                <c:pt idx="3511">
                  <c:v>1066.6199999999999</c:v>
                </c:pt>
                <c:pt idx="3512">
                  <c:v>1064.73</c:v>
                </c:pt>
                <c:pt idx="3513">
                  <c:v>1069.72</c:v>
                </c:pt>
                <c:pt idx="3514">
                  <c:v>1061.5</c:v>
                </c:pt>
                <c:pt idx="3515">
                  <c:v>1069.3</c:v>
                </c:pt>
                <c:pt idx="3516">
                  <c:v>1060.18</c:v>
                </c:pt>
                <c:pt idx="3517">
                  <c:v>1059.05</c:v>
                </c:pt>
                <c:pt idx="3518">
                  <c:v>1071.21</c:v>
                </c:pt>
                <c:pt idx="3519">
                  <c:v>1074.1400000000001</c:v>
                </c:pt>
                <c:pt idx="3520">
                  <c:v>1068.04</c:v>
                </c:pt>
                <c:pt idx="3521">
                  <c:v>1075.1300000000001</c:v>
                </c:pt>
                <c:pt idx="3522">
                  <c:v>1076.48</c:v>
                </c:pt>
                <c:pt idx="3523">
                  <c:v>1089.18</c:v>
                </c:pt>
                <c:pt idx="3524">
                  <c:v>1088.6600000000001</c:v>
                </c:pt>
                <c:pt idx="3525">
                  <c:v>1092.94</c:v>
                </c:pt>
                <c:pt idx="3526">
                  <c:v>1096.02</c:v>
                </c:pt>
                <c:pt idx="3527">
                  <c:v>1094.04</c:v>
                </c:pt>
                <c:pt idx="3528">
                  <c:v>1095.8900000000001</c:v>
                </c:pt>
                <c:pt idx="3529">
                  <c:v>1109.48</c:v>
                </c:pt>
                <c:pt idx="3530">
                  <c:v>1109.6400000000001</c:v>
                </c:pt>
                <c:pt idx="3531">
                  <c:v>1111.92</c:v>
                </c:pt>
                <c:pt idx="3532">
                  <c:v>1108.48</c:v>
                </c:pt>
                <c:pt idx="3533">
                  <c:v>1122.22</c:v>
                </c:pt>
                <c:pt idx="3534">
                  <c:v>1123.67</c:v>
                </c:pt>
                <c:pt idx="3535">
                  <c:v>1126.33</c:v>
                </c:pt>
                <c:pt idx="3536">
                  <c:v>1131.92</c:v>
                </c:pt>
                <c:pt idx="3537">
                  <c:v>1121.8599999999999</c:v>
                </c:pt>
                <c:pt idx="3538">
                  <c:v>1127.23</c:v>
                </c:pt>
                <c:pt idx="3539">
                  <c:v>1121.22</c:v>
                </c:pt>
                <c:pt idx="3540">
                  <c:v>1130.52</c:v>
                </c:pt>
                <c:pt idx="3541">
                  <c:v>1132.05</c:v>
                </c:pt>
                <c:pt idx="3542">
                  <c:v>1139.83</c:v>
                </c:pt>
                <c:pt idx="3543">
                  <c:v>1138.77</c:v>
                </c:pt>
                <c:pt idx="3544">
                  <c:v>1147.6199999999999</c:v>
                </c:pt>
                <c:pt idx="3545">
                  <c:v>1143.94</c:v>
                </c:pt>
                <c:pt idx="3546">
                  <c:v>1141.55</c:v>
                </c:pt>
                <c:pt idx="3547">
                  <c:v>1155.3699999999999</c:v>
                </c:pt>
                <c:pt idx="3548">
                  <c:v>1144.05</c:v>
                </c:pt>
                <c:pt idx="3549">
                  <c:v>1128.48</c:v>
                </c:pt>
                <c:pt idx="3550">
                  <c:v>1134.1099999999999</c:v>
                </c:pt>
                <c:pt idx="3551">
                  <c:v>1131.1300000000001</c:v>
                </c:pt>
                <c:pt idx="3552">
                  <c:v>1135.26</c:v>
                </c:pt>
                <c:pt idx="3553">
                  <c:v>1136.03</c:v>
                </c:pt>
                <c:pt idx="3554">
                  <c:v>1126.52</c:v>
                </c:pt>
                <c:pt idx="3555">
                  <c:v>1128.5899999999999</c:v>
                </c:pt>
                <c:pt idx="3556">
                  <c:v>1142.76</c:v>
                </c:pt>
                <c:pt idx="3557">
                  <c:v>1139.81</c:v>
                </c:pt>
                <c:pt idx="3558">
                  <c:v>1145.54</c:v>
                </c:pt>
                <c:pt idx="3559">
                  <c:v>1157.76</c:v>
                </c:pt>
                <c:pt idx="3560">
                  <c:v>1152.1099999999999</c:v>
                </c:pt>
                <c:pt idx="3561">
                  <c:v>1145.81</c:v>
                </c:pt>
                <c:pt idx="3562">
                  <c:v>1156.99</c:v>
                </c:pt>
                <c:pt idx="3563">
                  <c:v>1151.82</c:v>
                </c:pt>
                <c:pt idx="3564">
                  <c:v>1147.06</c:v>
                </c:pt>
                <c:pt idx="3565">
                  <c:v>1144.1099999999999</c:v>
                </c:pt>
                <c:pt idx="3566">
                  <c:v>1140.99</c:v>
                </c:pt>
                <c:pt idx="3567">
                  <c:v>1139.0899999999999</c:v>
                </c:pt>
                <c:pt idx="3568">
                  <c:v>1143.67</c:v>
                </c:pt>
                <c:pt idx="3569">
                  <c:v>1144.9100000000001</c:v>
                </c:pt>
                <c:pt idx="3570">
                  <c:v>1144.94</c:v>
                </c:pt>
                <c:pt idx="3571">
                  <c:v>1155.97</c:v>
                </c:pt>
                <c:pt idx="3572">
                  <c:v>1149.0999999999999</c:v>
                </c:pt>
                <c:pt idx="3573">
                  <c:v>1151.03</c:v>
                </c:pt>
                <c:pt idx="3574">
                  <c:v>1154.8699999999999</c:v>
                </c:pt>
                <c:pt idx="3575">
                  <c:v>1156.8599999999999</c:v>
                </c:pt>
                <c:pt idx="3576">
                  <c:v>1147.2</c:v>
                </c:pt>
                <c:pt idx="3577">
                  <c:v>1140.58</c:v>
                </c:pt>
                <c:pt idx="3578">
                  <c:v>1123.8900000000001</c:v>
                </c:pt>
                <c:pt idx="3579">
                  <c:v>1106.78</c:v>
                </c:pt>
                <c:pt idx="3580">
                  <c:v>1120.57</c:v>
                </c:pt>
                <c:pt idx="3581">
                  <c:v>1104.49</c:v>
                </c:pt>
                <c:pt idx="3582">
                  <c:v>1110.7</c:v>
                </c:pt>
                <c:pt idx="3583">
                  <c:v>1123.75</c:v>
                </c:pt>
                <c:pt idx="3584">
                  <c:v>1122.32</c:v>
                </c:pt>
                <c:pt idx="3585">
                  <c:v>1109.78</c:v>
                </c:pt>
                <c:pt idx="3586">
                  <c:v>1095.4000000000001</c:v>
                </c:pt>
                <c:pt idx="3587">
                  <c:v>1093.95</c:v>
                </c:pt>
                <c:pt idx="3588">
                  <c:v>1091.33</c:v>
                </c:pt>
                <c:pt idx="3589">
                  <c:v>1109.19</c:v>
                </c:pt>
                <c:pt idx="3590">
                  <c:v>1108.06</c:v>
                </c:pt>
                <c:pt idx="3591">
                  <c:v>1122.47</c:v>
                </c:pt>
                <c:pt idx="3592">
                  <c:v>1127</c:v>
                </c:pt>
                <c:pt idx="3593">
                  <c:v>1126.21</c:v>
                </c:pt>
                <c:pt idx="3594">
                  <c:v>1132.17</c:v>
                </c:pt>
                <c:pt idx="3595">
                  <c:v>1141.81</c:v>
                </c:pt>
                <c:pt idx="3596">
                  <c:v>1150.57</c:v>
                </c:pt>
                <c:pt idx="3597">
                  <c:v>1148.1600000000001</c:v>
                </c:pt>
                <c:pt idx="3598">
                  <c:v>1140.53</c:v>
                </c:pt>
                <c:pt idx="3599">
                  <c:v>1139.32</c:v>
                </c:pt>
                <c:pt idx="3600">
                  <c:v>1145.2</c:v>
                </c:pt>
                <c:pt idx="3601">
                  <c:v>1129.44</c:v>
                </c:pt>
                <c:pt idx="3602">
                  <c:v>1128.17</c:v>
                </c:pt>
                <c:pt idx="3603">
                  <c:v>1128.8399999999999</c:v>
                </c:pt>
                <c:pt idx="3604">
                  <c:v>1134.6099999999999</c:v>
                </c:pt>
                <c:pt idx="3605">
                  <c:v>1135.82</c:v>
                </c:pt>
                <c:pt idx="3606">
                  <c:v>1118.1500000000001</c:v>
                </c:pt>
                <c:pt idx="3607">
                  <c:v>1124.0899999999999</c:v>
                </c:pt>
                <c:pt idx="3608">
                  <c:v>1139.93</c:v>
                </c:pt>
                <c:pt idx="3609">
                  <c:v>1140.5999999999999</c:v>
                </c:pt>
                <c:pt idx="3610">
                  <c:v>1135.53</c:v>
                </c:pt>
                <c:pt idx="3611">
                  <c:v>1138.1099999999999</c:v>
                </c:pt>
                <c:pt idx="3612">
                  <c:v>1122.4100000000001</c:v>
                </c:pt>
                <c:pt idx="3613">
                  <c:v>1113.8900000000001</c:v>
                </c:pt>
                <c:pt idx="3614">
                  <c:v>1107.3</c:v>
                </c:pt>
                <c:pt idx="3615">
                  <c:v>1117.49</c:v>
                </c:pt>
                <c:pt idx="3616">
                  <c:v>1119.55</c:v>
                </c:pt>
                <c:pt idx="3617">
                  <c:v>1121.53</c:v>
                </c:pt>
                <c:pt idx="3618">
                  <c:v>1113.99</c:v>
                </c:pt>
                <c:pt idx="3619">
                  <c:v>1098.7</c:v>
                </c:pt>
                <c:pt idx="3620">
                  <c:v>1087.1199999999999</c:v>
                </c:pt>
                <c:pt idx="3621">
                  <c:v>1095.45</c:v>
                </c:pt>
                <c:pt idx="3622">
                  <c:v>1097.28</c:v>
                </c:pt>
                <c:pt idx="3623">
                  <c:v>1096.44</c:v>
                </c:pt>
                <c:pt idx="3624">
                  <c:v>1095.7</c:v>
                </c:pt>
                <c:pt idx="3625">
                  <c:v>1084.0999999999999</c:v>
                </c:pt>
                <c:pt idx="3626">
                  <c:v>1091.49</c:v>
                </c:pt>
                <c:pt idx="3627">
                  <c:v>1088.68</c:v>
                </c:pt>
                <c:pt idx="3628">
                  <c:v>1089.19</c:v>
                </c:pt>
                <c:pt idx="3629">
                  <c:v>1093.56</c:v>
                </c:pt>
                <c:pt idx="3630">
                  <c:v>1095.4100000000001</c:v>
                </c:pt>
                <c:pt idx="3631">
                  <c:v>1113.05</c:v>
                </c:pt>
                <c:pt idx="3632">
                  <c:v>1114.94</c:v>
                </c:pt>
                <c:pt idx="3633">
                  <c:v>1121.28</c:v>
                </c:pt>
                <c:pt idx="3634">
                  <c:v>1120.68</c:v>
                </c:pt>
                <c:pt idx="3635">
                  <c:v>1121.2</c:v>
                </c:pt>
                <c:pt idx="3636">
                  <c:v>1124.99</c:v>
                </c:pt>
                <c:pt idx="3637">
                  <c:v>1116.6400000000001</c:v>
                </c:pt>
                <c:pt idx="3638">
                  <c:v>1122.5</c:v>
                </c:pt>
                <c:pt idx="3639">
                  <c:v>1140.42</c:v>
                </c:pt>
                <c:pt idx="3640">
                  <c:v>1142.18</c:v>
                </c:pt>
                <c:pt idx="3641">
                  <c:v>1131.33</c:v>
                </c:pt>
                <c:pt idx="3642">
                  <c:v>1136.47</c:v>
                </c:pt>
                <c:pt idx="3643">
                  <c:v>1125.29</c:v>
                </c:pt>
                <c:pt idx="3644">
                  <c:v>1132.01</c:v>
                </c:pt>
                <c:pt idx="3645">
                  <c:v>1133.56</c:v>
                </c:pt>
                <c:pt idx="3646">
                  <c:v>1132.05</c:v>
                </c:pt>
                <c:pt idx="3647">
                  <c:v>1135.02</c:v>
                </c:pt>
                <c:pt idx="3648">
                  <c:v>1130.3</c:v>
                </c:pt>
                <c:pt idx="3649">
                  <c:v>1134.4100000000001</c:v>
                </c:pt>
                <c:pt idx="3650">
                  <c:v>1144.06</c:v>
                </c:pt>
                <c:pt idx="3651">
                  <c:v>1140.6500000000001</c:v>
                </c:pt>
                <c:pt idx="3652">
                  <c:v>1134.43</c:v>
                </c:pt>
                <c:pt idx="3653">
                  <c:v>1133.3499999999999</c:v>
                </c:pt>
                <c:pt idx="3654">
                  <c:v>1136.2</c:v>
                </c:pt>
                <c:pt idx="3655">
                  <c:v>1140.8399999999999</c:v>
                </c:pt>
                <c:pt idx="3656">
                  <c:v>1128.94</c:v>
                </c:pt>
                <c:pt idx="3657">
                  <c:v>1125.3800000000001</c:v>
                </c:pt>
                <c:pt idx="3658">
                  <c:v>1116.21</c:v>
                </c:pt>
                <c:pt idx="3659">
                  <c:v>1118.33</c:v>
                </c:pt>
                <c:pt idx="3660">
                  <c:v>1109.1099999999999</c:v>
                </c:pt>
                <c:pt idx="3661">
                  <c:v>1112.81</c:v>
                </c:pt>
                <c:pt idx="3662">
                  <c:v>1114.3499999999999</c:v>
                </c:pt>
                <c:pt idx="3663">
                  <c:v>1115.1400000000001</c:v>
                </c:pt>
                <c:pt idx="3664">
                  <c:v>1111.47</c:v>
                </c:pt>
                <c:pt idx="3665">
                  <c:v>1106.69</c:v>
                </c:pt>
                <c:pt idx="3666">
                  <c:v>1101.3900000000001</c:v>
                </c:pt>
                <c:pt idx="3667">
                  <c:v>1100.9000000000001</c:v>
                </c:pt>
                <c:pt idx="3668">
                  <c:v>1108.67</c:v>
                </c:pt>
                <c:pt idx="3669">
                  <c:v>1093.8800000000001</c:v>
                </c:pt>
                <c:pt idx="3670">
                  <c:v>1096.8399999999999</c:v>
                </c:pt>
                <c:pt idx="3671">
                  <c:v>1086.2</c:v>
                </c:pt>
                <c:pt idx="3672">
                  <c:v>1084.07</c:v>
                </c:pt>
                <c:pt idx="3673">
                  <c:v>1094.83</c:v>
                </c:pt>
                <c:pt idx="3674">
                  <c:v>1095.42</c:v>
                </c:pt>
                <c:pt idx="3675">
                  <c:v>1100.43</c:v>
                </c:pt>
                <c:pt idx="3676">
                  <c:v>1101.72</c:v>
                </c:pt>
                <c:pt idx="3677">
                  <c:v>1106.6199999999999</c:v>
                </c:pt>
                <c:pt idx="3678">
                  <c:v>1099.69</c:v>
                </c:pt>
                <c:pt idx="3679">
                  <c:v>1098.6300000000001</c:v>
                </c:pt>
                <c:pt idx="3680">
                  <c:v>1080.7</c:v>
                </c:pt>
                <c:pt idx="3681">
                  <c:v>1063.97</c:v>
                </c:pt>
                <c:pt idx="3682">
                  <c:v>1065.22</c:v>
                </c:pt>
                <c:pt idx="3683">
                  <c:v>1079.04</c:v>
                </c:pt>
                <c:pt idx="3684">
                  <c:v>1075.79</c:v>
                </c:pt>
                <c:pt idx="3685">
                  <c:v>1063.23</c:v>
                </c:pt>
                <c:pt idx="3686">
                  <c:v>1064.8</c:v>
                </c:pt>
                <c:pt idx="3687">
                  <c:v>1079.3399999999999</c:v>
                </c:pt>
                <c:pt idx="3688">
                  <c:v>1081.71</c:v>
                </c:pt>
                <c:pt idx="3689">
                  <c:v>1095.17</c:v>
                </c:pt>
                <c:pt idx="3690">
                  <c:v>1091.23</c:v>
                </c:pt>
                <c:pt idx="3691">
                  <c:v>1098.3499999999999</c:v>
                </c:pt>
                <c:pt idx="3692">
                  <c:v>1095.68</c:v>
                </c:pt>
                <c:pt idx="3693">
                  <c:v>1096.19</c:v>
                </c:pt>
                <c:pt idx="3694">
                  <c:v>1104.96</c:v>
                </c:pt>
                <c:pt idx="3695">
                  <c:v>1105.0899999999999</c:v>
                </c:pt>
                <c:pt idx="3696">
                  <c:v>1107.77</c:v>
                </c:pt>
                <c:pt idx="3697">
                  <c:v>1099.1500000000001</c:v>
                </c:pt>
                <c:pt idx="3698">
                  <c:v>1104.24</c:v>
                </c:pt>
                <c:pt idx="3699">
                  <c:v>1105.9100000000001</c:v>
                </c:pt>
                <c:pt idx="3700">
                  <c:v>1118.31</c:v>
                </c:pt>
                <c:pt idx="3701">
                  <c:v>1113.6300000000001</c:v>
                </c:pt>
                <c:pt idx="3702">
                  <c:v>1121.3</c:v>
                </c:pt>
                <c:pt idx="3703">
                  <c:v>1116.27</c:v>
                </c:pt>
                <c:pt idx="3704">
                  <c:v>1118.3800000000001</c:v>
                </c:pt>
                <c:pt idx="3705">
                  <c:v>1123.92</c:v>
                </c:pt>
                <c:pt idx="3706">
                  <c:v>1125.82</c:v>
                </c:pt>
                <c:pt idx="3707">
                  <c:v>1128.33</c:v>
                </c:pt>
                <c:pt idx="3708">
                  <c:v>1120.3699999999999</c:v>
                </c:pt>
                <c:pt idx="3709">
                  <c:v>1123.5</c:v>
                </c:pt>
                <c:pt idx="3710">
                  <c:v>1128.55</c:v>
                </c:pt>
                <c:pt idx="3711">
                  <c:v>1122.2</c:v>
                </c:pt>
                <c:pt idx="3712">
                  <c:v>1129.3</c:v>
                </c:pt>
                <c:pt idx="3713">
                  <c:v>1113.56</c:v>
                </c:pt>
                <c:pt idx="3714">
                  <c:v>1108.3599999999999</c:v>
                </c:pt>
                <c:pt idx="3715">
                  <c:v>1110.1099999999999</c:v>
                </c:pt>
                <c:pt idx="3716">
                  <c:v>1103.52</c:v>
                </c:pt>
                <c:pt idx="3717">
                  <c:v>1110.06</c:v>
                </c:pt>
                <c:pt idx="3718">
                  <c:v>1114.8</c:v>
                </c:pt>
                <c:pt idx="3719">
                  <c:v>1114.58</c:v>
                </c:pt>
                <c:pt idx="3720">
                  <c:v>1131.5</c:v>
                </c:pt>
                <c:pt idx="3721">
                  <c:v>1135.17</c:v>
                </c:pt>
                <c:pt idx="3722">
                  <c:v>1134.48</c:v>
                </c:pt>
                <c:pt idx="3723">
                  <c:v>1142.05</c:v>
                </c:pt>
                <c:pt idx="3724">
                  <c:v>1130.6500000000001</c:v>
                </c:pt>
                <c:pt idx="3725">
                  <c:v>1122.1400000000001</c:v>
                </c:pt>
                <c:pt idx="3726">
                  <c:v>1124.3900000000001</c:v>
                </c:pt>
                <c:pt idx="3727">
                  <c:v>1121.8399999999999</c:v>
                </c:pt>
                <c:pt idx="3728">
                  <c:v>1113.6500000000001</c:v>
                </c:pt>
                <c:pt idx="3729">
                  <c:v>1103.29</c:v>
                </c:pt>
                <c:pt idx="3730">
                  <c:v>1108.2</c:v>
                </c:pt>
                <c:pt idx="3731">
                  <c:v>1114.02</c:v>
                </c:pt>
                <c:pt idx="3732">
                  <c:v>1103.23</c:v>
                </c:pt>
                <c:pt idx="3733">
                  <c:v>1103.6600000000001</c:v>
                </c:pt>
                <c:pt idx="3734">
                  <c:v>1106.49</c:v>
                </c:pt>
                <c:pt idx="3735">
                  <c:v>1095.74</c:v>
                </c:pt>
                <c:pt idx="3736">
                  <c:v>1094.8</c:v>
                </c:pt>
                <c:pt idx="3737">
                  <c:v>1111.0899999999999</c:v>
                </c:pt>
                <c:pt idx="3738">
                  <c:v>1125.4000000000001</c:v>
                </c:pt>
                <c:pt idx="3739">
                  <c:v>1127.44</c:v>
                </c:pt>
                <c:pt idx="3740">
                  <c:v>1130.2</c:v>
                </c:pt>
                <c:pt idx="3741">
                  <c:v>1130.51</c:v>
                </c:pt>
                <c:pt idx="3742">
                  <c:v>1130.56</c:v>
                </c:pt>
                <c:pt idx="3743">
                  <c:v>1143.2</c:v>
                </c:pt>
                <c:pt idx="3744">
                  <c:v>1161.67</c:v>
                </c:pt>
                <c:pt idx="3745">
                  <c:v>1166.17</c:v>
                </c:pt>
                <c:pt idx="3746">
                  <c:v>1164.8900000000001</c:v>
                </c:pt>
                <c:pt idx="3747">
                  <c:v>1164.08</c:v>
                </c:pt>
                <c:pt idx="3748">
                  <c:v>1162.9100000000001</c:v>
                </c:pt>
                <c:pt idx="3749">
                  <c:v>1173.48</c:v>
                </c:pt>
                <c:pt idx="3750">
                  <c:v>1184.17</c:v>
                </c:pt>
                <c:pt idx="3751">
                  <c:v>1183.81</c:v>
                </c:pt>
                <c:pt idx="3752">
                  <c:v>1175.43</c:v>
                </c:pt>
                <c:pt idx="3753">
                  <c:v>1181.94</c:v>
                </c:pt>
                <c:pt idx="3754">
                  <c:v>1183.55</c:v>
                </c:pt>
                <c:pt idx="3755">
                  <c:v>1170.3399999999999</c:v>
                </c:pt>
                <c:pt idx="3756">
                  <c:v>1177.24</c:v>
                </c:pt>
                <c:pt idx="3757">
                  <c:v>1176.94</c:v>
                </c:pt>
                <c:pt idx="3758">
                  <c:v>1181.76</c:v>
                </c:pt>
                <c:pt idx="3759">
                  <c:v>1182.6500000000001</c:v>
                </c:pt>
                <c:pt idx="3760">
                  <c:v>1178.57</c:v>
                </c:pt>
                <c:pt idx="3761">
                  <c:v>1173.82</c:v>
                </c:pt>
                <c:pt idx="3762">
                  <c:v>1191.3699999999999</c:v>
                </c:pt>
                <c:pt idx="3763">
                  <c:v>1190.33</c:v>
                </c:pt>
                <c:pt idx="3764">
                  <c:v>1191.17</c:v>
                </c:pt>
                <c:pt idx="3765">
                  <c:v>1190.25</c:v>
                </c:pt>
                <c:pt idx="3766">
                  <c:v>1177.07</c:v>
                </c:pt>
                <c:pt idx="3767">
                  <c:v>1182.81</c:v>
                </c:pt>
                <c:pt idx="3768">
                  <c:v>1189.24</c:v>
                </c:pt>
                <c:pt idx="3769">
                  <c:v>1188</c:v>
                </c:pt>
                <c:pt idx="3770">
                  <c:v>1198.68</c:v>
                </c:pt>
                <c:pt idx="3771">
                  <c:v>1203.3800000000001</c:v>
                </c:pt>
                <c:pt idx="3772">
                  <c:v>1205.72</c:v>
                </c:pt>
                <c:pt idx="3773">
                  <c:v>1203.21</c:v>
                </c:pt>
                <c:pt idx="3774">
                  <c:v>1194.2</c:v>
                </c:pt>
                <c:pt idx="3775">
                  <c:v>1194.6500000000001</c:v>
                </c:pt>
                <c:pt idx="3776">
                  <c:v>1205.45</c:v>
                </c:pt>
                <c:pt idx="3777">
                  <c:v>1209.57</c:v>
                </c:pt>
                <c:pt idx="3778">
                  <c:v>1210.1300000000001</c:v>
                </c:pt>
                <c:pt idx="3779">
                  <c:v>1204.92</c:v>
                </c:pt>
                <c:pt idx="3780">
                  <c:v>1213.54</c:v>
                </c:pt>
                <c:pt idx="3781">
                  <c:v>1213.45</c:v>
                </c:pt>
                <c:pt idx="3782">
                  <c:v>1213.55</c:v>
                </c:pt>
                <c:pt idx="3783">
                  <c:v>1211.92</c:v>
                </c:pt>
                <c:pt idx="3784">
                  <c:v>1202.08</c:v>
                </c:pt>
                <c:pt idx="3785">
                  <c:v>1188.05</c:v>
                </c:pt>
                <c:pt idx="3786">
                  <c:v>1183.74</c:v>
                </c:pt>
                <c:pt idx="3787">
                  <c:v>1187.8900000000001</c:v>
                </c:pt>
                <c:pt idx="3788">
                  <c:v>1186.19</c:v>
                </c:pt>
                <c:pt idx="3789">
                  <c:v>1190.25</c:v>
                </c:pt>
                <c:pt idx="3790">
                  <c:v>1182.99</c:v>
                </c:pt>
                <c:pt idx="3791">
                  <c:v>1187.7</c:v>
                </c:pt>
                <c:pt idx="3792">
                  <c:v>1177.45</c:v>
                </c:pt>
                <c:pt idx="3793">
                  <c:v>1184.52</c:v>
                </c:pt>
                <c:pt idx="3794">
                  <c:v>1195.98</c:v>
                </c:pt>
                <c:pt idx="3795">
                  <c:v>1184.6300000000001</c:v>
                </c:pt>
                <c:pt idx="3796">
                  <c:v>1175.4100000000001</c:v>
                </c:pt>
                <c:pt idx="3797">
                  <c:v>1167.8699999999999</c:v>
                </c:pt>
                <c:pt idx="3798">
                  <c:v>1163.75</c:v>
                </c:pt>
                <c:pt idx="3799">
                  <c:v>1168.4100000000001</c:v>
                </c:pt>
                <c:pt idx="3800">
                  <c:v>1174.07</c:v>
                </c:pt>
                <c:pt idx="3801">
                  <c:v>1174.55</c:v>
                </c:pt>
                <c:pt idx="3802">
                  <c:v>1171.3599999999999</c:v>
                </c:pt>
                <c:pt idx="3803">
                  <c:v>1181.27</c:v>
                </c:pt>
                <c:pt idx="3804">
                  <c:v>1189.4100000000001</c:v>
                </c:pt>
                <c:pt idx="3805">
                  <c:v>1193.19</c:v>
                </c:pt>
                <c:pt idx="3806">
                  <c:v>1189.8900000000001</c:v>
                </c:pt>
                <c:pt idx="3807">
                  <c:v>1203.03</c:v>
                </c:pt>
                <c:pt idx="3808">
                  <c:v>1201.72</c:v>
                </c:pt>
                <c:pt idx="3809">
                  <c:v>1202.3</c:v>
                </c:pt>
                <c:pt idx="3810">
                  <c:v>1191.99</c:v>
                </c:pt>
                <c:pt idx="3811">
                  <c:v>1197.01</c:v>
                </c:pt>
                <c:pt idx="3812">
                  <c:v>1205.3</c:v>
                </c:pt>
                <c:pt idx="3813">
                  <c:v>1206.1400000000001</c:v>
                </c:pt>
                <c:pt idx="3814">
                  <c:v>1210.1199999999999</c:v>
                </c:pt>
                <c:pt idx="3815">
                  <c:v>1210.3399999999999</c:v>
                </c:pt>
                <c:pt idx="3816">
                  <c:v>1200.75</c:v>
                </c:pt>
                <c:pt idx="3817">
                  <c:v>1201.5899999999999</c:v>
                </c:pt>
                <c:pt idx="3818">
                  <c:v>1184.1600000000001</c:v>
                </c:pt>
                <c:pt idx="3819">
                  <c:v>1190.8</c:v>
                </c:pt>
                <c:pt idx="3820">
                  <c:v>1200.2</c:v>
                </c:pt>
                <c:pt idx="3821">
                  <c:v>1211.3699999999999</c:v>
                </c:pt>
                <c:pt idx="3822">
                  <c:v>1203.5999999999999</c:v>
                </c:pt>
                <c:pt idx="3823">
                  <c:v>1210.4100000000001</c:v>
                </c:pt>
                <c:pt idx="3824">
                  <c:v>1210.08</c:v>
                </c:pt>
                <c:pt idx="3825">
                  <c:v>1210.47</c:v>
                </c:pt>
                <c:pt idx="3826">
                  <c:v>1222.1199999999999</c:v>
                </c:pt>
                <c:pt idx="3827">
                  <c:v>1225.31</c:v>
                </c:pt>
                <c:pt idx="3828">
                  <c:v>1219.43</c:v>
                </c:pt>
                <c:pt idx="3829">
                  <c:v>1207.01</c:v>
                </c:pt>
                <c:pt idx="3830">
                  <c:v>1209.25</c:v>
                </c:pt>
                <c:pt idx="3831">
                  <c:v>1200.08</c:v>
                </c:pt>
                <c:pt idx="3832">
                  <c:v>1206.83</c:v>
                </c:pt>
                <c:pt idx="3833">
                  <c:v>1197.75</c:v>
                </c:pt>
                <c:pt idx="3834">
                  <c:v>1188.07</c:v>
                </c:pt>
                <c:pt idx="3835">
                  <c:v>1190.21</c:v>
                </c:pt>
                <c:pt idx="3836">
                  <c:v>1189.6500000000001</c:v>
                </c:pt>
                <c:pt idx="3837">
                  <c:v>1183.78</c:v>
                </c:pt>
                <c:pt idx="3838">
                  <c:v>1171.71</c:v>
                </c:pt>
                <c:pt idx="3839">
                  <c:v>1172.53</c:v>
                </c:pt>
                <c:pt idx="3840">
                  <c:v>1171.42</c:v>
                </c:pt>
                <c:pt idx="3841">
                  <c:v>1174.28</c:v>
                </c:pt>
                <c:pt idx="3842">
                  <c:v>1165.3599999999999</c:v>
                </c:pt>
                <c:pt idx="3843">
                  <c:v>1181.4100000000001</c:v>
                </c:pt>
                <c:pt idx="3844">
                  <c:v>1180.5899999999999</c:v>
                </c:pt>
                <c:pt idx="3845">
                  <c:v>1172.92</c:v>
                </c:pt>
                <c:pt idx="3846">
                  <c:v>1176.1199999999999</c:v>
                </c:pt>
                <c:pt idx="3847">
                  <c:v>1181.3900000000001</c:v>
                </c:pt>
                <c:pt idx="3848">
                  <c:v>1184.07</c:v>
                </c:pt>
                <c:pt idx="3849">
                  <c:v>1191.1400000000001</c:v>
                </c:pt>
                <c:pt idx="3850">
                  <c:v>1181.2</c:v>
                </c:pt>
                <c:pt idx="3851">
                  <c:v>1181.21</c:v>
                </c:pt>
                <c:pt idx="3852">
                  <c:v>1187.76</c:v>
                </c:pt>
                <c:pt idx="3853">
                  <c:v>1173.79</c:v>
                </c:pt>
                <c:pt idx="3854">
                  <c:v>1162.05</c:v>
                </c:pt>
                <c:pt idx="3855">
                  <c:v>1142.6199999999999</c:v>
                </c:pt>
                <c:pt idx="3856">
                  <c:v>1145.98</c:v>
                </c:pt>
                <c:pt idx="3857">
                  <c:v>1152.78</c:v>
                </c:pt>
                <c:pt idx="3858">
                  <c:v>1137.5</c:v>
                </c:pt>
                <c:pt idx="3859">
                  <c:v>1159.95</c:v>
                </c:pt>
                <c:pt idx="3860">
                  <c:v>1152.1199999999999</c:v>
                </c:pt>
                <c:pt idx="3861">
                  <c:v>1162.0999999999999</c:v>
                </c:pt>
                <c:pt idx="3862">
                  <c:v>1151.83</c:v>
                </c:pt>
                <c:pt idx="3863">
                  <c:v>1156.3800000000001</c:v>
                </c:pt>
                <c:pt idx="3864">
                  <c:v>1143.22</c:v>
                </c:pt>
                <c:pt idx="3865">
                  <c:v>1156.8499999999999</c:v>
                </c:pt>
                <c:pt idx="3866">
                  <c:v>1162.1600000000001</c:v>
                </c:pt>
                <c:pt idx="3867">
                  <c:v>1161.17</c:v>
                </c:pt>
                <c:pt idx="3868">
                  <c:v>1175.6500000000001</c:v>
                </c:pt>
                <c:pt idx="3869">
                  <c:v>1172.6300000000001</c:v>
                </c:pt>
                <c:pt idx="3870">
                  <c:v>1171.3499999999999</c:v>
                </c:pt>
                <c:pt idx="3871">
                  <c:v>1178.8399999999999</c:v>
                </c:pt>
                <c:pt idx="3872">
                  <c:v>1166.22</c:v>
                </c:pt>
                <c:pt idx="3873">
                  <c:v>1171.1099999999999</c:v>
                </c:pt>
                <c:pt idx="3874">
                  <c:v>1159.3599999999999</c:v>
                </c:pt>
                <c:pt idx="3875">
                  <c:v>1154.05</c:v>
                </c:pt>
                <c:pt idx="3876">
                  <c:v>1165.69</c:v>
                </c:pt>
                <c:pt idx="3877">
                  <c:v>1173.8</c:v>
                </c:pt>
                <c:pt idx="3878">
                  <c:v>1185.56</c:v>
                </c:pt>
                <c:pt idx="3879">
                  <c:v>1191.08</c:v>
                </c:pt>
                <c:pt idx="3880">
                  <c:v>1189.28</c:v>
                </c:pt>
                <c:pt idx="3881">
                  <c:v>1193.8599999999999</c:v>
                </c:pt>
                <c:pt idx="3882">
                  <c:v>1194.07</c:v>
                </c:pt>
                <c:pt idx="3883">
                  <c:v>1190.01</c:v>
                </c:pt>
                <c:pt idx="3884">
                  <c:v>1197.6199999999999</c:v>
                </c:pt>
                <c:pt idx="3885">
                  <c:v>1198.78</c:v>
                </c:pt>
                <c:pt idx="3886">
                  <c:v>1191.5</c:v>
                </c:pt>
                <c:pt idx="3887">
                  <c:v>1202.22</c:v>
                </c:pt>
                <c:pt idx="3888">
                  <c:v>1204.29</c:v>
                </c:pt>
                <c:pt idx="3889">
                  <c:v>1196.02</c:v>
                </c:pt>
                <c:pt idx="3890">
                  <c:v>1197.51</c:v>
                </c:pt>
                <c:pt idx="3891">
                  <c:v>1197.26</c:v>
                </c:pt>
                <c:pt idx="3892">
                  <c:v>1194.67</c:v>
                </c:pt>
                <c:pt idx="3893">
                  <c:v>1200.93</c:v>
                </c:pt>
                <c:pt idx="3894">
                  <c:v>1198.1099999999999</c:v>
                </c:pt>
                <c:pt idx="3895">
                  <c:v>1200.82</c:v>
                </c:pt>
                <c:pt idx="3896">
                  <c:v>1203.9100000000001</c:v>
                </c:pt>
                <c:pt idx="3897">
                  <c:v>1206.58</c:v>
                </c:pt>
                <c:pt idx="3898">
                  <c:v>1210.96</c:v>
                </c:pt>
                <c:pt idx="3899">
                  <c:v>1216.96</c:v>
                </c:pt>
                <c:pt idx="3900">
                  <c:v>1216.0999999999999</c:v>
                </c:pt>
                <c:pt idx="3901">
                  <c:v>1213.6099999999999</c:v>
                </c:pt>
                <c:pt idx="3902">
                  <c:v>1213.8800000000001</c:v>
                </c:pt>
                <c:pt idx="3903">
                  <c:v>1200.73</c:v>
                </c:pt>
                <c:pt idx="3904">
                  <c:v>1191.57</c:v>
                </c:pt>
                <c:pt idx="3905">
                  <c:v>1190.69</c:v>
                </c:pt>
                <c:pt idx="3906">
                  <c:v>1201.57</c:v>
                </c:pt>
                <c:pt idx="3907">
                  <c:v>1199.8499999999999</c:v>
                </c:pt>
                <c:pt idx="3908">
                  <c:v>1191.33</c:v>
                </c:pt>
                <c:pt idx="3909">
                  <c:v>1194.44</c:v>
                </c:pt>
                <c:pt idx="3910">
                  <c:v>1204.99</c:v>
                </c:pt>
                <c:pt idx="3911">
                  <c:v>1194.94</c:v>
                </c:pt>
                <c:pt idx="3912">
                  <c:v>1197.8699999999999</c:v>
                </c:pt>
                <c:pt idx="3913">
                  <c:v>1211.8599999999999</c:v>
                </c:pt>
                <c:pt idx="3914">
                  <c:v>1219.44</c:v>
                </c:pt>
                <c:pt idx="3915">
                  <c:v>1222.21</c:v>
                </c:pt>
                <c:pt idx="3916">
                  <c:v>1223.29</c:v>
                </c:pt>
                <c:pt idx="3917">
                  <c:v>1226.5</c:v>
                </c:pt>
                <c:pt idx="3918">
                  <c:v>1227.92</c:v>
                </c:pt>
                <c:pt idx="3919">
                  <c:v>1221.1300000000001</c:v>
                </c:pt>
                <c:pt idx="3920">
                  <c:v>1229.3499999999999</c:v>
                </c:pt>
                <c:pt idx="3921">
                  <c:v>1235.2</c:v>
                </c:pt>
                <c:pt idx="3922">
                  <c:v>1227.04</c:v>
                </c:pt>
                <c:pt idx="3923">
                  <c:v>1233.68</c:v>
                </c:pt>
                <c:pt idx="3924">
                  <c:v>1229.03</c:v>
                </c:pt>
                <c:pt idx="3925">
                  <c:v>1231.1600000000001</c:v>
                </c:pt>
                <c:pt idx="3926">
                  <c:v>1236.79</c:v>
                </c:pt>
                <c:pt idx="3927">
                  <c:v>1243.72</c:v>
                </c:pt>
                <c:pt idx="3928">
                  <c:v>1234.18</c:v>
                </c:pt>
                <c:pt idx="3929">
                  <c:v>1235.3499999999999</c:v>
                </c:pt>
                <c:pt idx="3930">
                  <c:v>1244.1199999999999</c:v>
                </c:pt>
                <c:pt idx="3931">
                  <c:v>1245.04</c:v>
                </c:pt>
                <c:pt idx="3932">
                  <c:v>1235.8599999999999</c:v>
                </c:pt>
                <c:pt idx="3933">
                  <c:v>1226.42</c:v>
                </c:pt>
                <c:pt idx="3934">
                  <c:v>1223.1300000000001</c:v>
                </c:pt>
                <c:pt idx="3935">
                  <c:v>1231.3800000000001</c:v>
                </c:pt>
                <c:pt idx="3936">
                  <c:v>1229.1300000000001</c:v>
                </c:pt>
                <c:pt idx="3937">
                  <c:v>1237.81</c:v>
                </c:pt>
                <c:pt idx="3938">
                  <c:v>1230.3900000000001</c:v>
                </c:pt>
                <c:pt idx="3939">
                  <c:v>1233.8699999999999</c:v>
                </c:pt>
                <c:pt idx="3940">
                  <c:v>1219.3399999999999</c:v>
                </c:pt>
                <c:pt idx="3941">
                  <c:v>1220.24</c:v>
                </c:pt>
                <c:pt idx="3942">
                  <c:v>1219.02</c:v>
                </c:pt>
                <c:pt idx="3943">
                  <c:v>1219.71</c:v>
                </c:pt>
                <c:pt idx="3944">
                  <c:v>1221.73</c:v>
                </c:pt>
                <c:pt idx="3945">
                  <c:v>1217.5899999999999</c:v>
                </c:pt>
                <c:pt idx="3946">
                  <c:v>1209.5899999999999</c:v>
                </c:pt>
                <c:pt idx="3947">
                  <c:v>1212.3699999999999</c:v>
                </c:pt>
                <c:pt idx="3948">
                  <c:v>1205.0999999999999</c:v>
                </c:pt>
                <c:pt idx="3949">
                  <c:v>1212.28</c:v>
                </c:pt>
                <c:pt idx="3950">
                  <c:v>1208.4100000000001</c:v>
                </c:pt>
                <c:pt idx="3951">
                  <c:v>1220.33</c:v>
                </c:pt>
                <c:pt idx="3952">
                  <c:v>1221.5899999999999</c:v>
                </c:pt>
                <c:pt idx="3953">
                  <c:v>1218.02</c:v>
                </c:pt>
                <c:pt idx="3954">
                  <c:v>1233.3900000000001</c:v>
                </c:pt>
                <c:pt idx="3955">
                  <c:v>1236.3599999999999</c:v>
                </c:pt>
                <c:pt idx="3956">
                  <c:v>1231.67</c:v>
                </c:pt>
                <c:pt idx="3957">
                  <c:v>1241.48</c:v>
                </c:pt>
                <c:pt idx="3958">
                  <c:v>1240.56</c:v>
                </c:pt>
                <c:pt idx="3959">
                  <c:v>1231.2</c:v>
                </c:pt>
                <c:pt idx="3960">
                  <c:v>1227.1600000000001</c:v>
                </c:pt>
                <c:pt idx="3961">
                  <c:v>1227.73</c:v>
                </c:pt>
                <c:pt idx="3962">
                  <c:v>1237.9100000000001</c:v>
                </c:pt>
                <c:pt idx="3963">
                  <c:v>1231.02</c:v>
                </c:pt>
                <c:pt idx="3964">
                  <c:v>1221.3399999999999</c:v>
                </c:pt>
                <c:pt idx="3965">
                  <c:v>1210.2</c:v>
                </c:pt>
                <c:pt idx="3966">
                  <c:v>1214.6199999999999</c:v>
                </c:pt>
                <c:pt idx="3967">
                  <c:v>1215.29</c:v>
                </c:pt>
                <c:pt idx="3968">
                  <c:v>1215.6300000000001</c:v>
                </c:pt>
                <c:pt idx="3969">
                  <c:v>1215.6600000000001</c:v>
                </c:pt>
                <c:pt idx="3970">
                  <c:v>1216.8900000000001</c:v>
                </c:pt>
                <c:pt idx="3971">
                  <c:v>1227.68</c:v>
                </c:pt>
                <c:pt idx="3972">
                  <c:v>1228.81</c:v>
                </c:pt>
                <c:pt idx="3973">
                  <c:v>1226.7</c:v>
                </c:pt>
                <c:pt idx="3974">
                  <c:v>1214.47</c:v>
                </c:pt>
                <c:pt idx="3975">
                  <c:v>1196.3900000000001</c:v>
                </c:pt>
                <c:pt idx="3976">
                  <c:v>1191.49</c:v>
                </c:pt>
                <c:pt idx="3977">
                  <c:v>1195.9000000000001</c:v>
                </c:pt>
                <c:pt idx="3978">
                  <c:v>1187.33</c:v>
                </c:pt>
                <c:pt idx="3979">
                  <c:v>1184.8699999999999</c:v>
                </c:pt>
                <c:pt idx="3980">
                  <c:v>1177.68</c:v>
                </c:pt>
                <c:pt idx="3981">
                  <c:v>1176.8399999999999</c:v>
                </c:pt>
                <c:pt idx="3982">
                  <c:v>1186.57</c:v>
                </c:pt>
                <c:pt idx="3983">
                  <c:v>1190.0999999999999</c:v>
                </c:pt>
                <c:pt idx="3984">
                  <c:v>1178.1400000000001</c:v>
                </c:pt>
                <c:pt idx="3985">
                  <c:v>1195.76</c:v>
                </c:pt>
                <c:pt idx="3986">
                  <c:v>1177.8</c:v>
                </c:pt>
                <c:pt idx="3987">
                  <c:v>1179.5899999999999</c:v>
                </c:pt>
                <c:pt idx="3988">
                  <c:v>1199.3800000000001</c:v>
                </c:pt>
                <c:pt idx="3989">
                  <c:v>1196.54</c:v>
                </c:pt>
                <c:pt idx="3990">
                  <c:v>1191.3800000000001</c:v>
                </c:pt>
                <c:pt idx="3991">
                  <c:v>1178.9000000000001</c:v>
                </c:pt>
                <c:pt idx="3992">
                  <c:v>1198.4100000000001</c:v>
                </c:pt>
                <c:pt idx="3993">
                  <c:v>1207.01</c:v>
                </c:pt>
                <c:pt idx="3994">
                  <c:v>1202.76</c:v>
                </c:pt>
                <c:pt idx="3995">
                  <c:v>1214.76</c:v>
                </c:pt>
                <c:pt idx="3996">
                  <c:v>1219.94</c:v>
                </c:pt>
                <c:pt idx="3997">
                  <c:v>1220.1400000000001</c:v>
                </c:pt>
                <c:pt idx="3998">
                  <c:v>1222.81</c:v>
                </c:pt>
                <c:pt idx="3999">
                  <c:v>1218.5899999999999</c:v>
                </c:pt>
                <c:pt idx="4000">
                  <c:v>1220.6500000000001</c:v>
                </c:pt>
                <c:pt idx="4001">
                  <c:v>1230.96</c:v>
                </c:pt>
                <c:pt idx="4002">
                  <c:v>1234.72</c:v>
                </c:pt>
                <c:pt idx="4003">
                  <c:v>1233.76</c:v>
                </c:pt>
                <c:pt idx="4004">
                  <c:v>1229.01</c:v>
                </c:pt>
                <c:pt idx="4005">
                  <c:v>1231.21</c:v>
                </c:pt>
                <c:pt idx="4006">
                  <c:v>1242.8</c:v>
                </c:pt>
                <c:pt idx="4007">
                  <c:v>1248.27</c:v>
                </c:pt>
                <c:pt idx="4008">
                  <c:v>1254.8499999999999</c:v>
                </c:pt>
                <c:pt idx="4009">
                  <c:v>1261.23</c:v>
                </c:pt>
                <c:pt idx="4010">
                  <c:v>1265.6099999999999</c:v>
                </c:pt>
                <c:pt idx="4011">
                  <c:v>1268.25</c:v>
                </c:pt>
                <c:pt idx="4012">
                  <c:v>1257.46</c:v>
                </c:pt>
                <c:pt idx="4013">
                  <c:v>1257.48</c:v>
                </c:pt>
                <c:pt idx="4014">
                  <c:v>1249.48</c:v>
                </c:pt>
                <c:pt idx="4015">
                  <c:v>1264.67</c:v>
                </c:pt>
                <c:pt idx="4016">
                  <c:v>1265.08</c:v>
                </c:pt>
                <c:pt idx="4017">
                  <c:v>1262.0899999999999</c:v>
                </c:pt>
                <c:pt idx="4018">
                  <c:v>1263.7</c:v>
                </c:pt>
                <c:pt idx="4019">
                  <c:v>1257.3699999999999</c:v>
                </c:pt>
                <c:pt idx="4020">
                  <c:v>1255.8399999999999</c:v>
                </c:pt>
                <c:pt idx="4021">
                  <c:v>1259.3699999999999</c:v>
                </c:pt>
                <c:pt idx="4022">
                  <c:v>1260.43</c:v>
                </c:pt>
                <c:pt idx="4023">
                  <c:v>1267.43</c:v>
                </c:pt>
                <c:pt idx="4024">
                  <c:v>1272.74</c:v>
                </c:pt>
                <c:pt idx="4025">
                  <c:v>1270.94</c:v>
                </c:pt>
                <c:pt idx="4026">
                  <c:v>1267.32</c:v>
                </c:pt>
                <c:pt idx="4027">
                  <c:v>1259.92</c:v>
                </c:pt>
                <c:pt idx="4028">
                  <c:v>1259.6199999999999</c:v>
                </c:pt>
                <c:pt idx="4029">
                  <c:v>1262.79</c:v>
                </c:pt>
                <c:pt idx="4030">
                  <c:v>1268.1199999999999</c:v>
                </c:pt>
                <c:pt idx="4031">
                  <c:v>1268.6600000000001</c:v>
                </c:pt>
                <c:pt idx="4032">
                  <c:v>1256.54</c:v>
                </c:pt>
                <c:pt idx="4033">
                  <c:v>1258.17</c:v>
                </c:pt>
                <c:pt idx="4034">
                  <c:v>1254.42</c:v>
                </c:pt>
                <c:pt idx="4035">
                  <c:v>1248.29</c:v>
                </c:pt>
                <c:pt idx="4036">
                  <c:v>1268.8</c:v>
                </c:pt>
                <c:pt idx="4037">
                  <c:v>1273.46</c:v>
                </c:pt>
                <c:pt idx="4038">
                  <c:v>1273.48</c:v>
                </c:pt>
                <c:pt idx="4039">
                  <c:v>1285.45</c:v>
                </c:pt>
                <c:pt idx="4040">
                  <c:v>1290.1500000000001</c:v>
                </c:pt>
                <c:pt idx="4041">
                  <c:v>1289.69</c:v>
                </c:pt>
                <c:pt idx="4042">
                  <c:v>1294.18</c:v>
                </c:pt>
                <c:pt idx="4043">
                  <c:v>1286.06</c:v>
                </c:pt>
                <c:pt idx="4044">
                  <c:v>1287.6099999999999</c:v>
                </c:pt>
                <c:pt idx="4045">
                  <c:v>1283.03</c:v>
                </c:pt>
                <c:pt idx="4046">
                  <c:v>1277.93</c:v>
                </c:pt>
                <c:pt idx="4047">
                  <c:v>1285.04</c:v>
                </c:pt>
                <c:pt idx="4048">
                  <c:v>1261.49</c:v>
                </c:pt>
                <c:pt idx="4049">
                  <c:v>1263.82</c:v>
                </c:pt>
                <c:pt idx="4050">
                  <c:v>1266.8599999999999</c:v>
                </c:pt>
                <c:pt idx="4051">
                  <c:v>1264.68</c:v>
                </c:pt>
                <c:pt idx="4052">
                  <c:v>1273.83</c:v>
                </c:pt>
                <c:pt idx="4053">
                  <c:v>1283.72</c:v>
                </c:pt>
                <c:pt idx="4054">
                  <c:v>1285.19</c:v>
                </c:pt>
                <c:pt idx="4055">
                  <c:v>1280.08</c:v>
                </c:pt>
                <c:pt idx="4056">
                  <c:v>1282.46</c:v>
                </c:pt>
                <c:pt idx="4057">
                  <c:v>1270.8399999999999</c:v>
                </c:pt>
                <c:pt idx="4058">
                  <c:v>1264.03</c:v>
                </c:pt>
                <c:pt idx="4059">
                  <c:v>1265.02</c:v>
                </c:pt>
                <c:pt idx="4060">
                  <c:v>1254.78</c:v>
                </c:pt>
                <c:pt idx="4061">
                  <c:v>1265.6500000000001</c:v>
                </c:pt>
                <c:pt idx="4062">
                  <c:v>1263.78</c:v>
                </c:pt>
                <c:pt idx="4063">
                  <c:v>1266.99</c:v>
                </c:pt>
                <c:pt idx="4064">
                  <c:v>1262.8599999999999</c:v>
                </c:pt>
                <c:pt idx="4065">
                  <c:v>1275.53</c:v>
                </c:pt>
                <c:pt idx="4066">
                  <c:v>1280</c:v>
                </c:pt>
                <c:pt idx="4067">
                  <c:v>1289.3800000000001</c:v>
                </c:pt>
                <c:pt idx="4068">
                  <c:v>1287.24</c:v>
                </c:pt>
                <c:pt idx="4069">
                  <c:v>1283.03</c:v>
                </c:pt>
                <c:pt idx="4070">
                  <c:v>1292.67</c:v>
                </c:pt>
                <c:pt idx="4071">
                  <c:v>1287.79</c:v>
                </c:pt>
                <c:pt idx="4072">
                  <c:v>1289.43</c:v>
                </c:pt>
                <c:pt idx="4073">
                  <c:v>1294.1199999999999</c:v>
                </c:pt>
                <c:pt idx="4074">
                  <c:v>1280.6600000000001</c:v>
                </c:pt>
                <c:pt idx="4075">
                  <c:v>1291.24</c:v>
                </c:pt>
                <c:pt idx="4076">
                  <c:v>1289.1400000000001</c:v>
                </c:pt>
                <c:pt idx="4077">
                  <c:v>1287.23</c:v>
                </c:pt>
                <c:pt idx="4078">
                  <c:v>1278.26</c:v>
                </c:pt>
                <c:pt idx="4079">
                  <c:v>1275.8800000000001</c:v>
                </c:pt>
                <c:pt idx="4080">
                  <c:v>1278.47</c:v>
                </c:pt>
                <c:pt idx="4081">
                  <c:v>1272.23</c:v>
                </c:pt>
                <c:pt idx="4082">
                  <c:v>1281.42</c:v>
                </c:pt>
                <c:pt idx="4083">
                  <c:v>1284.1300000000001</c:v>
                </c:pt>
                <c:pt idx="4084">
                  <c:v>1297.48</c:v>
                </c:pt>
                <c:pt idx="4085">
                  <c:v>1303.02</c:v>
                </c:pt>
                <c:pt idx="4086">
                  <c:v>1305.33</c:v>
                </c:pt>
                <c:pt idx="4087">
                  <c:v>1307.25</c:v>
                </c:pt>
                <c:pt idx="4088">
                  <c:v>1305.08</c:v>
                </c:pt>
                <c:pt idx="4089">
                  <c:v>1297.23</c:v>
                </c:pt>
                <c:pt idx="4090">
                  <c:v>1305.04</c:v>
                </c:pt>
                <c:pt idx="4091">
                  <c:v>1301.67</c:v>
                </c:pt>
                <c:pt idx="4092">
                  <c:v>1302.95</c:v>
                </c:pt>
                <c:pt idx="4093">
                  <c:v>1301.6099999999999</c:v>
                </c:pt>
                <c:pt idx="4094">
                  <c:v>1293.23</c:v>
                </c:pt>
                <c:pt idx="4095">
                  <c:v>1302.8900000000001</c:v>
                </c:pt>
                <c:pt idx="4096">
                  <c:v>1300.25</c:v>
                </c:pt>
                <c:pt idx="4097">
                  <c:v>1294.8699999999999</c:v>
                </c:pt>
                <c:pt idx="4098">
                  <c:v>1297.81</c:v>
                </c:pt>
                <c:pt idx="4099">
                  <c:v>1305.93</c:v>
                </c:pt>
                <c:pt idx="4100">
                  <c:v>1311.56</c:v>
                </c:pt>
                <c:pt idx="4101">
                  <c:v>1309.04</c:v>
                </c:pt>
                <c:pt idx="4102">
                  <c:v>1295.5</c:v>
                </c:pt>
                <c:pt idx="4103">
                  <c:v>1296.6199999999999</c:v>
                </c:pt>
                <c:pt idx="4104">
                  <c:v>1286.57</c:v>
                </c:pt>
                <c:pt idx="4105">
                  <c:v>1288.1199999999999</c:v>
                </c:pt>
                <c:pt idx="4106">
                  <c:v>1289.1199999999999</c:v>
                </c:pt>
                <c:pt idx="4107">
                  <c:v>1285.33</c:v>
                </c:pt>
                <c:pt idx="4108">
                  <c:v>1307.28</c:v>
                </c:pt>
                <c:pt idx="4109">
                  <c:v>1309.93</c:v>
                </c:pt>
                <c:pt idx="4110">
                  <c:v>1311.46</c:v>
                </c:pt>
                <c:pt idx="4111">
                  <c:v>1311.28</c:v>
                </c:pt>
                <c:pt idx="4112">
                  <c:v>1308.1099999999999</c:v>
                </c:pt>
                <c:pt idx="4113">
                  <c:v>1301.74</c:v>
                </c:pt>
                <c:pt idx="4114">
                  <c:v>1305.4100000000001</c:v>
                </c:pt>
                <c:pt idx="4115">
                  <c:v>1309.72</c:v>
                </c:pt>
                <c:pt idx="4116">
                  <c:v>1310.6099999999999</c:v>
                </c:pt>
                <c:pt idx="4117">
                  <c:v>1305.19</c:v>
                </c:pt>
                <c:pt idx="4118">
                  <c:v>1313.21</c:v>
                </c:pt>
                <c:pt idx="4119">
                  <c:v>1308.1199999999999</c:v>
                </c:pt>
                <c:pt idx="4120">
                  <c:v>1312.25</c:v>
                </c:pt>
                <c:pt idx="4121">
                  <c:v>1325.76</c:v>
                </c:pt>
                <c:pt idx="4122">
                  <c:v>1324.66</c:v>
                </c:pt>
                <c:pt idx="4123">
                  <c:v>1325.14</c:v>
                </c:pt>
                <c:pt idx="4124">
                  <c:v>1322.85</c:v>
                </c:pt>
                <c:pt idx="4125">
                  <c:v>1305.92</c:v>
                </c:pt>
                <c:pt idx="4126">
                  <c:v>1291.24</c:v>
                </c:pt>
                <c:pt idx="4127">
                  <c:v>1294.5</c:v>
                </c:pt>
                <c:pt idx="4128">
                  <c:v>1292.08</c:v>
                </c:pt>
                <c:pt idx="4129">
                  <c:v>1270.32</c:v>
                </c:pt>
                <c:pt idx="4130">
                  <c:v>1261.81</c:v>
                </c:pt>
                <c:pt idx="4131">
                  <c:v>1267.03</c:v>
                </c:pt>
                <c:pt idx="4132">
                  <c:v>1262.07</c:v>
                </c:pt>
                <c:pt idx="4133">
                  <c:v>1256.58</c:v>
                </c:pt>
                <c:pt idx="4134">
                  <c:v>1258.57</c:v>
                </c:pt>
                <c:pt idx="4135">
                  <c:v>1272.8800000000001</c:v>
                </c:pt>
                <c:pt idx="4136">
                  <c:v>1280.1600000000001</c:v>
                </c:pt>
                <c:pt idx="4137">
                  <c:v>1259.8699999999999</c:v>
                </c:pt>
                <c:pt idx="4138">
                  <c:v>1270.0899999999999</c:v>
                </c:pt>
                <c:pt idx="4139">
                  <c:v>1285.71</c:v>
                </c:pt>
                <c:pt idx="4140">
                  <c:v>1288.22</c:v>
                </c:pt>
                <c:pt idx="4141">
                  <c:v>1265.29</c:v>
                </c:pt>
                <c:pt idx="4142">
                  <c:v>1263.8499999999999</c:v>
                </c:pt>
                <c:pt idx="4143">
                  <c:v>1256.1500000000001</c:v>
                </c:pt>
                <c:pt idx="4144">
                  <c:v>1257.93</c:v>
                </c:pt>
                <c:pt idx="4145">
                  <c:v>1252.3</c:v>
                </c:pt>
                <c:pt idx="4146">
                  <c:v>1237.44</c:v>
                </c:pt>
                <c:pt idx="4147">
                  <c:v>1223.69</c:v>
                </c:pt>
                <c:pt idx="4148">
                  <c:v>1230.04</c:v>
                </c:pt>
                <c:pt idx="4149">
                  <c:v>1256.1600000000001</c:v>
                </c:pt>
                <c:pt idx="4150">
                  <c:v>1251.54</c:v>
                </c:pt>
                <c:pt idx="4151">
                  <c:v>1240.1300000000001</c:v>
                </c:pt>
                <c:pt idx="4152">
                  <c:v>1240.1199999999999</c:v>
                </c:pt>
                <c:pt idx="4153">
                  <c:v>1252.2</c:v>
                </c:pt>
                <c:pt idx="4154">
                  <c:v>1245.5999999999999</c:v>
                </c:pt>
                <c:pt idx="4155">
                  <c:v>1244.5</c:v>
                </c:pt>
                <c:pt idx="4156">
                  <c:v>1250.56</c:v>
                </c:pt>
                <c:pt idx="4157">
                  <c:v>1239.2</c:v>
                </c:pt>
                <c:pt idx="4158">
                  <c:v>1246</c:v>
                </c:pt>
                <c:pt idx="4159">
                  <c:v>1272.8699999999999</c:v>
                </c:pt>
                <c:pt idx="4160">
                  <c:v>1270.2</c:v>
                </c:pt>
                <c:pt idx="4161">
                  <c:v>1280.19</c:v>
                </c:pt>
                <c:pt idx="4162">
                  <c:v>1270.9100000000001</c:v>
                </c:pt>
                <c:pt idx="4163">
                  <c:v>1274.08</c:v>
                </c:pt>
                <c:pt idx="4164">
                  <c:v>1265.48</c:v>
                </c:pt>
                <c:pt idx="4165">
                  <c:v>1267.3399999999999</c:v>
                </c:pt>
                <c:pt idx="4166">
                  <c:v>1272.43</c:v>
                </c:pt>
                <c:pt idx="4167">
                  <c:v>1258.5999999999999</c:v>
                </c:pt>
                <c:pt idx="4168">
                  <c:v>1242.28</c:v>
                </c:pt>
                <c:pt idx="4169">
                  <c:v>1236.2</c:v>
                </c:pt>
                <c:pt idx="4170">
                  <c:v>1234.49</c:v>
                </c:pt>
                <c:pt idx="4171">
                  <c:v>1236.8599999999999</c:v>
                </c:pt>
                <c:pt idx="4172">
                  <c:v>1259.81</c:v>
                </c:pt>
                <c:pt idx="4173">
                  <c:v>1249.1300000000001</c:v>
                </c:pt>
                <c:pt idx="4174">
                  <c:v>1240.29</c:v>
                </c:pt>
                <c:pt idx="4175">
                  <c:v>1260.9100000000001</c:v>
                </c:pt>
                <c:pt idx="4176">
                  <c:v>1268.8800000000001</c:v>
                </c:pt>
                <c:pt idx="4177">
                  <c:v>1268.4000000000001</c:v>
                </c:pt>
                <c:pt idx="4178">
                  <c:v>1263.2</c:v>
                </c:pt>
                <c:pt idx="4179">
                  <c:v>1278.55</c:v>
                </c:pt>
                <c:pt idx="4180">
                  <c:v>1276.6600000000001</c:v>
                </c:pt>
                <c:pt idx="4181">
                  <c:v>1270.92</c:v>
                </c:pt>
                <c:pt idx="4182">
                  <c:v>1277.4100000000001</c:v>
                </c:pt>
                <c:pt idx="4183">
                  <c:v>1280.27</c:v>
                </c:pt>
                <c:pt idx="4184">
                  <c:v>1279.3599999999999</c:v>
                </c:pt>
                <c:pt idx="4185">
                  <c:v>1275.77</c:v>
                </c:pt>
                <c:pt idx="4186">
                  <c:v>1271.48</c:v>
                </c:pt>
                <c:pt idx="4187">
                  <c:v>1265.95</c:v>
                </c:pt>
                <c:pt idx="4188">
                  <c:v>1271.81</c:v>
                </c:pt>
                <c:pt idx="4189">
                  <c:v>1266.74</c:v>
                </c:pt>
                <c:pt idx="4190">
                  <c:v>1268.21</c:v>
                </c:pt>
                <c:pt idx="4191">
                  <c:v>1285.58</c:v>
                </c:pt>
                <c:pt idx="4192">
                  <c:v>1295.43</c:v>
                </c:pt>
                <c:pt idx="4193">
                  <c:v>1297.48</c:v>
                </c:pt>
                <c:pt idx="4194">
                  <c:v>1302.3</c:v>
                </c:pt>
                <c:pt idx="4195">
                  <c:v>1297.52</c:v>
                </c:pt>
                <c:pt idx="4196">
                  <c:v>1298.82</c:v>
                </c:pt>
                <c:pt idx="4197">
                  <c:v>1292.99</c:v>
                </c:pt>
                <c:pt idx="4198">
                  <c:v>1296.06</c:v>
                </c:pt>
                <c:pt idx="4199">
                  <c:v>1295.0899999999999</c:v>
                </c:pt>
                <c:pt idx="4200">
                  <c:v>1301.78</c:v>
                </c:pt>
                <c:pt idx="4201">
                  <c:v>1304.28</c:v>
                </c:pt>
                <c:pt idx="4202">
                  <c:v>1305.3699999999999</c:v>
                </c:pt>
                <c:pt idx="4203">
                  <c:v>1303.82</c:v>
                </c:pt>
                <c:pt idx="4204">
                  <c:v>1311.01</c:v>
                </c:pt>
                <c:pt idx="4205">
                  <c:v>1313.25</c:v>
                </c:pt>
                <c:pt idx="4206">
                  <c:v>1300.26</c:v>
                </c:pt>
                <c:pt idx="4207">
                  <c:v>1294.02</c:v>
                </c:pt>
                <c:pt idx="4208">
                  <c:v>1298.92</c:v>
                </c:pt>
                <c:pt idx="4209">
                  <c:v>1299.54</c:v>
                </c:pt>
                <c:pt idx="4210">
                  <c:v>1313</c:v>
                </c:pt>
                <c:pt idx="4211">
                  <c:v>1318.07</c:v>
                </c:pt>
                <c:pt idx="4212">
                  <c:v>1316.28</c:v>
                </c:pt>
                <c:pt idx="4213">
                  <c:v>1319.66</c:v>
                </c:pt>
                <c:pt idx="4214">
                  <c:v>1321.18</c:v>
                </c:pt>
                <c:pt idx="4215">
                  <c:v>1317.64</c:v>
                </c:pt>
                <c:pt idx="4216">
                  <c:v>1325.18</c:v>
                </c:pt>
                <c:pt idx="4217">
                  <c:v>1318.03</c:v>
                </c:pt>
                <c:pt idx="4218">
                  <c:v>1314.78</c:v>
                </c:pt>
                <c:pt idx="4219">
                  <c:v>1326.37</c:v>
                </c:pt>
                <c:pt idx="4220">
                  <c:v>1336.35</c:v>
                </c:pt>
                <c:pt idx="4221">
                  <c:v>1336.59</c:v>
                </c:pt>
                <c:pt idx="4222">
                  <c:v>1338.88</c:v>
                </c:pt>
                <c:pt idx="4223">
                  <c:v>1335.85</c:v>
                </c:pt>
                <c:pt idx="4224">
                  <c:v>1331.32</c:v>
                </c:pt>
                <c:pt idx="4225">
                  <c:v>1334.11</c:v>
                </c:pt>
                <c:pt idx="4226">
                  <c:v>1350.2</c:v>
                </c:pt>
                <c:pt idx="4227">
                  <c:v>1353.22</c:v>
                </c:pt>
                <c:pt idx="4228">
                  <c:v>1349.59</c:v>
                </c:pt>
                <c:pt idx="4229">
                  <c:v>1350.66</c:v>
                </c:pt>
                <c:pt idx="4230">
                  <c:v>1353.42</c:v>
                </c:pt>
                <c:pt idx="4231">
                  <c:v>1349.95</c:v>
                </c:pt>
                <c:pt idx="4232">
                  <c:v>1362.83</c:v>
                </c:pt>
                <c:pt idx="4233">
                  <c:v>1365.62</c:v>
                </c:pt>
                <c:pt idx="4234">
                  <c:v>1369.06</c:v>
                </c:pt>
                <c:pt idx="4235">
                  <c:v>1364.05</c:v>
                </c:pt>
                <c:pt idx="4236">
                  <c:v>1365.8</c:v>
                </c:pt>
                <c:pt idx="4237">
                  <c:v>1366.96</c:v>
                </c:pt>
                <c:pt idx="4238">
                  <c:v>1368.6</c:v>
                </c:pt>
                <c:pt idx="4239">
                  <c:v>1377.02</c:v>
                </c:pt>
                <c:pt idx="4240">
                  <c:v>1377.38</c:v>
                </c:pt>
                <c:pt idx="4241">
                  <c:v>1382.22</c:v>
                </c:pt>
                <c:pt idx="4242">
                  <c:v>1389.08</c:v>
                </c:pt>
                <c:pt idx="4243">
                  <c:v>1377.34</c:v>
                </c:pt>
                <c:pt idx="4244">
                  <c:v>1377.93</c:v>
                </c:pt>
                <c:pt idx="4245">
                  <c:v>1377.94</c:v>
                </c:pt>
                <c:pt idx="4246">
                  <c:v>1367.81</c:v>
                </c:pt>
                <c:pt idx="4247">
                  <c:v>1367.34</c:v>
                </c:pt>
                <c:pt idx="4248">
                  <c:v>1364.3</c:v>
                </c:pt>
                <c:pt idx="4249">
                  <c:v>1379.78</c:v>
                </c:pt>
                <c:pt idx="4250">
                  <c:v>1382.84</c:v>
                </c:pt>
                <c:pt idx="4251">
                  <c:v>1385.72</c:v>
                </c:pt>
                <c:pt idx="4252">
                  <c:v>1378.33</c:v>
                </c:pt>
                <c:pt idx="4253">
                  <c:v>1380.9</c:v>
                </c:pt>
                <c:pt idx="4254">
                  <c:v>1384.42</c:v>
                </c:pt>
                <c:pt idx="4255">
                  <c:v>1393.22</c:v>
                </c:pt>
                <c:pt idx="4256">
                  <c:v>1396.57</c:v>
                </c:pt>
                <c:pt idx="4257">
                  <c:v>1399.76</c:v>
                </c:pt>
                <c:pt idx="4258">
                  <c:v>1401.2</c:v>
                </c:pt>
                <c:pt idx="4259">
                  <c:v>1400.5</c:v>
                </c:pt>
                <c:pt idx="4260">
                  <c:v>1402.81</c:v>
                </c:pt>
                <c:pt idx="4261">
                  <c:v>1406.09</c:v>
                </c:pt>
                <c:pt idx="4262">
                  <c:v>1400.95</c:v>
                </c:pt>
                <c:pt idx="4263">
                  <c:v>1381.96</c:v>
                </c:pt>
                <c:pt idx="4264">
                  <c:v>1386.72</c:v>
                </c:pt>
                <c:pt idx="4265">
                  <c:v>1399.48</c:v>
                </c:pt>
                <c:pt idx="4266">
                  <c:v>1400.63</c:v>
                </c:pt>
                <c:pt idx="4267">
                  <c:v>1396.71</c:v>
                </c:pt>
                <c:pt idx="4268">
                  <c:v>1409.12</c:v>
                </c:pt>
                <c:pt idx="4269">
                  <c:v>1414.76</c:v>
                </c:pt>
                <c:pt idx="4270">
                  <c:v>1412.9</c:v>
                </c:pt>
                <c:pt idx="4271">
                  <c:v>1407.29</c:v>
                </c:pt>
                <c:pt idx="4272">
                  <c:v>1409.84</c:v>
                </c:pt>
                <c:pt idx="4273">
                  <c:v>1413.04</c:v>
                </c:pt>
                <c:pt idx="4274">
                  <c:v>1411.56</c:v>
                </c:pt>
                <c:pt idx="4275">
                  <c:v>1413.21</c:v>
                </c:pt>
                <c:pt idx="4276">
                  <c:v>1425.49</c:v>
                </c:pt>
                <c:pt idx="4277">
                  <c:v>1427.09</c:v>
                </c:pt>
                <c:pt idx="4278">
                  <c:v>1422.48</c:v>
                </c:pt>
                <c:pt idx="4279">
                  <c:v>1425.55</c:v>
                </c:pt>
                <c:pt idx="4280">
                  <c:v>1423.53</c:v>
                </c:pt>
                <c:pt idx="4281">
                  <c:v>1418.3</c:v>
                </c:pt>
                <c:pt idx="4282">
                  <c:v>1410.76</c:v>
                </c:pt>
                <c:pt idx="4283">
                  <c:v>1416.9</c:v>
                </c:pt>
                <c:pt idx="4284">
                  <c:v>1426.84</c:v>
                </c:pt>
                <c:pt idx="4285">
                  <c:v>1424.73</c:v>
                </c:pt>
                <c:pt idx="4286">
                  <c:v>1418.3</c:v>
                </c:pt>
                <c:pt idx="4287">
                  <c:v>1416.6</c:v>
                </c:pt>
                <c:pt idx="4288">
                  <c:v>1418.34</c:v>
                </c:pt>
                <c:pt idx="4289">
                  <c:v>1409.71</c:v>
                </c:pt>
                <c:pt idx="4290">
                  <c:v>1412.84</c:v>
                </c:pt>
                <c:pt idx="4291">
                  <c:v>1412.11</c:v>
                </c:pt>
                <c:pt idx="4292">
                  <c:v>1414.85</c:v>
                </c:pt>
                <c:pt idx="4293">
                  <c:v>1423.82</c:v>
                </c:pt>
                <c:pt idx="4294">
                  <c:v>1430.73</c:v>
                </c:pt>
                <c:pt idx="4295">
                  <c:v>1431.9</c:v>
                </c:pt>
                <c:pt idx="4296">
                  <c:v>1430.62</c:v>
                </c:pt>
                <c:pt idx="4297">
                  <c:v>1426.37</c:v>
                </c:pt>
                <c:pt idx="4298">
                  <c:v>1430.5</c:v>
                </c:pt>
                <c:pt idx="4299">
                  <c:v>1422.95</c:v>
                </c:pt>
                <c:pt idx="4300">
                  <c:v>1427.99</c:v>
                </c:pt>
                <c:pt idx="4301">
                  <c:v>1440.13</c:v>
                </c:pt>
                <c:pt idx="4302">
                  <c:v>1423.9</c:v>
                </c:pt>
                <c:pt idx="4303">
                  <c:v>1422.18</c:v>
                </c:pt>
                <c:pt idx="4304">
                  <c:v>1420.62</c:v>
                </c:pt>
                <c:pt idx="4305">
                  <c:v>1428.82</c:v>
                </c:pt>
                <c:pt idx="4306">
                  <c:v>1438.24</c:v>
                </c:pt>
                <c:pt idx="4307">
                  <c:v>1445.94</c:v>
                </c:pt>
                <c:pt idx="4308">
                  <c:v>1448.39</c:v>
                </c:pt>
                <c:pt idx="4309">
                  <c:v>1446.99</c:v>
                </c:pt>
                <c:pt idx="4310">
                  <c:v>1448</c:v>
                </c:pt>
                <c:pt idx="4311">
                  <c:v>1450.02</c:v>
                </c:pt>
                <c:pt idx="4312">
                  <c:v>1448.31</c:v>
                </c:pt>
                <c:pt idx="4313">
                  <c:v>1438.06</c:v>
                </c:pt>
                <c:pt idx="4314">
                  <c:v>1433.37</c:v>
                </c:pt>
                <c:pt idx="4315">
                  <c:v>1444.26</c:v>
                </c:pt>
                <c:pt idx="4316">
                  <c:v>1455.3</c:v>
                </c:pt>
                <c:pt idx="4317">
                  <c:v>1456.81</c:v>
                </c:pt>
                <c:pt idx="4318">
                  <c:v>1455.54</c:v>
                </c:pt>
                <c:pt idx="4319">
                  <c:v>1459.68</c:v>
                </c:pt>
                <c:pt idx="4320">
                  <c:v>1457.63</c:v>
                </c:pt>
                <c:pt idx="4321">
                  <c:v>1456.38</c:v>
                </c:pt>
                <c:pt idx="4322">
                  <c:v>1451.19</c:v>
                </c:pt>
                <c:pt idx="4323">
                  <c:v>1449.37</c:v>
                </c:pt>
                <c:pt idx="4324">
                  <c:v>1399.04</c:v>
                </c:pt>
                <c:pt idx="4325">
                  <c:v>1406.82</c:v>
                </c:pt>
                <c:pt idx="4326">
                  <c:v>1403.17</c:v>
                </c:pt>
                <c:pt idx="4327">
                  <c:v>1387.17</c:v>
                </c:pt>
                <c:pt idx="4328">
                  <c:v>1374.12</c:v>
                </c:pt>
                <c:pt idx="4329">
                  <c:v>1395.41</c:v>
                </c:pt>
                <c:pt idx="4330">
                  <c:v>1391.97</c:v>
                </c:pt>
                <c:pt idx="4331">
                  <c:v>1401.89</c:v>
                </c:pt>
                <c:pt idx="4332">
                  <c:v>1402.84</c:v>
                </c:pt>
                <c:pt idx="4333">
                  <c:v>1406.6</c:v>
                </c:pt>
                <c:pt idx="4334">
                  <c:v>1377.95</c:v>
                </c:pt>
                <c:pt idx="4335">
                  <c:v>1387.17</c:v>
                </c:pt>
                <c:pt idx="4336">
                  <c:v>1392.28</c:v>
                </c:pt>
                <c:pt idx="4337">
                  <c:v>1386.95</c:v>
                </c:pt>
                <c:pt idx="4338">
                  <c:v>1402.06</c:v>
                </c:pt>
                <c:pt idx="4339">
                  <c:v>1410.94</c:v>
                </c:pt>
                <c:pt idx="4340">
                  <c:v>1435.04</c:v>
                </c:pt>
                <c:pt idx="4341">
                  <c:v>1434.54</c:v>
                </c:pt>
                <c:pt idx="4342">
                  <c:v>1436.11</c:v>
                </c:pt>
                <c:pt idx="4343">
                  <c:v>1437.5</c:v>
                </c:pt>
                <c:pt idx="4344">
                  <c:v>1428.61</c:v>
                </c:pt>
                <c:pt idx="4345">
                  <c:v>1417.23</c:v>
                </c:pt>
                <c:pt idx="4346">
                  <c:v>1422.53</c:v>
                </c:pt>
                <c:pt idx="4347">
                  <c:v>1420.86</c:v>
                </c:pt>
                <c:pt idx="4348">
                  <c:v>1424.55</c:v>
                </c:pt>
                <c:pt idx="4349">
                  <c:v>1437.77</c:v>
                </c:pt>
                <c:pt idx="4350">
                  <c:v>1439.37</c:v>
                </c:pt>
                <c:pt idx="4351">
                  <c:v>1443.76</c:v>
                </c:pt>
                <c:pt idx="4352">
                  <c:v>1444.61</c:v>
                </c:pt>
                <c:pt idx="4353">
                  <c:v>1448.39</c:v>
                </c:pt>
                <c:pt idx="4354">
                  <c:v>1438.87</c:v>
                </c:pt>
                <c:pt idx="4355">
                  <c:v>1447.8</c:v>
                </c:pt>
                <c:pt idx="4356">
                  <c:v>1452.85</c:v>
                </c:pt>
                <c:pt idx="4357">
                  <c:v>1468.33</c:v>
                </c:pt>
                <c:pt idx="4358">
                  <c:v>1471.48</c:v>
                </c:pt>
                <c:pt idx="4359">
                  <c:v>1472.5</c:v>
                </c:pt>
                <c:pt idx="4360">
                  <c:v>1470.73</c:v>
                </c:pt>
                <c:pt idx="4361">
                  <c:v>1484.35</c:v>
                </c:pt>
                <c:pt idx="4362">
                  <c:v>1480.93</c:v>
                </c:pt>
                <c:pt idx="4363">
                  <c:v>1480.41</c:v>
                </c:pt>
                <c:pt idx="4364">
                  <c:v>1495.42</c:v>
                </c:pt>
                <c:pt idx="4365">
                  <c:v>1494.25</c:v>
                </c:pt>
                <c:pt idx="4366">
                  <c:v>1494.07</c:v>
                </c:pt>
                <c:pt idx="4367">
                  <c:v>1482.37</c:v>
                </c:pt>
                <c:pt idx="4368">
                  <c:v>1486.3</c:v>
                </c:pt>
                <c:pt idx="4369">
                  <c:v>1495.92</c:v>
                </c:pt>
                <c:pt idx="4370">
                  <c:v>1502.39</c:v>
                </c:pt>
                <c:pt idx="4371">
                  <c:v>1505.62</c:v>
                </c:pt>
                <c:pt idx="4372">
                  <c:v>1509.48</c:v>
                </c:pt>
                <c:pt idx="4373">
                  <c:v>1507.72</c:v>
                </c:pt>
                <c:pt idx="4374">
                  <c:v>1512.58</c:v>
                </c:pt>
                <c:pt idx="4375">
                  <c:v>1491.47</c:v>
                </c:pt>
                <c:pt idx="4376">
                  <c:v>1505.85</c:v>
                </c:pt>
                <c:pt idx="4377">
                  <c:v>1503.15</c:v>
                </c:pt>
                <c:pt idx="4378">
                  <c:v>1501.19</c:v>
                </c:pt>
                <c:pt idx="4379">
                  <c:v>1514.14</c:v>
                </c:pt>
                <c:pt idx="4380">
                  <c:v>1512.75</c:v>
                </c:pt>
                <c:pt idx="4381">
                  <c:v>1522.75</c:v>
                </c:pt>
                <c:pt idx="4382">
                  <c:v>1525.1</c:v>
                </c:pt>
                <c:pt idx="4383">
                  <c:v>1524.12</c:v>
                </c:pt>
                <c:pt idx="4384">
                  <c:v>1522.28</c:v>
                </c:pt>
                <c:pt idx="4385">
                  <c:v>1507.51</c:v>
                </c:pt>
                <c:pt idx="4386">
                  <c:v>1515.73</c:v>
                </c:pt>
                <c:pt idx="4387">
                  <c:v>1518.11</c:v>
                </c:pt>
                <c:pt idx="4388">
                  <c:v>1530.23</c:v>
                </c:pt>
                <c:pt idx="4389">
                  <c:v>1530.62</c:v>
                </c:pt>
                <c:pt idx="4390">
                  <c:v>1536.34</c:v>
                </c:pt>
                <c:pt idx="4391">
                  <c:v>1539.18</c:v>
                </c:pt>
                <c:pt idx="4392">
                  <c:v>1530.95</c:v>
                </c:pt>
                <c:pt idx="4393">
                  <c:v>1517.38</c:v>
                </c:pt>
                <c:pt idx="4394">
                  <c:v>1490.72</c:v>
                </c:pt>
                <c:pt idx="4395">
                  <c:v>1507.67</c:v>
                </c:pt>
                <c:pt idx="4396">
                  <c:v>1509.12</c:v>
                </c:pt>
                <c:pt idx="4397">
                  <c:v>1493</c:v>
                </c:pt>
                <c:pt idx="4398">
                  <c:v>1515.67</c:v>
                </c:pt>
                <c:pt idx="4399">
                  <c:v>1522.97</c:v>
                </c:pt>
                <c:pt idx="4400">
                  <c:v>1532.91</c:v>
                </c:pt>
                <c:pt idx="4401">
                  <c:v>1531.05</c:v>
                </c:pt>
                <c:pt idx="4402">
                  <c:v>1533.7</c:v>
                </c:pt>
                <c:pt idx="4403">
                  <c:v>1512.84</c:v>
                </c:pt>
                <c:pt idx="4404">
                  <c:v>1522.19</c:v>
                </c:pt>
                <c:pt idx="4405">
                  <c:v>1502.56</c:v>
                </c:pt>
                <c:pt idx="4406">
                  <c:v>1497.74</c:v>
                </c:pt>
                <c:pt idx="4407">
                  <c:v>1492.89</c:v>
                </c:pt>
                <c:pt idx="4408">
                  <c:v>1506.34</c:v>
                </c:pt>
                <c:pt idx="4409">
                  <c:v>1505.71</c:v>
                </c:pt>
                <c:pt idx="4410">
                  <c:v>1503.35</c:v>
                </c:pt>
                <c:pt idx="4411">
                  <c:v>1519.43</c:v>
                </c:pt>
                <c:pt idx="4412">
                  <c:v>1524.87</c:v>
                </c:pt>
                <c:pt idx="4413">
                  <c:v>1525.4</c:v>
                </c:pt>
                <c:pt idx="4414">
                  <c:v>1530.44</c:v>
                </c:pt>
                <c:pt idx="4415">
                  <c:v>1531.85</c:v>
                </c:pt>
                <c:pt idx="4416">
                  <c:v>1510.12</c:v>
                </c:pt>
                <c:pt idx="4417">
                  <c:v>1518.76</c:v>
                </c:pt>
                <c:pt idx="4418">
                  <c:v>1547.7</c:v>
                </c:pt>
                <c:pt idx="4419">
                  <c:v>1552.5</c:v>
                </c:pt>
                <c:pt idx="4420">
                  <c:v>1549.52</c:v>
                </c:pt>
                <c:pt idx="4421">
                  <c:v>1549.37</c:v>
                </c:pt>
                <c:pt idx="4422">
                  <c:v>1546.17</c:v>
                </c:pt>
                <c:pt idx="4423">
                  <c:v>1553.08</c:v>
                </c:pt>
                <c:pt idx="4424">
                  <c:v>1534.1</c:v>
                </c:pt>
                <c:pt idx="4425">
                  <c:v>1541.57</c:v>
                </c:pt>
                <c:pt idx="4426">
                  <c:v>1511.04</c:v>
                </c:pt>
                <c:pt idx="4427">
                  <c:v>1518.09</c:v>
                </c:pt>
                <c:pt idx="4428">
                  <c:v>1482.66</c:v>
                </c:pt>
                <c:pt idx="4429">
                  <c:v>1458.95</c:v>
                </c:pt>
                <c:pt idx="4430">
                  <c:v>1473.91</c:v>
                </c:pt>
                <c:pt idx="4431">
                  <c:v>1455.27</c:v>
                </c:pt>
                <c:pt idx="4432">
                  <c:v>1465.81</c:v>
                </c:pt>
                <c:pt idx="4433">
                  <c:v>1472.2</c:v>
                </c:pt>
                <c:pt idx="4434">
                  <c:v>1433.06</c:v>
                </c:pt>
                <c:pt idx="4435">
                  <c:v>1467.67</c:v>
                </c:pt>
                <c:pt idx="4436">
                  <c:v>1476.71</c:v>
                </c:pt>
                <c:pt idx="4437">
                  <c:v>1497.49</c:v>
                </c:pt>
                <c:pt idx="4438">
                  <c:v>1453.09</c:v>
                </c:pt>
                <c:pt idx="4439">
                  <c:v>1453.64</c:v>
                </c:pt>
                <c:pt idx="4440">
                  <c:v>1452.92</c:v>
                </c:pt>
                <c:pt idx="4441">
                  <c:v>1426.54</c:v>
                </c:pt>
                <c:pt idx="4442">
                  <c:v>1406.7</c:v>
                </c:pt>
                <c:pt idx="4443">
                  <c:v>1411.27</c:v>
                </c:pt>
                <c:pt idx="4444">
                  <c:v>1445.94</c:v>
                </c:pt>
                <c:pt idx="4445">
                  <c:v>1445.55</c:v>
                </c:pt>
                <c:pt idx="4446">
                  <c:v>1447.12</c:v>
                </c:pt>
                <c:pt idx="4447">
                  <c:v>1464.07</c:v>
                </c:pt>
                <c:pt idx="4448">
                  <c:v>1462.5</c:v>
                </c:pt>
                <c:pt idx="4449">
                  <c:v>1479.37</c:v>
                </c:pt>
                <c:pt idx="4450">
                  <c:v>1466.79</c:v>
                </c:pt>
                <c:pt idx="4451">
                  <c:v>1432.36</c:v>
                </c:pt>
                <c:pt idx="4452">
                  <c:v>1463.76</c:v>
                </c:pt>
                <c:pt idx="4453">
                  <c:v>1457.64</c:v>
                </c:pt>
                <c:pt idx="4454">
                  <c:v>1473.99</c:v>
                </c:pt>
                <c:pt idx="4455">
                  <c:v>1489.42</c:v>
                </c:pt>
                <c:pt idx="4456">
                  <c:v>1472.29</c:v>
                </c:pt>
                <c:pt idx="4457">
                  <c:v>1478.55</c:v>
                </c:pt>
                <c:pt idx="4458">
                  <c:v>1453.55</c:v>
                </c:pt>
                <c:pt idx="4459">
                  <c:v>1451.7</c:v>
                </c:pt>
                <c:pt idx="4460">
                  <c:v>1471.49</c:v>
                </c:pt>
                <c:pt idx="4461">
                  <c:v>1471.56</c:v>
                </c:pt>
                <c:pt idx="4462">
                  <c:v>1483.95</c:v>
                </c:pt>
                <c:pt idx="4463">
                  <c:v>1484.25</c:v>
                </c:pt>
                <c:pt idx="4464">
                  <c:v>1476.65</c:v>
                </c:pt>
                <c:pt idx="4465">
                  <c:v>1519.78</c:v>
                </c:pt>
                <c:pt idx="4466">
                  <c:v>1529.03</c:v>
                </c:pt>
                <c:pt idx="4467">
                  <c:v>1518.75</c:v>
                </c:pt>
                <c:pt idx="4468">
                  <c:v>1525.75</c:v>
                </c:pt>
                <c:pt idx="4469">
                  <c:v>1517.73</c:v>
                </c:pt>
                <c:pt idx="4470">
                  <c:v>1517.21</c:v>
                </c:pt>
                <c:pt idx="4471">
                  <c:v>1525.42</c:v>
                </c:pt>
                <c:pt idx="4472">
                  <c:v>1531.38</c:v>
                </c:pt>
                <c:pt idx="4473">
                  <c:v>1526.75</c:v>
                </c:pt>
                <c:pt idx="4474">
                  <c:v>1547.04</c:v>
                </c:pt>
                <c:pt idx="4475">
                  <c:v>1546.63</c:v>
                </c:pt>
                <c:pt idx="4476">
                  <c:v>1539.59</c:v>
                </c:pt>
                <c:pt idx="4477">
                  <c:v>1542.84</c:v>
                </c:pt>
                <c:pt idx="4478">
                  <c:v>1557.59</c:v>
                </c:pt>
                <c:pt idx="4479">
                  <c:v>1552.58</c:v>
                </c:pt>
                <c:pt idx="4480">
                  <c:v>1565.15</c:v>
                </c:pt>
                <c:pt idx="4481">
                  <c:v>1562.47</c:v>
                </c:pt>
                <c:pt idx="4482">
                  <c:v>1554.41</c:v>
                </c:pt>
                <c:pt idx="4483">
                  <c:v>1561.8</c:v>
                </c:pt>
                <c:pt idx="4484">
                  <c:v>1548.71</c:v>
                </c:pt>
                <c:pt idx="4485">
                  <c:v>1538.53</c:v>
                </c:pt>
                <c:pt idx="4486">
                  <c:v>1541.24</c:v>
                </c:pt>
                <c:pt idx="4487">
                  <c:v>1540.08</c:v>
                </c:pt>
                <c:pt idx="4488">
                  <c:v>1500.63</c:v>
                </c:pt>
                <c:pt idx="4489">
                  <c:v>1506.33</c:v>
                </c:pt>
                <c:pt idx="4490">
                  <c:v>1519.59</c:v>
                </c:pt>
                <c:pt idx="4491">
                  <c:v>1515.88</c:v>
                </c:pt>
                <c:pt idx="4492">
                  <c:v>1514.4</c:v>
                </c:pt>
                <c:pt idx="4493">
                  <c:v>1535.28</c:v>
                </c:pt>
                <c:pt idx="4494">
                  <c:v>1540.98</c:v>
                </c:pt>
                <c:pt idx="4495">
                  <c:v>1531.02</c:v>
                </c:pt>
                <c:pt idx="4496">
                  <c:v>1549.38</c:v>
                </c:pt>
                <c:pt idx="4497">
                  <c:v>1508.44</c:v>
                </c:pt>
                <c:pt idx="4498">
                  <c:v>1509.65</c:v>
                </c:pt>
                <c:pt idx="4499">
                  <c:v>1502.17</c:v>
                </c:pt>
                <c:pt idx="4500">
                  <c:v>1520.27</c:v>
                </c:pt>
                <c:pt idx="4501">
                  <c:v>1475.62</c:v>
                </c:pt>
                <c:pt idx="4502">
                  <c:v>1474.77</c:v>
                </c:pt>
                <c:pt idx="4503">
                  <c:v>1453.7</c:v>
                </c:pt>
                <c:pt idx="4504">
                  <c:v>1439.18</c:v>
                </c:pt>
                <c:pt idx="4505">
                  <c:v>1481.05</c:v>
                </c:pt>
                <c:pt idx="4506">
                  <c:v>1470.58</c:v>
                </c:pt>
                <c:pt idx="4507">
                  <c:v>1451.15</c:v>
                </c:pt>
                <c:pt idx="4508">
                  <c:v>1458.74</c:v>
                </c:pt>
                <c:pt idx="4509">
                  <c:v>1433.27</c:v>
                </c:pt>
                <c:pt idx="4510">
                  <c:v>1439.7</c:v>
                </c:pt>
                <c:pt idx="4511">
                  <c:v>1416.77</c:v>
                </c:pt>
                <c:pt idx="4512">
                  <c:v>1440.7</c:v>
                </c:pt>
                <c:pt idx="4513">
                  <c:v>1407.22</c:v>
                </c:pt>
                <c:pt idx="4514">
                  <c:v>1428.23</c:v>
                </c:pt>
                <c:pt idx="4515">
                  <c:v>1469.02</c:v>
                </c:pt>
                <c:pt idx="4516">
                  <c:v>1469.72</c:v>
                </c:pt>
                <c:pt idx="4517">
                  <c:v>1481.14</c:v>
                </c:pt>
                <c:pt idx="4518">
                  <c:v>1472.42</c:v>
                </c:pt>
                <c:pt idx="4519">
                  <c:v>1462.79</c:v>
                </c:pt>
                <c:pt idx="4520">
                  <c:v>1485.01</c:v>
                </c:pt>
                <c:pt idx="4521">
                  <c:v>1507.34</c:v>
                </c:pt>
                <c:pt idx="4522">
                  <c:v>1504.66</c:v>
                </c:pt>
                <c:pt idx="4523">
                  <c:v>1515.96</c:v>
                </c:pt>
                <c:pt idx="4524">
                  <c:v>1477.65</c:v>
                </c:pt>
                <c:pt idx="4525">
                  <c:v>1486.59</c:v>
                </c:pt>
                <c:pt idx="4526">
                  <c:v>1488.41</c:v>
                </c:pt>
                <c:pt idx="4527">
                  <c:v>1467.95</c:v>
                </c:pt>
                <c:pt idx="4528">
                  <c:v>1445.9</c:v>
                </c:pt>
                <c:pt idx="4529">
                  <c:v>1454.98</c:v>
                </c:pt>
                <c:pt idx="4530">
                  <c:v>1453</c:v>
                </c:pt>
                <c:pt idx="4531">
                  <c:v>1460.12</c:v>
                </c:pt>
                <c:pt idx="4532">
                  <c:v>1484.46</c:v>
                </c:pt>
                <c:pt idx="4533">
                  <c:v>1496.45</c:v>
                </c:pt>
                <c:pt idx="4534">
                  <c:v>1497.66</c:v>
                </c:pt>
                <c:pt idx="4535">
                  <c:v>1476.27</c:v>
                </c:pt>
                <c:pt idx="4536">
                  <c:v>1478.49</c:v>
                </c:pt>
                <c:pt idx="4537">
                  <c:v>1468.36</c:v>
                </c:pt>
                <c:pt idx="4538">
                  <c:v>1447.16</c:v>
                </c:pt>
                <c:pt idx="4539">
                  <c:v>1447.16</c:v>
                </c:pt>
                <c:pt idx="4540">
                  <c:v>1411.63</c:v>
                </c:pt>
                <c:pt idx="4541">
                  <c:v>1416.18</c:v>
                </c:pt>
                <c:pt idx="4542">
                  <c:v>1390.19</c:v>
                </c:pt>
                <c:pt idx="4543">
                  <c:v>1409.13</c:v>
                </c:pt>
                <c:pt idx="4544">
                  <c:v>1420.33</c:v>
                </c:pt>
                <c:pt idx="4545">
                  <c:v>1401.02</c:v>
                </c:pt>
                <c:pt idx="4546">
                  <c:v>1416.25</c:v>
                </c:pt>
                <c:pt idx="4547">
                  <c:v>1380.95</c:v>
                </c:pt>
                <c:pt idx="4548">
                  <c:v>1373.2</c:v>
                </c:pt>
                <c:pt idx="4549">
                  <c:v>1333.25</c:v>
                </c:pt>
                <c:pt idx="4550">
                  <c:v>1325.19</c:v>
                </c:pt>
                <c:pt idx="4551">
                  <c:v>1310.5</c:v>
                </c:pt>
                <c:pt idx="4552">
                  <c:v>1338.6</c:v>
                </c:pt>
                <c:pt idx="4553">
                  <c:v>1352.07</c:v>
                </c:pt>
                <c:pt idx="4554">
                  <c:v>1330.61</c:v>
                </c:pt>
                <c:pt idx="4555">
                  <c:v>1353.96</c:v>
                </c:pt>
                <c:pt idx="4556">
                  <c:v>1362.3</c:v>
                </c:pt>
                <c:pt idx="4557">
                  <c:v>1355.81</c:v>
                </c:pt>
                <c:pt idx="4558">
                  <c:v>1378.55</c:v>
                </c:pt>
                <c:pt idx="4559">
                  <c:v>1395.42</c:v>
                </c:pt>
                <c:pt idx="4560">
                  <c:v>1380.82</c:v>
                </c:pt>
                <c:pt idx="4561">
                  <c:v>1336.64</c:v>
                </c:pt>
                <c:pt idx="4562">
                  <c:v>1326.45</c:v>
                </c:pt>
                <c:pt idx="4563">
                  <c:v>1336.91</c:v>
                </c:pt>
                <c:pt idx="4564">
                  <c:v>1331.29</c:v>
                </c:pt>
                <c:pt idx="4565">
                  <c:v>1339.13</c:v>
                </c:pt>
                <c:pt idx="4566">
                  <c:v>1348.86</c:v>
                </c:pt>
                <c:pt idx="4567">
                  <c:v>1367.21</c:v>
                </c:pt>
                <c:pt idx="4568">
                  <c:v>1348.86</c:v>
                </c:pt>
                <c:pt idx="4569">
                  <c:v>1349.99</c:v>
                </c:pt>
                <c:pt idx="4570">
                  <c:v>1348.78</c:v>
                </c:pt>
                <c:pt idx="4571">
                  <c:v>1360.03</c:v>
                </c:pt>
                <c:pt idx="4572">
                  <c:v>1342.53</c:v>
                </c:pt>
                <c:pt idx="4573">
                  <c:v>1353.11</c:v>
                </c:pt>
                <c:pt idx="4574">
                  <c:v>1371.8</c:v>
                </c:pt>
                <c:pt idx="4575">
                  <c:v>1381.29</c:v>
                </c:pt>
                <c:pt idx="4576">
                  <c:v>1380.02</c:v>
                </c:pt>
                <c:pt idx="4577">
                  <c:v>1367.68</c:v>
                </c:pt>
                <c:pt idx="4578">
                  <c:v>1330.63</c:v>
                </c:pt>
                <c:pt idx="4579">
                  <c:v>1331.34</c:v>
                </c:pt>
                <c:pt idx="4580">
                  <c:v>1326.75</c:v>
                </c:pt>
                <c:pt idx="4581">
                  <c:v>1333.7</c:v>
                </c:pt>
                <c:pt idx="4582">
                  <c:v>1304.3399999999999</c:v>
                </c:pt>
                <c:pt idx="4583">
                  <c:v>1293.3699999999999</c:v>
                </c:pt>
                <c:pt idx="4584">
                  <c:v>1273.3699999999999</c:v>
                </c:pt>
                <c:pt idx="4585">
                  <c:v>1320.65</c:v>
                </c:pt>
                <c:pt idx="4586">
                  <c:v>1308.77</c:v>
                </c:pt>
                <c:pt idx="4587">
                  <c:v>1315.48</c:v>
                </c:pt>
                <c:pt idx="4588">
                  <c:v>1288.1400000000001</c:v>
                </c:pt>
                <c:pt idx="4589">
                  <c:v>1276.5999999999999</c:v>
                </c:pt>
                <c:pt idx="4590">
                  <c:v>1330.74</c:v>
                </c:pt>
                <c:pt idx="4591">
                  <c:v>1298.42</c:v>
                </c:pt>
                <c:pt idx="4592">
                  <c:v>1329.51</c:v>
                </c:pt>
                <c:pt idx="4593">
                  <c:v>1349.88</c:v>
                </c:pt>
                <c:pt idx="4594">
                  <c:v>1352.99</c:v>
                </c:pt>
                <c:pt idx="4595">
                  <c:v>1341.13</c:v>
                </c:pt>
                <c:pt idx="4596">
                  <c:v>1325.76</c:v>
                </c:pt>
                <c:pt idx="4597">
                  <c:v>1315.22</c:v>
                </c:pt>
                <c:pt idx="4598">
                  <c:v>1322.7</c:v>
                </c:pt>
                <c:pt idx="4599">
                  <c:v>1370.18</c:v>
                </c:pt>
                <c:pt idx="4600">
                  <c:v>1367.53</c:v>
                </c:pt>
                <c:pt idx="4601">
                  <c:v>1369.31</c:v>
                </c:pt>
                <c:pt idx="4602">
                  <c:v>1370.4</c:v>
                </c:pt>
                <c:pt idx="4603">
                  <c:v>1372.54</c:v>
                </c:pt>
                <c:pt idx="4604">
                  <c:v>1365.54</c:v>
                </c:pt>
                <c:pt idx="4605">
                  <c:v>1354.49</c:v>
                </c:pt>
                <c:pt idx="4606">
                  <c:v>1360.55</c:v>
                </c:pt>
                <c:pt idx="4607">
                  <c:v>1332.83</c:v>
                </c:pt>
                <c:pt idx="4608">
                  <c:v>1328.32</c:v>
                </c:pt>
                <c:pt idx="4609">
                  <c:v>1334.43</c:v>
                </c:pt>
                <c:pt idx="4610">
                  <c:v>1364.71</c:v>
                </c:pt>
                <c:pt idx="4611">
                  <c:v>1365.56</c:v>
                </c:pt>
                <c:pt idx="4612">
                  <c:v>1390.33</c:v>
                </c:pt>
                <c:pt idx="4613">
                  <c:v>1388.17</c:v>
                </c:pt>
                <c:pt idx="4614">
                  <c:v>1375.94</c:v>
                </c:pt>
                <c:pt idx="4615">
                  <c:v>1379.93</c:v>
                </c:pt>
                <c:pt idx="4616">
                  <c:v>1388.82</c:v>
                </c:pt>
                <c:pt idx="4617">
                  <c:v>1397.84</c:v>
                </c:pt>
                <c:pt idx="4618">
                  <c:v>1396.37</c:v>
                </c:pt>
                <c:pt idx="4619">
                  <c:v>1390.94</c:v>
                </c:pt>
                <c:pt idx="4620">
                  <c:v>1385.59</c:v>
                </c:pt>
                <c:pt idx="4621">
                  <c:v>1409.34</c:v>
                </c:pt>
                <c:pt idx="4622">
                  <c:v>1413.9</c:v>
                </c:pt>
                <c:pt idx="4623">
                  <c:v>1407.49</c:v>
                </c:pt>
                <c:pt idx="4624">
                  <c:v>1418.26</c:v>
                </c:pt>
                <c:pt idx="4625">
                  <c:v>1392.57</c:v>
                </c:pt>
                <c:pt idx="4626">
                  <c:v>1397.68</c:v>
                </c:pt>
                <c:pt idx="4627">
                  <c:v>1388.28</c:v>
                </c:pt>
                <c:pt idx="4628">
                  <c:v>1403.58</c:v>
                </c:pt>
                <c:pt idx="4629">
                  <c:v>1403.04</c:v>
                </c:pt>
                <c:pt idx="4630">
                  <c:v>1408.66</c:v>
                </c:pt>
                <c:pt idx="4631">
                  <c:v>1423.57</c:v>
                </c:pt>
                <c:pt idx="4632">
                  <c:v>1425.35</c:v>
                </c:pt>
                <c:pt idx="4633">
                  <c:v>1426.63</c:v>
                </c:pt>
                <c:pt idx="4634">
                  <c:v>1413.4</c:v>
                </c:pt>
                <c:pt idx="4635">
                  <c:v>1390.71</c:v>
                </c:pt>
                <c:pt idx="4636">
                  <c:v>1394.35</c:v>
                </c:pt>
                <c:pt idx="4637">
                  <c:v>1375.93</c:v>
                </c:pt>
                <c:pt idx="4638">
                  <c:v>1385.35</c:v>
                </c:pt>
                <c:pt idx="4639">
                  <c:v>1390.84</c:v>
                </c:pt>
                <c:pt idx="4640">
                  <c:v>1398.26</c:v>
                </c:pt>
                <c:pt idx="4641">
                  <c:v>1400.38</c:v>
                </c:pt>
                <c:pt idx="4642">
                  <c:v>1385.67</c:v>
                </c:pt>
                <c:pt idx="4643">
                  <c:v>1377.65</c:v>
                </c:pt>
                <c:pt idx="4644">
                  <c:v>1377.2</c:v>
                </c:pt>
                <c:pt idx="4645">
                  <c:v>1404.05</c:v>
                </c:pt>
                <c:pt idx="4646">
                  <c:v>1360.68</c:v>
                </c:pt>
                <c:pt idx="4647">
                  <c:v>1361.76</c:v>
                </c:pt>
                <c:pt idx="4648">
                  <c:v>1358.44</c:v>
                </c:pt>
                <c:pt idx="4649">
                  <c:v>1335.49</c:v>
                </c:pt>
                <c:pt idx="4650">
                  <c:v>1339.87</c:v>
                </c:pt>
                <c:pt idx="4651">
                  <c:v>1360.03</c:v>
                </c:pt>
                <c:pt idx="4652">
                  <c:v>1360.14</c:v>
                </c:pt>
                <c:pt idx="4653">
                  <c:v>1350.93</c:v>
                </c:pt>
                <c:pt idx="4654">
                  <c:v>1337.81</c:v>
                </c:pt>
                <c:pt idx="4655">
                  <c:v>1342.83</c:v>
                </c:pt>
                <c:pt idx="4656">
                  <c:v>1317.93</c:v>
                </c:pt>
                <c:pt idx="4657">
                  <c:v>1318</c:v>
                </c:pt>
                <c:pt idx="4658">
                  <c:v>1314.29</c:v>
                </c:pt>
                <c:pt idx="4659">
                  <c:v>1321.97</c:v>
                </c:pt>
                <c:pt idx="4660">
                  <c:v>1283.1500000000001</c:v>
                </c:pt>
                <c:pt idx="4661">
                  <c:v>1278.3800000000001</c:v>
                </c:pt>
                <c:pt idx="4662">
                  <c:v>1280</c:v>
                </c:pt>
                <c:pt idx="4663">
                  <c:v>1284.9100000000001</c:v>
                </c:pt>
                <c:pt idx="4664">
                  <c:v>1261.52</c:v>
                </c:pt>
                <c:pt idx="4665">
                  <c:v>1262.9000000000001</c:v>
                </c:pt>
                <c:pt idx="4666">
                  <c:v>1252.31</c:v>
                </c:pt>
                <c:pt idx="4667">
                  <c:v>1273.7</c:v>
                </c:pt>
                <c:pt idx="4668">
                  <c:v>1244.69</c:v>
                </c:pt>
                <c:pt idx="4669">
                  <c:v>1253.3900000000001</c:v>
                </c:pt>
                <c:pt idx="4670">
                  <c:v>1239.49</c:v>
                </c:pt>
                <c:pt idx="4671">
                  <c:v>1228.3</c:v>
                </c:pt>
                <c:pt idx="4672">
                  <c:v>1214.9100000000001</c:v>
                </c:pt>
                <c:pt idx="4673">
                  <c:v>1245.3599999999999</c:v>
                </c:pt>
                <c:pt idx="4674">
                  <c:v>1260.32</c:v>
                </c:pt>
                <c:pt idx="4675">
                  <c:v>1260.68</c:v>
                </c:pt>
                <c:pt idx="4676">
                  <c:v>1260</c:v>
                </c:pt>
                <c:pt idx="4677">
                  <c:v>1277</c:v>
                </c:pt>
                <c:pt idx="4678">
                  <c:v>1282.19</c:v>
                </c:pt>
                <c:pt idx="4679">
                  <c:v>1252.54</c:v>
                </c:pt>
                <c:pt idx="4680">
                  <c:v>1257.76</c:v>
                </c:pt>
                <c:pt idx="4681">
                  <c:v>1234.3699999999999</c:v>
                </c:pt>
                <c:pt idx="4682">
                  <c:v>1263.2</c:v>
                </c:pt>
                <c:pt idx="4683">
                  <c:v>1284.26</c:v>
                </c:pt>
                <c:pt idx="4684">
                  <c:v>1267.3800000000001</c:v>
                </c:pt>
                <c:pt idx="4685">
                  <c:v>1260.31</c:v>
                </c:pt>
                <c:pt idx="4686">
                  <c:v>1249.01</c:v>
                </c:pt>
                <c:pt idx="4687">
                  <c:v>1284.8800000000001</c:v>
                </c:pt>
                <c:pt idx="4688">
                  <c:v>1289.19</c:v>
                </c:pt>
                <c:pt idx="4689">
                  <c:v>1266.07</c:v>
                </c:pt>
                <c:pt idx="4690">
                  <c:v>1296.32</c:v>
                </c:pt>
                <c:pt idx="4691">
                  <c:v>1305.32</c:v>
                </c:pt>
                <c:pt idx="4692">
                  <c:v>1289.5899999999999</c:v>
                </c:pt>
                <c:pt idx="4693">
                  <c:v>1285.83</c:v>
                </c:pt>
                <c:pt idx="4694">
                  <c:v>1292.93</c:v>
                </c:pt>
                <c:pt idx="4695">
                  <c:v>1298.2</c:v>
                </c:pt>
                <c:pt idx="4696">
                  <c:v>1278.5999999999999</c:v>
                </c:pt>
                <c:pt idx="4697">
                  <c:v>1266.69</c:v>
                </c:pt>
                <c:pt idx="4698">
                  <c:v>1274.54</c:v>
                </c:pt>
                <c:pt idx="4699">
                  <c:v>1277.72</c:v>
                </c:pt>
                <c:pt idx="4700">
                  <c:v>1292.2</c:v>
                </c:pt>
                <c:pt idx="4701">
                  <c:v>1266.8399999999999</c:v>
                </c:pt>
                <c:pt idx="4702">
                  <c:v>1271.51</c:v>
                </c:pt>
                <c:pt idx="4703">
                  <c:v>1281.6600000000001</c:v>
                </c:pt>
                <c:pt idx="4704">
                  <c:v>1300.68</c:v>
                </c:pt>
                <c:pt idx="4705">
                  <c:v>1282.83</c:v>
                </c:pt>
                <c:pt idx="4706">
                  <c:v>1277.58</c:v>
                </c:pt>
                <c:pt idx="4707">
                  <c:v>1274.98</c:v>
                </c:pt>
                <c:pt idx="4708">
                  <c:v>1236.83</c:v>
                </c:pt>
                <c:pt idx="4709">
                  <c:v>1242.31</c:v>
                </c:pt>
                <c:pt idx="4710">
                  <c:v>1267.79</c:v>
                </c:pt>
                <c:pt idx="4711">
                  <c:v>1224.51</c:v>
                </c:pt>
                <c:pt idx="4712">
                  <c:v>1232.04</c:v>
                </c:pt>
                <c:pt idx="4713">
                  <c:v>1249.05</c:v>
                </c:pt>
                <c:pt idx="4714">
                  <c:v>1251.7</c:v>
                </c:pt>
                <c:pt idx="4715">
                  <c:v>1192.7</c:v>
                </c:pt>
                <c:pt idx="4716">
                  <c:v>1213.5999999999999</c:v>
                </c:pt>
                <c:pt idx="4717">
                  <c:v>1156.3900000000001</c:v>
                </c:pt>
                <c:pt idx="4718">
                  <c:v>1206.51</c:v>
                </c:pt>
                <c:pt idx="4719">
                  <c:v>1255.08</c:v>
                </c:pt>
                <c:pt idx="4720">
                  <c:v>1207.0899999999999</c:v>
                </c:pt>
                <c:pt idx="4721">
                  <c:v>1188.22</c:v>
                </c:pt>
                <c:pt idx="4722">
                  <c:v>1185.8699999999999</c:v>
                </c:pt>
                <c:pt idx="4723">
                  <c:v>1209.18</c:v>
                </c:pt>
                <c:pt idx="4724">
                  <c:v>1213.27</c:v>
                </c:pt>
                <c:pt idx="4725">
                  <c:v>1106.42</c:v>
                </c:pt>
                <c:pt idx="4726">
                  <c:v>1166.3599999999999</c:v>
                </c:pt>
                <c:pt idx="4727">
                  <c:v>1161.06</c:v>
                </c:pt>
                <c:pt idx="4728">
                  <c:v>1114.28</c:v>
                </c:pt>
                <c:pt idx="4729">
                  <c:v>1099.23</c:v>
                </c:pt>
                <c:pt idx="4730">
                  <c:v>1056.8900000000001</c:v>
                </c:pt>
                <c:pt idx="4731">
                  <c:v>996.23</c:v>
                </c:pt>
                <c:pt idx="4732">
                  <c:v>984.94</c:v>
                </c:pt>
                <c:pt idx="4733">
                  <c:v>909.92</c:v>
                </c:pt>
                <c:pt idx="4734">
                  <c:v>899.22</c:v>
                </c:pt>
                <c:pt idx="4735">
                  <c:v>1003.35</c:v>
                </c:pt>
                <c:pt idx="4736">
                  <c:v>998.01</c:v>
                </c:pt>
                <c:pt idx="4737">
                  <c:v>907.84</c:v>
                </c:pt>
                <c:pt idx="4738">
                  <c:v>946.43</c:v>
                </c:pt>
                <c:pt idx="4739">
                  <c:v>940.55</c:v>
                </c:pt>
                <c:pt idx="4740">
                  <c:v>985.4</c:v>
                </c:pt>
                <c:pt idx="4741">
                  <c:v>955.05</c:v>
                </c:pt>
                <c:pt idx="4742">
                  <c:v>896.78</c:v>
                </c:pt>
                <c:pt idx="4743">
                  <c:v>908.11</c:v>
                </c:pt>
                <c:pt idx="4744">
                  <c:v>876.77</c:v>
                </c:pt>
                <c:pt idx="4745">
                  <c:v>848.92</c:v>
                </c:pt>
                <c:pt idx="4746">
                  <c:v>940.51</c:v>
                </c:pt>
                <c:pt idx="4747">
                  <c:v>930.09</c:v>
                </c:pt>
                <c:pt idx="4748">
                  <c:v>954.09</c:v>
                </c:pt>
                <c:pt idx="4749">
                  <c:v>968.75</c:v>
                </c:pt>
                <c:pt idx="4750">
                  <c:v>966.3</c:v>
                </c:pt>
                <c:pt idx="4751">
                  <c:v>1005.75</c:v>
                </c:pt>
                <c:pt idx="4752">
                  <c:v>952.77</c:v>
                </c:pt>
                <c:pt idx="4753">
                  <c:v>904.88</c:v>
                </c:pt>
                <c:pt idx="4754">
                  <c:v>930.99</c:v>
                </c:pt>
                <c:pt idx="4755">
                  <c:v>919.21</c:v>
                </c:pt>
                <c:pt idx="4756">
                  <c:v>898.95</c:v>
                </c:pt>
                <c:pt idx="4757">
                  <c:v>852.3</c:v>
                </c:pt>
                <c:pt idx="4758">
                  <c:v>911.29</c:v>
                </c:pt>
                <c:pt idx="4759">
                  <c:v>873.29</c:v>
                </c:pt>
                <c:pt idx="4760">
                  <c:v>850.75</c:v>
                </c:pt>
                <c:pt idx="4761">
                  <c:v>859.12</c:v>
                </c:pt>
                <c:pt idx="4762">
                  <c:v>806.58</c:v>
                </c:pt>
                <c:pt idx="4763">
                  <c:v>752.44</c:v>
                </c:pt>
                <c:pt idx="4764">
                  <c:v>800.03</c:v>
                </c:pt>
                <c:pt idx="4765">
                  <c:v>851.81</c:v>
                </c:pt>
                <c:pt idx="4766">
                  <c:v>857.39</c:v>
                </c:pt>
                <c:pt idx="4767">
                  <c:v>887.68</c:v>
                </c:pt>
                <c:pt idx="4768">
                  <c:v>896.24</c:v>
                </c:pt>
                <c:pt idx="4769">
                  <c:v>816.21</c:v>
                </c:pt>
                <c:pt idx="4770">
                  <c:v>848.81</c:v>
                </c:pt>
                <c:pt idx="4771">
                  <c:v>870.74</c:v>
                </c:pt>
                <c:pt idx="4772">
                  <c:v>845.22</c:v>
                </c:pt>
                <c:pt idx="4773">
                  <c:v>876.07</c:v>
                </c:pt>
                <c:pt idx="4774">
                  <c:v>909.7</c:v>
                </c:pt>
                <c:pt idx="4775">
                  <c:v>888.67</c:v>
                </c:pt>
                <c:pt idx="4776">
                  <c:v>899.24</c:v>
                </c:pt>
                <c:pt idx="4777">
                  <c:v>873.59</c:v>
                </c:pt>
                <c:pt idx="4778">
                  <c:v>879.73</c:v>
                </c:pt>
                <c:pt idx="4779">
                  <c:v>868.57</c:v>
                </c:pt>
                <c:pt idx="4780">
                  <c:v>913.18</c:v>
                </c:pt>
                <c:pt idx="4781">
                  <c:v>904.42</c:v>
                </c:pt>
                <c:pt idx="4782">
                  <c:v>885.28</c:v>
                </c:pt>
                <c:pt idx="4783">
                  <c:v>887.88</c:v>
                </c:pt>
                <c:pt idx="4784">
                  <c:v>871.63</c:v>
                </c:pt>
                <c:pt idx="4785">
                  <c:v>863.16</c:v>
                </c:pt>
                <c:pt idx="4786">
                  <c:v>868.15</c:v>
                </c:pt>
                <c:pt idx="4787">
                  <c:v>872.8</c:v>
                </c:pt>
                <c:pt idx="4788">
                  <c:v>869.42</c:v>
                </c:pt>
                <c:pt idx="4789">
                  <c:v>890.64</c:v>
                </c:pt>
                <c:pt idx="4790">
                  <c:v>903.25</c:v>
                </c:pt>
                <c:pt idx="4791">
                  <c:v>931.8</c:v>
                </c:pt>
                <c:pt idx="4792">
                  <c:v>927.45</c:v>
                </c:pt>
                <c:pt idx="4793">
                  <c:v>934.7</c:v>
                </c:pt>
                <c:pt idx="4794">
                  <c:v>906.65</c:v>
                </c:pt>
                <c:pt idx="4795">
                  <c:v>909.73</c:v>
                </c:pt>
                <c:pt idx="4796">
                  <c:v>890.35</c:v>
                </c:pt>
                <c:pt idx="4797">
                  <c:v>870.26</c:v>
                </c:pt>
                <c:pt idx="4798">
                  <c:v>871.79</c:v>
                </c:pt>
                <c:pt idx="4799">
                  <c:v>842.62</c:v>
                </c:pt>
                <c:pt idx="4800">
                  <c:v>843.74</c:v>
                </c:pt>
                <c:pt idx="4801">
                  <c:v>850.12</c:v>
                </c:pt>
                <c:pt idx="4802">
                  <c:v>805.22</c:v>
                </c:pt>
                <c:pt idx="4803">
                  <c:v>840.24</c:v>
                </c:pt>
                <c:pt idx="4804">
                  <c:v>827.5</c:v>
                </c:pt>
                <c:pt idx="4805">
                  <c:v>831.95</c:v>
                </c:pt>
                <c:pt idx="4806">
                  <c:v>836.57</c:v>
                </c:pt>
                <c:pt idx="4807">
                  <c:v>845.71</c:v>
                </c:pt>
                <c:pt idx="4808">
                  <c:v>874.09</c:v>
                </c:pt>
                <c:pt idx="4809">
                  <c:v>845.14</c:v>
                </c:pt>
                <c:pt idx="4810">
                  <c:v>825.88</c:v>
                </c:pt>
                <c:pt idx="4811">
                  <c:v>825.44</c:v>
                </c:pt>
                <c:pt idx="4812">
                  <c:v>838.51</c:v>
                </c:pt>
                <c:pt idx="4813">
                  <c:v>832.23</c:v>
                </c:pt>
                <c:pt idx="4814">
                  <c:v>845.85</c:v>
                </c:pt>
                <c:pt idx="4815">
                  <c:v>868.6</c:v>
                </c:pt>
                <c:pt idx="4816">
                  <c:v>869.89</c:v>
                </c:pt>
                <c:pt idx="4817">
                  <c:v>827.16</c:v>
                </c:pt>
                <c:pt idx="4818">
                  <c:v>833.74</c:v>
                </c:pt>
                <c:pt idx="4819">
                  <c:v>835.19</c:v>
                </c:pt>
                <c:pt idx="4820">
                  <c:v>826.84</c:v>
                </c:pt>
                <c:pt idx="4821">
                  <c:v>789.17</c:v>
                </c:pt>
                <c:pt idx="4822">
                  <c:v>788.42</c:v>
                </c:pt>
                <c:pt idx="4823">
                  <c:v>778.94</c:v>
                </c:pt>
                <c:pt idx="4824">
                  <c:v>770.05</c:v>
                </c:pt>
                <c:pt idx="4825">
                  <c:v>743.33</c:v>
                </c:pt>
                <c:pt idx="4826">
                  <c:v>773.14</c:v>
                </c:pt>
                <c:pt idx="4827">
                  <c:v>764.9</c:v>
                </c:pt>
                <c:pt idx="4828">
                  <c:v>752.83</c:v>
                </c:pt>
                <c:pt idx="4829">
                  <c:v>735.09</c:v>
                </c:pt>
                <c:pt idx="4830">
                  <c:v>700.82</c:v>
                </c:pt>
                <c:pt idx="4831">
                  <c:v>696.33</c:v>
                </c:pt>
                <c:pt idx="4832">
                  <c:v>712.87</c:v>
                </c:pt>
                <c:pt idx="4833">
                  <c:v>682.55</c:v>
                </c:pt>
                <c:pt idx="4834">
                  <c:v>683.38</c:v>
                </c:pt>
                <c:pt idx="4835">
                  <c:v>676.53</c:v>
                </c:pt>
                <c:pt idx="4836">
                  <c:v>719.6</c:v>
                </c:pt>
                <c:pt idx="4837">
                  <c:v>721.36</c:v>
                </c:pt>
                <c:pt idx="4838">
                  <c:v>750.74</c:v>
                </c:pt>
                <c:pt idx="4839">
                  <c:v>756.55</c:v>
                </c:pt>
                <c:pt idx="4840">
                  <c:v>753.89</c:v>
                </c:pt>
                <c:pt idx="4841">
                  <c:v>778.12</c:v>
                </c:pt>
                <c:pt idx="4842">
                  <c:v>794.35</c:v>
                </c:pt>
                <c:pt idx="4843">
                  <c:v>784.04</c:v>
                </c:pt>
                <c:pt idx="4844">
                  <c:v>768.54</c:v>
                </c:pt>
                <c:pt idx="4845">
                  <c:v>822.92</c:v>
                </c:pt>
                <c:pt idx="4846">
                  <c:v>806.12</c:v>
                </c:pt>
                <c:pt idx="4847">
                  <c:v>813.88</c:v>
                </c:pt>
                <c:pt idx="4848">
                  <c:v>832.86</c:v>
                </c:pt>
                <c:pt idx="4849">
                  <c:v>815.94</c:v>
                </c:pt>
                <c:pt idx="4850">
                  <c:v>787.53</c:v>
                </c:pt>
                <c:pt idx="4851">
                  <c:v>797.87</c:v>
                </c:pt>
                <c:pt idx="4852">
                  <c:v>811.08</c:v>
                </c:pt>
                <c:pt idx="4853">
                  <c:v>834.38</c:v>
                </c:pt>
                <c:pt idx="4854">
                  <c:v>842.5</c:v>
                </c:pt>
                <c:pt idx="4855">
                  <c:v>835.48</c:v>
                </c:pt>
                <c:pt idx="4856">
                  <c:v>815.55</c:v>
                </c:pt>
                <c:pt idx="4857">
                  <c:v>825.16</c:v>
                </c:pt>
                <c:pt idx="4858">
                  <c:v>856.56</c:v>
                </c:pt>
                <c:pt idx="4859">
                  <c:v>858.73</c:v>
                </c:pt>
                <c:pt idx="4860">
                  <c:v>841.5</c:v>
                </c:pt>
                <c:pt idx="4861">
                  <c:v>852.06</c:v>
                </c:pt>
                <c:pt idx="4862">
                  <c:v>865.3</c:v>
                </c:pt>
                <c:pt idx="4863">
                  <c:v>869.6</c:v>
                </c:pt>
                <c:pt idx="4864">
                  <c:v>832.39</c:v>
                </c:pt>
                <c:pt idx="4865">
                  <c:v>850.08</c:v>
                </c:pt>
                <c:pt idx="4866">
                  <c:v>843.55</c:v>
                </c:pt>
                <c:pt idx="4867">
                  <c:v>851.92</c:v>
                </c:pt>
                <c:pt idx="4868">
                  <c:v>866.23</c:v>
                </c:pt>
                <c:pt idx="4869">
                  <c:v>857.51</c:v>
                </c:pt>
                <c:pt idx="4870">
                  <c:v>855.16</c:v>
                </c:pt>
                <c:pt idx="4871">
                  <c:v>873.64</c:v>
                </c:pt>
                <c:pt idx="4872">
                  <c:v>872.81</c:v>
                </c:pt>
                <c:pt idx="4873">
                  <c:v>877.52</c:v>
                </c:pt>
                <c:pt idx="4874">
                  <c:v>907.24</c:v>
                </c:pt>
                <c:pt idx="4875">
                  <c:v>903.8</c:v>
                </c:pt>
                <c:pt idx="4876">
                  <c:v>919.53</c:v>
                </c:pt>
                <c:pt idx="4877">
                  <c:v>907.39</c:v>
                </c:pt>
                <c:pt idx="4878">
                  <c:v>929.23</c:v>
                </c:pt>
                <c:pt idx="4879">
                  <c:v>909.24</c:v>
                </c:pt>
                <c:pt idx="4880">
                  <c:v>908.35</c:v>
                </c:pt>
                <c:pt idx="4881">
                  <c:v>883.92</c:v>
                </c:pt>
                <c:pt idx="4882">
                  <c:v>893.07</c:v>
                </c:pt>
                <c:pt idx="4883">
                  <c:v>882.88</c:v>
                </c:pt>
                <c:pt idx="4884">
                  <c:v>909.71</c:v>
                </c:pt>
                <c:pt idx="4885">
                  <c:v>908.13</c:v>
                </c:pt>
                <c:pt idx="4886">
                  <c:v>903.47</c:v>
                </c:pt>
                <c:pt idx="4887">
                  <c:v>888.33</c:v>
                </c:pt>
                <c:pt idx="4888">
                  <c:v>887</c:v>
                </c:pt>
                <c:pt idx="4889">
                  <c:v>910.33</c:v>
                </c:pt>
                <c:pt idx="4890">
                  <c:v>893.06</c:v>
                </c:pt>
                <c:pt idx="4891">
                  <c:v>906.83</c:v>
                </c:pt>
                <c:pt idx="4892">
                  <c:v>919.14</c:v>
                </c:pt>
                <c:pt idx="4893">
                  <c:v>942.87</c:v>
                </c:pt>
                <c:pt idx="4894">
                  <c:v>944.74</c:v>
                </c:pt>
                <c:pt idx="4895">
                  <c:v>931.76</c:v>
                </c:pt>
                <c:pt idx="4896">
                  <c:v>942.46</c:v>
                </c:pt>
                <c:pt idx="4897">
                  <c:v>940.09</c:v>
                </c:pt>
                <c:pt idx="4898">
                  <c:v>939.14</c:v>
                </c:pt>
                <c:pt idx="4899">
                  <c:v>942.43</c:v>
                </c:pt>
                <c:pt idx="4900">
                  <c:v>939.15</c:v>
                </c:pt>
                <c:pt idx="4901">
                  <c:v>944.89</c:v>
                </c:pt>
                <c:pt idx="4902">
                  <c:v>946.21</c:v>
                </c:pt>
                <c:pt idx="4903">
                  <c:v>923.72</c:v>
                </c:pt>
                <c:pt idx="4904">
                  <c:v>911.97</c:v>
                </c:pt>
                <c:pt idx="4905">
                  <c:v>910.71</c:v>
                </c:pt>
                <c:pt idx="4906">
                  <c:v>918.37</c:v>
                </c:pt>
                <c:pt idx="4907">
                  <c:v>921.23</c:v>
                </c:pt>
                <c:pt idx="4908">
                  <c:v>893.04</c:v>
                </c:pt>
                <c:pt idx="4909">
                  <c:v>895.1</c:v>
                </c:pt>
                <c:pt idx="4910">
                  <c:v>900.94</c:v>
                </c:pt>
                <c:pt idx="4911">
                  <c:v>920.26</c:v>
                </c:pt>
                <c:pt idx="4912">
                  <c:v>918.9</c:v>
                </c:pt>
                <c:pt idx="4913">
                  <c:v>927.23</c:v>
                </c:pt>
                <c:pt idx="4914">
                  <c:v>919.32</c:v>
                </c:pt>
                <c:pt idx="4915">
                  <c:v>923.33</c:v>
                </c:pt>
                <c:pt idx="4916">
                  <c:v>896.42</c:v>
                </c:pt>
                <c:pt idx="4917">
                  <c:v>898.72</c:v>
                </c:pt>
                <c:pt idx="4918">
                  <c:v>881.03</c:v>
                </c:pt>
                <c:pt idx="4919">
                  <c:v>879.56</c:v>
                </c:pt>
                <c:pt idx="4920">
                  <c:v>882.68</c:v>
                </c:pt>
                <c:pt idx="4921">
                  <c:v>879.13</c:v>
                </c:pt>
                <c:pt idx="4922">
                  <c:v>901.05</c:v>
                </c:pt>
                <c:pt idx="4923">
                  <c:v>905.84</c:v>
                </c:pt>
                <c:pt idx="4924">
                  <c:v>932.68</c:v>
                </c:pt>
                <c:pt idx="4925">
                  <c:v>940.74</c:v>
                </c:pt>
                <c:pt idx="4926">
                  <c:v>940.38</c:v>
                </c:pt>
                <c:pt idx="4927">
                  <c:v>951.13</c:v>
                </c:pt>
                <c:pt idx="4928">
                  <c:v>954.58</c:v>
                </c:pt>
                <c:pt idx="4929">
                  <c:v>954.07</c:v>
                </c:pt>
                <c:pt idx="4930">
                  <c:v>976.29</c:v>
                </c:pt>
                <c:pt idx="4931">
                  <c:v>979.26</c:v>
                </c:pt>
                <c:pt idx="4932">
                  <c:v>982.18</c:v>
                </c:pt>
                <c:pt idx="4933">
                  <c:v>979.62</c:v>
                </c:pt>
                <c:pt idx="4934">
                  <c:v>975.15</c:v>
                </c:pt>
                <c:pt idx="4935">
                  <c:v>986.75</c:v>
                </c:pt>
                <c:pt idx="4936">
                  <c:v>987.48</c:v>
                </c:pt>
                <c:pt idx="4937">
                  <c:v>1002.63</c:v>
                </c:pt>
                <c:pt idx="4938">
                  <c:v>1005.65</c:v>
                </c:pt>
                <c:pt idx="4939">
                  <c:v>1002.72</c:v>
                </c:pt>
                <c:pt idx="4940">
                  <c:v>997.08</c:v>
                </c:pt>
                <c:pt idx="4941">
                  <c:v>1010.48</c:v>
                </c:pt>
                <c:pt idx="4942">
                  <c:v>1007.1</c:v>
                </c:pt>
                <c:pt idx="4943">
                  <c:v>994.35</c:v>
                </c:pt>
                <c:pt idx="4944">
                  <c:v>1005.81</c:v>
                </c:pt>
                <c:pt idx="4945">
                  <c:v>1012.73</c:v>
                </c:pt>
                <c:pt idx="4946">
                  <c:v>1004.09</c:v>
                </c:pt>
                <c:pt idx="4947">
                  <c:v>979.73</c:v>
                </c:pt>
                <c:pt idx="4948">
                  <c:v>989.67</c:v>
                </c:pt>
                <c:pt idx="4949">
                  <c:v>996.46</c:v>
                </c:pt>
                <c:pt idx="4950">
                  <c:v>1007.37</c:v>
                </c:pt>
                <c:pt idx="4951">
                  <c:v>1026.1300000000001</c:v>
                </c:pt>
                <c:pt idx="4952">
                  <c:v>1025.57</c:v>
                </c:pt>
                <c:pt idx="4953">
                  <c:v>1028</c:v>
                </c:pt>
                <c:pt idx="4954">
                  <c:v>1028.1199999999999</c:v>
                </c:pt>
                <c:pt idx="4955">
                  <c:v>1030.98</c:v>
                </c:pt>
                <c:pt idx="4956">
                  <c:v>1028.93</c:v>
                </c:pt>
                <c:pt idx="4957">
                  <c:v>1020.62</c:v>
                </c:pt>
                <c:pt idx="4958">
                  <c:v>998.04</c:v>
                </c:pt>
                <c:pt idx="4959">
                  <c:v>994.75</c:v>
                </c:pt>
                <c:pt idx="4960">
                  <c:v>1003.24</c:v>
                </c:pt>
                <c:pt idx="4961">
                  <c:v>1016.4</c:v>
                </c:pt>
                <c:pt idx="4962">
                  <c:v>1025.3900000000001</c:v>
                </c:pt>
                <c:pt idx="4963">
                  <c:v>1033.3699999999999</c:v>
                </c:pt>
                <c:pt idx="4964">
                  <c:v>1044.1400000000001</c:v>
                </c:pt>
                <c:pt idx="4965">
                  <c:v>1042.73</c:v>
                </c:pt>
                <c:pt idx="4966">
                  <c:v>1049.3399999999999</c:v>
                </c:pt>
                <c:pt idx="4967">
                  <c:v>1052.6300000000001</c:v>
                </c:pt>
                <c:pt idx="4968">
                  <c:v>1068.76</c:v>
                </c:pt>
                <c:pt idx="4969">
                  <c:v>1065.49</c:v>
                </c:pt>
                <c:pt idx="4970">
                  <c:v>1068.3</c:v>
                </c:pt>
                <c:pt idx="4971">
                  <c:v>1064.6600000000001</c:v>
                </c:pt>
                <c:pt idx="4972">
                  <c:v>1071.6600000000001</c:v>
                </c:pt>
                <c:pt idx="4973">
                  <c:v>1060.8699999999999</c:v>
                </c:pt>
                <c:pt idx="4974">
                  <c:v>1050.78</c:v>
                </c:pt>
                <c:pt idx="4975">
                  <c:v>1044.3800000000001</c:v>
                </c:pt>
                <c:pt idx="4976">
                  <c:v>1062.98</c:v>
                </c:pt>
                <c:pt idx="4977">
                  <c:v>1060.6099999999999</c:v>
                </c:pt>
                <c:pt idx="4978">
                  <c:v>1057.08</c:v>
                </c:pt>
                <c:pt idx="4979">
                  <c:v>1029.8499999999999</c:v>
                </c:pt>
                <c:pt idx="4980">
                  <c:v>1025.21</c:v>
                </c:pt>
                <c:pt idx="4981">
                  <c:v>1040.46</c:v>
                </c:pt>
                <c:pt idx="4982">
                  <c:v>1054.72</c:v>
                </c:pt>
                <c:pt idx="4983">
                  <c:v>1057.58</c:v>
                </c:pt>
                <c:pt idx="4984">
                  <c:v>1065.48</c:v>
                </c:pt>
                <c:pt idx="4985">
                  <c:v>1071.49</c:v>
                </c:pt>
                <c:pt idx="4986">
                  <c:v>1076.19</c:v>
                </c:pt>
                <c:pt idx="4987">
                  <c:v>1073.19</c:v>
                </c:pt>
                <c:pt idx="4988">
                  <c:v>1092.02</c:v>
                </c:pt>
                <c:pt idx="4989">
                  <c:v>1096.56</c:v>
                </c:pt>
                <c:pt idx="4990">
                  <c:v>1087.68</c:v>
                </c:pt>
                <c:pt idx="4991">
                  <c:v>1097.9100000000001</c:v>
                </c:pt>
                <c:pt idx="4992">
                  <c:v>1091.06</c:v>
                </c:pt>
                <c:pt idx="4993">
                  <c:v>1081.4000000000001</c:v>
                </c:pt>
                <c:pt idx="4994">
                  <c:v>1092.9100000000001</c:v>
                </c:pt>
                <c:pt idx="4995">
                  <c:v>1079.5999999999999</c:v>
                </c:pt>
                <c:pt idx="4996">
                  <c:v>1066.95</c:v>
                </c:pt>
                <c:pt idx="4997">
                  <c:v>1063.4100000000001</c:v>
                </c:pt>
                <c:pt idx="4998">
                  <c:v>1042.6300000000001</c:v>
                </c:pt>
                <c:pt idx="4999">
                  <c:v>1066.1099999999999</c:v>
                </c:pt>
                <c:pt idx="5000">
                  <c:v>1036.19</c:v>
                </c:pt>
                <c:pt idx="5001">
                  <c:v>1042.8800000000001</c:v>
                </c:pt>
                <c:pt idx="5002">
                  <c:v>1045.4100000000001</c:v>
                </c:pt>
                <c:pt idx="5003">
                  <c:v>1046.5</c:v>
                </c:pt>
                <c:pt idx="5004">
                  <c:v>1066.6300000000001</c:v>
                </c:pt>
                <c:pt idx="5005">
                  <c:v>1069.3</c:v>
                </c:pt>
                <c:pt idx="5006">
                  <c:v>1093.08</c:v>
                </c:pt>
                <c:pt idx="5007">
                  <c:v>1093.01</c:v>
                </c:pt>
                <c:pt idx="5008">
                  <c:v>1098.51</c:v>
                </c:pt>
                <c:pt idx="5009">
                  <c:v>1087.24</c:v>
                </c:pt>
                <c:pt idx="5010">
                  <c:v>1093.48</c:v>
                </c:pt>
                <c:pt idx="5011">
                  <c:v>1109.3</c:v>
                </c:pt>
                <c:pt idx="5012">
                  <c:v>1110.32</c:v>
                </c:pt>
                <c:pt idx="5013">
                  <c:v>1109.8</c:v>
                </c:pt>
                <c:pt idx="5014">
                  <c:v>1094.9000000000001</c:v>
                </c:pt>
                <c:pt idx="5015">
                  <c:v>1091.3800000000001</c:v>
                </c:pt>
                <c:pt idx="5016">
                  <c:v>1106.24</c:v>
                </c:pt>
                <c:pt idx="5017">
                  <c:v>1105.6500000000001</c:v>
                </c:pt>
                <c:pt idx="5018">
                  <c:v>1110.6300000000001</c:v>
                </c:pt>
                <c:pt idx="5019">
                  <c:v>1091.49</c:v>
                </c:pt>
                <c:pt idx="5020">
                  <c:v>1095.6300000000001</c:v>
                </c:pt>
                <c:pt idx="5021">
                  <c:v>1108.8599999999999</c:v>
                </c:pt>
                <c:pt idx="5022">
                  <c:v>1109.24</c:v>
                </c:pt>
                <c:pt idx="5023">
                  <c:v>1099.92</c:v>
                </c:pt>
                <c:pt idx="5024">
                  <c:v>1105.98</c:v>
                </c:pt>
                <c:pt idx="5025">
                  <c:v>1103.25</c:v>
                </c:pt>
                <c:pt idx="5026">
                  <c:v>1091.94</c:v>
                </c:pt>
                <c:pt idx="5027">
                  <c:v>1095.95</c:v>
                </c:pt>
                <c:pt idx="5028">
                  <c:v>1102.3499999999999</c:v>
                </c:pt>
                <c:pt idx="5029">
                  <c:v>1106.4100000000001</c:v>
                </c:pt>
                <c:pt idx="5030">
                  <c:v>1114.1099999999999</c:v>
                </c:pt>
                <c:pt idx="5031">
                  <c:v>1107.93</c:v>
                </c:pt>
                <c:pt idx="5032">
                  <c:v>1109.18</c:v>
                </c:pt>
                <c:pt idx="5033">
                  <c:v>1096.08</c:v>
                </c:pt>
                <c:pt idx="5034">
                  <c:v>1102.47</c:v>
                </c:pt>
                <c:pt idx="5035">
                  <c:v>1114.05</c:v>
                </c:pt>
                <c:pt idx="5036">
                  <c:v>1118.02</c:v>
                </c:pt>
                <c:pt idx="5037">
                  <c:v>1120.5899999999999</c:v>
                </c:pt>
                <c:pt idx="5038">
                  <c:v>1126.48</c:v>
                </c:pt>
                <c:pt idx="5039">
                  <c:v>1127.78</c:v>
                </c:pt>
                <c:pt idx="5040">
                  <c:v>1126.2</c:v>
                </c:pt>
                <c:pt idx="5041">
                  <c:v>1126.42</c:v>
                </c:pt>
                <c:pt idx="5042">
                  <c:v>1115.0999999999999</c:v>
                </c:pt>
                <c:pt idx="5043">
                  <c:v>1132.99</c:v>
                </c:pt>
                <c:pt idx="5044">
                  <c:v>1136.52</c:v>
                </c:pt>
                <c:pt idx="5045">
                  <c:v>1137.1400000000001</c:v>
                </c:pt>
                <c:pt idx="5046">
                  <c:v>1141.69</c:v>
                </c:pt>
                <c:pt idx="5047">
                  <c:v>1144.98</c:v>
                </c:pt>
                <c:pt idx="5048">
                  <c:v>1146.98</c:v>
                </c:pt>
                <c:pt idx="5049">
                  <c:v>1136.22</c:v>
                </c:pt>
                <c:pt idx="5050">
                  <c:v>1145.68</c:v>
                </c:pt>
                <c:pt idx="5051">
                  <c:v>1148.46</c:v>
                </c:pt>
                <c:pt idx="5052">
                  <c:v>1136.03</c:v>
                </c:pt>
                <c:pt idx="5053">
                  <c:v>1150.23</c:v>
                </c:pt>
                <c:pt idx="5054">
                  <c:v>1138.04</c:v>
                </c:pt>
                <c:pt idx="5055">
                  <c:v>1116.48</c:v>
                </c:pt>
                <c:pt idx="5056">
                  <c:v>1091.76</c:v>
                </c:pt>
                <c:pt idx="5057">
                  <c:v>1096.78</c:v>
                </c:pt>
                <c:pt idx="5058">
                  <c:v>1092.17</c:v>
                </c:pt>
                <c:pt idx="5059">
                  <c:v>1097.5</c:v>
                </c:pt>
                <c:pt idx="5060">
                  <c:v>1084.53</c:v>
                </c:pt>
                <c:pt idx="5061">
                  <c:v>1073.8699999999999</c:v>
                </c:pt>
                <c:pt idx="5062">
                  <c:v>1089.19</c:v>
                </c:pt>
                <c:pt idx="5063">
                  <c:v>1103.32</c:v>
                </c:pt>
                <c:pt idx="5064">
                  <c:v>1097.28</c:v>
                </c:pt>
                <c:pt idx="5065">
                  <c:v>1063.1099999999999</c:v>
                </c:pt>
                <c:pt idx="5066">
                  <c:v>1066.19</c:v>
                </c:pt>
                <c:pt idx="5067">
                  <c:v>1056.74</c:v>
                </c:pt>
                <c:pt idx="5068">
                  <c:v>1070.52</c:v>
                </c:pt>
                <c:pt idx="5069">
                  <c:v>1068.1300000000001</c:v>
                </c:pt>
                <c:pt idx="5070">
                  <c:v>1078.47</c:v>
                </c:pt>
                <c:pt idx="5071">
                  <c:v>1075.51</c:v>
                </c:pt>
                <c:pt idx="5072">
                  <c:v>1094.8699999999999</c:v>
                </c:pt>
                <c:pt idx="5073">
                  <c:v>1099.51</c:v>
                </c:pt>
                <c:pt idx="5074">
                  <c:v>1106.75</c:v>
                </c:pt>
                <c:pt idx="5075">
                  <c:v>1109.17</c:v>
                </c:pt>
                <c:pt idx="5076">
                  <c:v>1108.01</c:v>
                </c:pt>
                <c:pt idx="5077">
                  <c:v>1094.5999999999999</c:v>
                </c:pt>
                <c:pt idx="5078">
                  <c:v>1105.24</c:v>
                </c:pt>
                <c:pt idx="5079">
                  <c:v>1102.94</c:v>
                </c:pt>
                <c:pt idx="5080">
                  <c:v>1104.49</c:v>
                </c:pt>
                <c:pt idx="5081">
                  <c:v>1115.71</c:v>
                </c:pt>
                <c:pt idx="5082">
                  <c:v>1118.31</c:v>
                </c:pt>
                <c:pt idx="5083">
                  <c:v>1118.79</c:v>
                </c:pt>
                <c:pt idx="5084">
                  <c:v>1122.97</c:v>
                </c:pt>
                <c:pt idx="5085">
                  <c:v>1138.7</c:v>
                </c:pt>
                <c:pt idx="5086">
                  <c:v>1138.5</c:v>
                </c:pt>
                <c:pt idx="5087">
                  <c:v>1140.45</c:v>
                </c:pt>
                <c:pt idx="5088">
                  <c:v>1145.6099999999999</c:v>
                </c:pt>
                <c:pt idx="5089">
                  <c:v>1150.24</c:v>
                </c:pt>
                <c:pt idx="5090">
                  <c:v>1149.99</c:v>
                </c:pt>
                <c:pt idx="5091">
                  <c:v>1150.51</c:v>
                </c:pt>
                <c:pt idx="5092">
                  <c:v>1159.46</c:v>
                </c:pt>
                <c:pt idx="5093">
                  <c:v>1166.21</c:v>
                </c:pt>
                <c:pt idx="5094">
                  <c:v>1165.83</c:v>
                </c:pt>
                <c:pt idx="5095">
                  <c:v>1159.9000000000001</c:v>
                </c:pt>
                <c:pt idx="5096">
                  <c:v>1165.81</c:v>
                </c:pt>
                <c:pt idx="5097">
                  <c:v>1174.17</c:v>
                </c:pt>
                <c:pt idx="5098">
                  <c:v>1167.72</c:v>
                </c:pt>
                <c:pt idx="5099">
                  <c:v>1165.73</c:v>
                </c:pt>
                <c:pt idx="5100">
                  <c:v>1166.5899999999999</c:v>
                </c:pt>
                <c:pt idx="5101">
                  <c:v>1173.22</c:v>
                </c:pt>
                <c:pt idx="5102">
                  <c:v>1173.27</c:v>
                </c:pt>
                <c:pt idx="5103">
                  <c:v>1169.43</c:v>
                </c:pt>
                <c:pt idx="5104">
                  <c:v>1178.0999999999999</c:v>
                </c:pt>
                <c:pt idx="5105">
                  <c:v>1187.44</c:v>
                </c:pt>
                <c:pt idx="5106">
                  <c:v>1189.44</c:v>
                </c:pt>
                <c:pt idx="5107">
                  <c:v>1182.45</c:v>
                </c:pt>
                <c:pt idx="5108">
                  <c:v>1186.44</c:v>
                </c:pt>
                <c:pt idx="5109">
                  <c:v>1194.3699999999999</c:v>
                </c:pt>
                <c:pt idx="5110">
                  <c:v>1196.48</c:v>
                </c:pt>
                <c:pt idx="5111">
                  <c:v>1197.3</c:v>
                </c:pt>
                <c:pt idx="5112">
                  <c:v>1210.6500000000001</c:v>
                </c:pt>
                <c:pt idx="5113">
                  <c:v>1211.67</c:v>
                </c:pt>
                <c:pt idx="5114">
                  <c:v>1192.1300000000001</c:v>
                </c:pt>
                <c:pt idx="5115">
                  <c:v>1197.52</c:v>
                </c:pt>
                <c:pt idx="5116">
                  <c:v>1207.17</c:v>
                </c:pt>
                <c:pt idx="5117">
                  <c:v>1205.94</c:v>
                </c:pt>
                <c:pt idx="5118">
                  <c:v>1208.67</c:v>
                </c:pt>
                <c:pt idx="5119">
                  <c:v>1217.28</c:v>
                </c:pt>
                <c:pt idx="5120">
                  <c:v>1212.05</c:v>
                </c:pt>
                <c:pt idx="5121">
                  <c:v>1183.71</c:v>
                </c:pt>
                <c:pt idx="5122">
                  <c:v>1191.3599999999999</c:v>
                </c:pt>
                <c:pt idx="5123">
                  <c:v>1206.78</c:v>
                </c:pt>
                <c:pt idx="5124">
                  <c:v>1186.69</c:v>
                </c:pt>
                <c:pt idx="5125">
                  <c:v>1202.26</c:v>
                </c:pt>
                <c:pt idx="5126">
                  <c:v>1173.5999999999999</c:v>
                </c:pt>
                <c:pt idx="5127">
                  <c:v>1165.8699999999999</c:v>
                </c:pt>
                <c:pt idx="5128">
                  <c:v>1128.1500000000001</c:v>
                </c:pt>
                <c:pt idx="5129">
                  <c:v>1110.8800000000001</c:v>
                </c:pt>
                <c:pt idx="5130">
                  <c:v>1159.73</c:v>
                </c:pt>
                <c:pt idx="5131">
                  <c:v>1155.79</c:v>
                </c:pt>
                <c:pt idx="5132">
                  <c:v>1171.67</c:v>
                </c:pt>
                <c:pt idx="5133">
                  <c:v>1157.44</c:v>
                </c:pt>
                <c:pt idx="5134">
                  <c:v>1135.68</c:v>
                </c:pt>
                <c:pt idx="5135">
                  <c:v>1136.94</c:v>
                </c:pt>
                <c:pt idx="5136">
                  <c:v>1120.8</c:v>
                </c:pt>
                <c:pt idx="5137">
                  <c:v>1115.05</c:v>
                </c:pt>
                <c:pt idx="5138">
                  <c:v>1071.5899999999999</c:v>
                </c:pt>
                <c:pt idx="5139">
                  <c:v>1087.69</c:v>
                </c:pt>
                <c:pt idx="5140">
                  <c:v>1073.6500000000001</c:v>
                </c:pt>
                <c:pt idx="5141">
                  <c:v>1074.03</c:v>
                </c:pt>
                <c:pt idx="5142">
                  <c:v>1067.95</c:v>
                </c:pt>
                <c:pt idx="5143">
                  <c:v>1103.06</c:v>
                </c:pt>
                <c:pt idx="5144">
                  <c:v>1089.4100000000001</c:v>
                </c:pt>
                <c:pt idx="5145">
                  <c:v>1070.71</c:v>
                </c:pt>
                <c:pt idx="5146">
                  <c:v>1098.3800000000001</c:v>
                </c:pt>
                <c:pt idx="5147">
                  <c:v>1102.83</c:v>
                </c:pt>
                <c:pt idx="5148">
                  <c:v>1064.8800000000001</c:v>
                </c:pt>
                <c:pt idx="5149">
                  <c:v>1050.47</c:v>
                </c:pt>
                <c:pt idx="5150">
                  <c:v>1062</c:v>
                </c:pt>
                <c:pt idx="5151">
                  <c:v>1055.69</c:v>
                </c:pt>
                <c:pt idx="5152">
                  <c:v>1086.8399999999999</c:v>
                </c:pt>
                <c:pt idx="5153">
                  <c:v>1091.5999999999999</c:v>
                </c:pt>
                <c:pt idx="5154">
                  <c:v>1089.6300000000001</c:v>
                </c:pt>
                <c:pt idx="5155">
                  <c:v>1115.23</c:v>
                </c:pt>
                <c:pt idx="5156">
                  <c:v>1114.6099999999999</c:v>
                </c:pt>
                <c:pt idx="5157">
                  <c:v>1116.04</c:v>
                </c:pt>
                <c:pt idx="5158">
                  <c:v>1117.51</c:v>
                </c:pt>
                <c:pt idx="5159">
                  <c:v>1113.2</c:v>
                </c:pt>
                <c:pt idx="5160">
                  <c:v>1095.31</c:v>
                </c:pt>
                <c:pt idx="5161">
                  <c:v>1092.04</c:v>
                </c:pt>
                <c:pt idx="5162">
                  <c:v>1073.69</c:v>
                </c:pt>
                <c:pt idx="5163">
                  <c:v>1076.76</c:v>
                </c:pt>
                <c:pt idx="5164">
                  <c:v>1074.57</c:v>
                </c:pt>
                <c:pt idx="5165">
                  <c:v>1041.24</c:v>
                </c:pt>
                <c:pt idx="5166">
                  <c:v>1030.71</c:v>
                </c:pt>
                <c:pt idx="5167">
                  <c:v>1027.3699999999999</c:v>
                </c:pt>
                <c:pt idx="5168">
                  <c:v>1022.58</c:v>
                </c:pt>
                <c:pt idx="5169">
                  <c:v>1028.06</c:v>
                </c:pt>
                <c:pt idx="5170">
                  <c:v>1060.27</c:v>
                </c:pt>
                <c:pt idx="5171">
                  <c:v>1070.25</c:v>
                </c:pt>
                <c:pt idx="5172">
                  <c:v>1077.96</c:v>
                </c:pt>
                <c:pt idx="5173">
                  <c:v>1078.75</c:v>
                </c:pt>
                <c:pt idx="5174">
                  <c:v>1095.3399999999999</c:v>
                </c:pt>
                <c:pt idx="5175">
                  <c:v>1095.17</c:v>
                </c:pt>
                <c:pt idx="5176">
                  <c:v>1096.48</c:v>
                </c:pt>
                <c:pt idx="5177">
                  <c:v>1064.8800000000001</c:v>
                </c:pt>
                <c:pt idx="5178">
                  <c:v>1071.25</c:v>
                </c:pt>
                <c:pt idx="5179">
                  <c:v>1083.48</c:v>
                </c:pt>
                <c:pt idx="5180">
                  <c:v>1069.5899999999999</c:v>
                </c:pt>
                <c:pt idx="5181">
                  <c:v>1093.67</c:v>
                </c:pt>
                <c:pt idx="5182">
                  <c:v>1102.6600000000001</c:v>
                </c:pt>
                <c:pt idx="5183">
                  <c:v>1115.01</c:v>
                </c:pt>
                <c:pt idx="5184">
                  <c:v>1113.8399999999999</c:v>
                </c:pt>
                <c:pt idx="5185">
                  <c:v>1106.1300000000001</c:v>
                </c:pt>
                <c:pt idx="5186">
                  <c:v>1101.53</c:v>
                </c:pt>
                <c:pt idx="5187">
                  <c:v>1101.5999999999999</c:v>
                </c:pt>
                <c:pt idx="5188">
                  <c:v>1125.8599999999999</c:v>
                </c:pt>
                <c:pt idx="5189">
                  <c:v>1120.46</c:v>
                </c:pt>
                <c:pt idx="5190">
                  <c:v>1127.24</c:v>
                </c:pt>
                <c:pt idx="5191">
                  <c:v>1125.81</c:v>
                </c:pt>
                <c:pt idx="5192">
                  <c:v>1121.6400000000001</c:v>
                </c:pt>
                <c:pt idx="5193">
                  <c:v>1127.79</c:v>
                </c:pt>
                <c:pt idx="5194">
                  <c:v>1121.06</c:v>
                </c:pt>
                <c:pt idx="5195">
                  <c:v>1089.47</c:v>
                </c:pt>
                <c:pt idx="5196">
                  <c:v>1083.6099999999999</c:v>
                </c:pt>
                <c:pt idx="5197">
                  <c:v>1079.25</c:v>
                </c:pt>
                <c:pt idx="5198">
                  <c:v>1079.3800000000001</c:v>
                </c:pt>
                <c:pt idx="5199">
                  <c:v>1092.54</c:v>
                </c:pt>
                <c:pt idx="5200">
                  <c:v>1094.1600000000001</c:v>
                </c:pt>
                <c:pt idx="5201">
                  <c:v>1075.6300000000001</c:v>
                </c:pt>
                <c:pt idx="5202">
                  <c:v>1071.69</c:v>
                </c:pt>
                <c:pt idx="5203">
                  <c:v>1067.3599999999999</c:v>
                </c:pt>
                <c:pt idx="5204">
                  <c:v>1051.8699999999999</c:v>
                </c:pt>
                <c:pt idx="5205">
                  <c:v>1055.33</c:v>
                </c:pt>
                <c:pt idx="5206">
                  <c:v>1047.22</c:v>
                </c:pt>
                <c:pt idx="5207">
                  <c:v>1064.5899999999999</c:v>
                </c:pt>
                <c:pt idx="5208">
                  <c:v>1048.92</c:v>
                </c:pt>
                <c:pt idx="5209">
                  <c:v>1049.33</c:v>
                </c:pt>
                <c:pt idx="5210">
                  <c:v>1080.29</c:v>
                </c:pt>
                <c:pt idx="5211">
                  <c:v>1090.0999999999999</c:v>
                </c:pt>
                <c:pt idx="5212">
                  <c:v>1104.51</c:v>
                </c:pt>
                <c:pt idx="5213">
                  <c:v>1091.8399999999999</c:v>
                </c:pt>
                <c:pt idx="5214">
                  <c:v>1098.8699999999999</c:v>
                </c:pt>
                <c:pt idx="5215">
                  <c:v>1104.18</c:v>
                </c:pt>
                <c:pt idx="5216">
                  <c:v>1109.55</c:v>
                </c:pt>
                <c:pt idx="5217">
                  <c:v>1121.9000000000001</c:v>
                </c:pt>
                <c:pt idx="5218">
                  <c:v>1121.0999999999999</c:v>
                </c:pt>
                <c:pt idx="5219">
                  <c:v>1125.07</c:v>
                </c:pt>
                <c:pt idx="5220">
                  <c:v>1124.6600000000001</c:v>
                </c:pt>
                <c:pt idx="5221">
                  <c:v>1125.5899999999999</c:v>
                </c:pt>
                <c:pt idx="5222">
                  <c:v>1142.71</c:v>
                </c:pt>
                <c:pt idx="5223">
                  <c:v>1139.78</c:v>
                </c:pt>
                <c:pt idx="5224">
                  <c:v>1134.28</c:v>
                </c:pt>
                <c:pt idx="5225">
                  <c:v>1124.83</c:v>
                </c:pt>
                <c:pt idx="5226">
                  <c:v>1148.67</c:v>
                </c:pt>
                <c:pt idx="5227">
                  <c:v>1142.1600000000001</c:v>
                </c:pt>
                <c:pt idx="5228">
                  <c:v>1147.7</c:v>
                </c:pt>
                <c:pt idx="5229">
                  <c:v>1144.73</c:v>
                </c:pt>
                <c:pt idx="5230">
                  <c:v>1141.2</c:v>
                </c:pt>
                <c:pt idx="5231">
                  <c:v>1146.24</c:v>
                </c:pt>
                <c:pt idx="5232">
                  <c:v>1137.03</c:v>
                </c:pt>
                <c:pt idx="5233">
                  <c:v>1160.75</c:v>
                </c:pt>
                <c:pt idx="5234">
                  <c:v>1159.97</c:v>
                </c:pt>
                <c:pt idx="5235">
                  <c:v>1158.06</c:v>
                </c:pt>
                <c:pt idx="5236">
                  <c:v>1165.1500000000001</c:v>
                </c:pt>
                <c:pt idx="5237">
                  <c:v>1165.32</c:v>
                </c:pt>
                <c:pt idx="5238">
                  <c:v>1169.77</c:v>
                </c:pt>
                <c:pt idx="5239">
                  <c:v>1178.0999999999999</c:v>
                </c:pt>
                <c:pt idx="5240">
                  <c:v>1173.81</c:v>
                </c:pt>
                <c:pt idx="5241">
                  <c:v>1176.19</c:v>
                </c:pt>
                <c:pt idx="5242">
                  <c:v>1184.71</c:v>
                </c:pt>
                <c:pt idx="5243">
                  <c:v>1165.9000000000001</c:v>
                </c:pt>
                <c:pt idx="5244">
                  <c:v>1178.17</c:v>
                </c:pt>
                <c:pt idx="5245">
                  <c:v>1180.26</c:v>
                </c:pt>
                <c:pt idx="5246">
                  <c:v>1183.08</c:v>
                </c:pt>
                <c:pt idx="5247">
                  <c:v>1185.6199999999999</c:v>
                </c:pt>
                <c:pt idx="5248">
                  <c:v>1185.6400000000001</c:v>
                </c:pt>
                <c:pt idx="5249">
                  <c:v>1182.45</c:v>
                </c:pt>
                <c:pt idx="5250">
                  <c:v>1183.78</c:v>
                </c:pt>
                <c:pt idx="5251">
                  <c:v>1183.26</c:v>
                </c:pt>
                <c:pt idx="5252">
                  <c:v>1184.3800000000001</c:v>
                </c:pt>
                <c:pt idx="5253">
                  <c:v>1193.57</c:v>
                </c:pt>
                <c:pt idx="5254">
                  <c:v>1197.96</c:v>
                </c:pt>
                <c:pt idx="5255">
                  <c:v>1221.06</c:v>
                </c:pt>
                <c:pt idx="5256">
                  <c:v>1225.8499999999999</c:v>
                </c:pt>
                <c:pt idx="5257">
                  <c:v>1223.25</c:v>
                </c:pt>
                <c:pt idx="5258">
                  <c:v>1213.4000000000001</c:v>
                </c:pt>
                <c:pt idx="5259">
                  <c:v>1218.71</c:v>
                </c:pt>
                <c:pt idx="5260">
                  <c:v>1213.54</c:v>
                </c:pt>
                <c:pt idx="5261">
                  <c:v>1199.21</c:v>
                </c:pt>
                <c:pt idx="5262">
                  <c:v>1197.75</c:v>
                </c:pt>
                <c:pt idx="5263">
                  <c:v>1178.3399999999999</c:v>
                </c:pt>
                <c:pt idx="5264">
                  <c:v>1178.5899999999999</c:v>
                </c:pt>
                <c:pt idx="5265">
                  <c:v>1196.69</c:v>
                </c:pt>
                <c:pt idx="5266">
                  <c:v>1199.73</c:v>
                </c:pt>
                <c:pt idx="5267">
                  <c:v>1197.8399999999999</c:v>
                </c:pt>
                <c:pt idx="5268">
                  <c:v>1180.73</c:v>
                </c:pt>
                <c:pt idx="5269">
                  <c:v>1198.3499999999999</c:v>
                </c:pt>
                <c:pt idx="5270">
                  <c:v>1189.4000000000001</c:v>
                </c:pt>
                <c:pt idx="5271">
                  <c:v>1187.76</c:v>
                </c:pt>
                <c:pt idx="5272">
                  <c:v>1180.55</c:v>
                </c:pt>
                <c:pt idx="5273">
                  <c:v>1206.07</c:v>
                </c:pt>
                <c:pt idx="5274">
                  <c:v>1221.53</c:v>
                </c:pt>
                <c:pt idx="5275">
                  <c:v>1224.71</c:v>
                </c:pt>
                <c:pt idx="5276">
                  <c:v>1223.1199999999999</c:v>
                </c:pt>
                <c:pt idx="5277">
                  <c:v>1223.75</c:v>
                </c:pt>
                <c:pt idx="5278">
                  <c:v>1228.28</c:v>
                </c:pt>
                <c:pt idx="5279">
                  <c:v>1233</c:v>
                </c:pt>
                <c:pt idx="5280">
                  <c:v>1240.4000000000001</c:v>
                </c:pt>
                <c:pt idx="5281">
                  <c:v>1240.46</c:v>
                </c:pt>
                <c:pt idx="5282">
                  <c:v>1241.5899999999999</c:v>
                </c:pt>
                <c:pt idx="5283">
                  <c:v>1235.23</c:v>
                </c:pt>
                <c:pt idx="5284">
                  <c:v>1242.8699999999999</c:v>
                </c:pt>
                <c:pt idx="5285">
                  <c:v>1243.9100000000001</c:v>
                </c:pt>
                <c:pt idx="5286">
                  <c:v>1247.08</c:v>
                </c:pt>
                <c:pt idx="5287">
                  <c:v>1254.5999999999999</c:v>
                </c:pt>
                <c:pt idx="5288">
                  <c:v>1258.8399999999999</c:v>
                </c:pt>
                <c:pt idx="5289">
                  <c:v>1256.77</c:v>
                </c:pt>
                <c:pt idx="5290">
                  <c:v>1257.54</c:v>
                </c:pt>
                <c:pt idx="5291">
                  <c:v>1258.51</c:v>
                </c:pt>
                <c:pt idx="5292">
                  <c:v>1259.78</c:v>
                </c:pt>
                <c:pt idx="5293">
                  <c:v>1257.8800000000001</c:v>
                </c:pt>
                <c:pt idx="5294">
                  <c:v>1257.6400000000001</c:v>
                </c:pt>
                <c:pt idx="5295">
                  <c:v>1271.8699999999999</c:v>
                </c:pt>
                <c:pt idx="5296">
                  <c:v>1270.2</c:v>
                </c:pt>
                <c:pt idx="5297">
                  <c:v>1276.56</c:v>
                </c:pt>
                <c:pt idx="5298">
                  <c:v>1273.8499999999999</c:v>
                </c:pt>
                <c:pt idx="5299">
                  <c:v>1271.5</c:v>
                </c:pt>
                <c:pt idx="5300">
                  <c:v>1269.75</c:v>
                </c:pt>
                <c:pt idx="5301">
                  <c:v>1274.48</c:v>
                </c:pt>
                <c:pt idx="5302">
                  <c:v>1285.96</c:v>
                </c:pt>
                <c:pt idx="5303">
                  <c:v>1283.76</c:v>
                </c:pt>
                <c:pt idx="5304">
                  <c:v>1293.24</c:v>
                </c:pt>
                <c:pt idx="5305">
                  <c:v>1295.02</c:v>
                </c:pt>
                <c:pt idx="5306">
                  <c:v>1281.92</c:v>
                </c:pt>
                <c:pt idx="5307">
                  <c:v>1280.26</c:v>
                </c:pt>
                <c:pt idx="5308">
                  <c:v>1283.3499999999999</c:v>
                </c:pt>
                <c:pt idx="5309">
                  <c:v>1290.8399999999999</c:v>
                </c:pt>
                <c:pt idx="5310">
                  <c:v>1291.18</c:v>
                </c:pt>
                <c:pt idx="5311">
                  <c:v>1296.6300000000001</c:v>
                </c:pt>
                <c:pt idx="5312">
                  <c:v>1299.54</c:v>
                </c:pt>
                <c:pt idx="5313">
                  <c:v>1276.3399999999999</c:v>
                </c:pt>
                <c:pt idx="5314">
                  <c:v>1286.1199999999999</c:v>
                </c:pt>
                <c:pt idx="5315">
                  <c:v>1307.5899999999999</c:v>
                </c:pt>
                <c:pt idx="5316">
                  <c:v>1304.03</c:v>
                </c:pt>
                <c:pt idx="5317">
                  <c:v>1307.0999999999999</c:v>
                </c:pt>
                <c:pt idx="5318">
                  <c:v>1310.87</c:v>
                </c:pt>
                <c:pt idx="5319">
                  <c:v>1319.05</c:v>
                </c:pt>
                <c:pt idx="5320">
                  <c:v>1324.57</c:v>
                </c:pt>
                <c:pt idx="5321">
                  <c:v>1320.88</c:v>
                </c:pt>
                <c:pt idx="5322">
                  <c:v>1321.87</c:v>
                </c:pt>
                <c:pt idx="5323">
                  <c:v>1329.15</c:v>
                </c:pt>
                <c:pt idx="5324">
                  <c:v>1332.32</c:v>
                </c:pt>
                <c:pt idx="5325">
                  <c:v>1328.01</c:v>
                </c:pt>
                <c:pt idx="5326">
                  <c:v>1336.32</c:v>
                </c:pt>
                <c:pt idx="5327">
                  <c:v>1340.43</c:v>
                </c:pt>
                <c:pt idx="5328">
                  <c:v>1343.01</c:v>
                </c:pt>
                <c:pt idx="5329">
                  <c:v>1315.44</c:v>
                </c:pt>
                <c:pt idx="5330">
                  <c:v>1307.4000000000001</c:v>
                </c:pt>
                <c:pt idx="5331">
                  <c:v>1306.0999999999999</c:v>
                </c:pt>
                <c:pt idx="5332">
                  <c:v>1319.88</c:v>
                </c:pt>
                <c:pt idx="5333">
                  <c:v>1327.22</c:v>
                </c:pt>
                <c:pt idx="5334">
                  <c:v>1306.33</c:v>
                </c:pt>
                <c:pt idx="5335">
                  <c:v>1308.44</c:v>
                </c:pt>
                <c:pt idx="5336">
                  <c:v>1330.97</c:v>
                </c:pt>
                <c:pt idx="5337">
                  <c:v>1321.15</c:v>
                </c:pt>
                <c:pt idx="5338">
                  <c:v>1310.1300000000001</c:v>
                </c:pt>
                <c:pt idx="5339">
                  <c:v>1321.82</c:v>
                </c:pt>
                <c:pt idx="5340">
                  <c:v>1320.02</c:v>
                </c:pt>
                <c:pt idx="5341">
                  <c:v>1295.1099999999999</c:v>
                </c:pt>
                <c:pt idx="5342">
                  <c:v>1304.28</c:v>
                </c:pt>
                <c:pt idx="5343">
                  <c:v>1296.3900000000001</c:v>
                </c:pt>
                <c:pt idx="5344">
                  <c:v>1281.8699999999999</c:v>
                </c:pt>
                <c:pt idx="5345">
                  <c:v>1256.8800000000001</c:v>
                </c:pt>
                <c:pt idx="5346">
                  <c:v>1273.72</c:v>
                </c:pt>
                <c:pt idx="5347">
                  <c:v>1279.21</c:v>
                </c:pt>
                <c:pt idx="5348">
                  <c:v>1298.3800000000001</c:v>
                </c:pt>
                <c:pt idx="5349">
                  <c:v>1293.77</c:v>
                </c:pt>
                <c:pt idx="5350">
                  <c:v>1297.54</c:v>
                </c:pt>
                <c:pt idx="5351">
                  <c:v>1309.6600000000001</c:v>
                </c:pt>
                <c:pt idx="5352">
                  <c:v>1313.8</c:v>
                </c:pt>
                <c:pt idx="5353">
                  <c:v>1310.19</c:v>
                </c:pt>
                <c:pt idx="5354">
                  <c:v>1319.44</c:v>
                </c:pt>
                <c:pt idx="5355">
                  <c:v>1328.26</c:v>
                </c:pt>
                <c:pt idx="5356">
                  <c:v>1325.83</c:v>
                </c:pt>
                <c:pt idx="5357">
                  <c:v>1332.41</c:v>
                </c:pt>
                <c:pt idx="5358">
                  <c:v>1332.87</c:v>
                </c:pt>
                <c:pt idx="5359">
                  <c:v>1332.63</c:v>
                </c:pt>
                <c:pt idx="5360">
                  <c:v>1335.54</c:v>
                </c:pt>
                <c:pt idx="5361">
                  <c:v>1333.51</c:v>
                </c:pt>
                <c:pt idx="5362">
                  <c:v>1328.17</c:v>
                </c:pt>
                <c:pt idx="5363">
                  <c:v>1324.46</c:v>
                </c:pt>
                <c:pt idx="5364">
                  <c:v>1314.16</c:v>
                </c:pt>
                <c:pt idx="5365">
                  <c:v>1314.41</c:v>
                </c:pt>
                <c:pt idx="5366">
                  <c:v>1314.52</c:v>
                </c:pt>
                <c:pt idx="5367">
                  <c:v>1319.68</c:v>
                </c:pt>
                <c:pt idx="5368">
                  <c:v>1305.1400000000001</c:v>
                </c:pt>
                <c:pt idx="5369">
                  <c:v>1312.62</c:v>
                </c:pt>
                <c:pt idx="5370">
                  <c:v>1330.36</c:v>
                </c:pt>
                <c:pt idx="5371">
                  <c:v>1337.38</c:v>
                </c:pt>
                <c:pt idx="5372">
                  <c:v>1335.25</c:v>
                </c:pt>
                <c:pt idx="5373">
                  <c:v>1347.24</c:v>
                </c:pt>
                <c:pt idx="5374">
                  <c:v>1355.66</c:v>
                </c:pt>
                <c:pt idx="5375">
                  <c:v>1360.48</c:v>
                </c:pt>
                <c:pt idx="5376">
                  <c:v>1363.61</c:v>
                </c:pt>
                <c:pt idx="5377">
                  <c:v>1361.22</c:v>
                </c:pt>
                <c:pt idx="5378">
                  <c:v>1356.62</c:v>
                </c:pt>
                <c:pt idx="5379">
                  <c:v>1347.32</c:v>
                </c:pt>
                <c:pt idx="5380">
                  <c:v>1335.1</c:v>
                </c:pt>
                <c:pt idx="5381">
                  <c:v>1340.2</c:v>
                </c:pt>
                <c:pt idx="5382">
                  <c:v>1346.29</c:v>
                </c:pt>
                <c:pt idx="5383">
                  <c:v>1357.16</c:v>
                </c:pt>
                <c:pt idx="5384">
                  <c:v>1342.08</c:v>
                </c:pt>
                <c:pt idx="5385">
                  <c:v>1348.65</c:v>
                </c:pt>
                <c:pt idx="5386">
                  <c:v>1337.77</c:v>
                </c:pt>
                <c:pt idx="5387">
                  <c:v>1329.47</c:v>
                </c:pt>
                <c:pt idx="5388">
                  <c:v>1328.98</c:v>
                </c:pt>
                <c:pt idx="5389">
                  <c:v>1340.68</c:v>
                </c:pt>
                <c:pt idx="5390">
                  <c:v>1343.6</c:v>
                </c:pt>
                <c:pt idx="5391">
                  <c:v>1333.27</c:v>
                </c:pt>
                <c:pt idx="5392">
                  <c:v>1317.37</c:v>
                </c:pt>
                <c:pt idx="5393">
                  <c:v>1316.28</c:v>
                </c:pt>
                <c:pt idx="5394">
                  <c:v>1320.47</c:v>
                </c:pt>
                <c:pt idx="5395">
                  <c:v>1325.69</c:v>
                </c:pt>
                <c:pt idx="5396">
                  <c:v>1331.1</c:v>
                </c:pt>
                <c:pt idx="5397">
                  <c:v>1345.2</c:v>
                </c:pt>
                <c:pt idx="5398">
                  <c:v>1314.55</c:v>
                </c:pt>
                <c:pt idx="5399">
                  <c:v>1312.94</c:v>
                </c:pt>
                <c:pt idx="5400">
                  <c:v>1300.1600000000001</c:v>
                </c:pt>
                <c:pt idx="5401">
                  <c:v>1286.17</c:v>
                </c:pt>
                <c:pt idx="5402">
                  <c:v>1284.94</c:v>
                </c:pt>
                <c:pt idx="5403">
                  <c:v>1279.56</c:v>
                </c:pt>
                <c:pt idx="5404">
                  <c:v>1289</c:v>
                </c:pt>
                <c:pt idx="5405">
                  <c:v>1270.98</c:v>
                </c:pt>
                <c:pt idx="5406">
                  <c:v>1271.83</c:v>
                </c:pt>
                <c:pt idx="5407">
                  <c:v>1287.8699999999999</c:v>
                </c:pt>
                <c:pt idx="5408">
                  <c:v>1265.42</c:v>
                </c:pt>
                <c:pt idx="5409">
                  <c:v>1267.6400000000001</c:v>
                </c:pt>
                <c:pt idx="5410">
                  <c:v>1271.5</c:v>
                </c:pt>
                <c:pt idx="5411">
                  <c:v>1278.3599999999999</c:v>
                </c:pt>
                <c:pt idx="5412">
                  <c:v>1295.52</c:v>
                </c:pt>
                <c:pt idx="5413">
                  <c:v>1287.1400000000001</c:v>
                </c:pt>
                <c:pt idx="5414">
                  <c:v>1283.5</c:v>
                </c:pt>
                <c:pt idx="5415">
                  <c:v>1268.45</c:v>
                </c:pt>
                <c:pt idx="5416">
                  <c:v>1280.0999999999999</c:v>
                </c:pt>
                <c:pt idx="5417">
                  <c:v>1296.67</c:v>
                </c:pt>
                <c:pt idx="5418">
                  <c:v>1307.4100000000001</c:v>
                </c:pt>
                <c:pt idx="5419">
                  <c:v>1320.64</c:v>
                </c:pt>
                <c:pt idx="5420">
                  <c:v>1339.67</c:v>
                </c:pt>
                <c:pt idx="5421">
                  <c:v>1337.88</c:v>
                </c:pt>
                <c:pt idx="5422">
                  <c:v>1339.22</c:v>
                </c:pt>
                <c:pt idx="5423">
                  <c:v>1353.22</c:v>
                </c:pt>
                <c:pt idx="5424">
                  <c:v>1343.8</c:v>
                </c:pt>
                <c:pt idx="5425">
                  <c:v>1319.49</c:v>
                </c:pt>
                <c:pt idx="5426">
                  <c:v>1313.64</c:v>
                </c:pt>
                <c:pt idx="5427">
                  <c:v>1317.72</c:v>
                </c:pt>
                <c:pt idx="5428">
                  <c:v>1308.8699999999999</c:v>
                </c:pt>
                <c:pt idx="5429">
                  <c:v>1316.14</c:v>
                </c:pt>
                <c:pt idx="5430">
                  <c:v>1305.44</c:v>
                </c:pt>
                <c:pt idx="5431">
                  <c:v>1326.73</c:v>
                </c:pt>
                <c:pt idx="5432">
                  <c:v>1325.84</c:v>
                </c:pt>
                <c:pt idx="5433">
                  <c:v>1343.8</c:v>
                </c:pt>
                <c:pt idx="5434">
                  <c:v>1345.02</c:v>
                </c:pt>
                <c:pt idx="5435">
                  <c:v>1337.43</c:v>
                </c:pt>
                <c:pt idx="5436">
                  <c:v>1331.94</c:v>
                </c:pt>
                <c:pt idx="5437">
                  <c:v>1304.8900000000001</c:v>
                </c:pt>
                <c:pt idx="5438">
                  <c:v>1300.67</c:v>
                </c:pt>
                <c:pt idx="5439">
                  <c:v>1292.28</c:v>
                </c:pt>
                <c:pt idx="5440">
                  <c:v>1286.94</c:v>
                </c:pt>
                <c:pt idx="5441">
                  <c:v>1254.05</c:v>
                </c:pt>
                <c:pt idx="5442">
                  <c:v>1260.3399999999999</c:v>
                </c:pt>
                <c:pt idx="5443">
                  <c:v>1200.07</c:v>
                </c:pt>
                <c:pt idx="5444">
                  <c:v>1199.3800000000001</c:v>
                </c:pt>
                <c:pt idx="5445">
                  <c:v>1119.46</c:v>
                </c:pt>
                <c:pt idx="5446">
                  <c:v>1172.53</c:v>
                </c:pt>
                <c:pt idx="5447">
                  <c:v>1120.76</c:v>
                </c:pt>
                <c:pt idx="5448">
                  <c:v>1172.6400000000001</c:v>
                </c:pt>
                <c:pt idx="5449">
                  <c:v>1178.81</c:v>
                </c:pt>
                <c:pt idx="5450">
                  <c:v>1204.49</c:v>
                </c:pt>
                <c:pt idx="5451">
                  <c:v>1192.76</c:v>
                </c:pt>
                <c:pt idx="5452">
                  <c:v>1193.8900000000001</c:v>
                </c:pt>
                <c:pt idx="5453">
                  <c:v>1140.6500000000001</c:v>
                </c:pt>
                <c:pt idx="5454">
                  <c:v>1123.53</c:v>
                </c:pt>
                <c:pt idx="5455">
                  <c:v>1123.82</c:v>
                </c:pt>
                <c:pt idx="5456">
                  <c:v>1162.3499999999999</c:v>
                </c:pt>
                <c:pt idx="5457">
                  <c:v>1177.5999999999999</c:v>
                </c:pt>
                <c:pt idx="5458">
                  <c:v>1159.27</c:v>
                </c:pt>
                <c:pt idx="5459">
                  <c:v>1176.8</c:v>
                </c:pt>
                <c:pt idx="5460">
                  <c:v>1210.08</c:v>
                </c:pt>
                <c:pt idx="5461">
                  <c:v>1212.92</c:v>
                </c:pt>
                <c:pt idx="5462">
                  <c:v>1218.8900000000001</c:v>
                </c:pt>
                <c:pt idx="5463">
                  <c:v>1204.42</c:v>
                </c:pt>
                <c:pt idx="5464">
                  <c:v>1173.97</c:v>
                </c:pt>
                <c:pt idx="5465">
                  <c:v>1165.24</c:v>
                </c:pt>
                <c:pt idx="5466">
                  <c:v>1198.6199999999999</c:v>
                </c:pt>
                <c:pt idx="5467">
                  <c:v>1185.9000000000001</c:v>
                </c:pt>
                <c:pt idx="5468">
                  <c:v>1154.23</c:v>
                </c:pt>
                <c:pt idx="5469">
                  <c:v>1162.27</c:v>
                </c:pt>
                <c:pt idx="5470">
                  <c:v>1172.8699999999999</c:v>
                </c:pt>
                <c:pt idx="5471">
                  <c:v>1188.68</c:v>
                </c:pt>
                <c:pt idx="5472">
                  <c:v>1209.1099999999999</c:v>
                </c:pt>
                <c:pt idx="5473">
                  <c:v>1216.01</c:v>
                </c:pt>
                <c:pt idx="5474">
                  <c:v>1204.0899999999999</c:v>
                </c:pt>
                <c:pt idx="5475">
                  <c:v>1202.0899999999999</c:v>
                </c:pt>
                <c:pt idx="5476">
                  <c:v>1166.76</c:v>
                </c:pt>
                <c:pt idx="5477">
                  <c:v>1129.56</c:v>
                </c:pt>
                <c:pt idx="5478">
                  <c:v>1136.43</c:v>
                </c:pt>
                <c:pt idx="5479">
                  <c:v>1162.95</c:v>
                </c:pt>
                <c:pt idx="5480">
                  <c:v>1175.3800000000001</c:v>
                </c:pt>
                <c:pt idx="5481">
                  <c:v>1151.06</c:v>
                </c:pt>
                <c:pt idx="5482">
                  <c:v>1160.4000000000001</c:v>
                </c:pt>
                <c:pt idx="5483">
                  <c:v>1131.42</c:v>
                </c:pt>
                <c:pt idx="5484">
                  <c:v>1099.23</c:v>
                </c:pt>
                <c:pt idx="5485">
                  <c:v>1123.95</c:v>
                </c:pt>
                <c:pt idx="5486">
                  <c:v>1144.03</c:v>
                </c:pt>
                <c:pt idx="5487">
                  <c:v>1164.97</c:v>
                </c:pt>
                <c:pt idx="5488">
                  <c:v>1155.46</c:v>
                </c:pt>
                <c:pt idx="5489">
                  <c:v>1194.8900000000001</c:v>
                </c:pt>
                <c:pt idx="5490">
                  <c:v>1195.54</c:v>
                </c:pt>
                <c:pt idx="5491">
                  <c:v>1207.25</c:v>
                </c:pt>
                <c:pt idx="5492">
                  <c:v>1203.6600000000001</c:v>
                </c:pt>
                <c:pt idx="5493">
                  <c:v>1224.58</c:v>
                </c:pt>
                <c:pt idx="5494">
                  <c:v>1200.8599999999999</c:v>
                </c:pt>
                <c:pt idx="5495">
                  <c:v>1225.3800000000001</c:v>
                </c:pt>
                <c:pt idx="5496">
                  <c:v>1209.8800000000001</c:v>
                </c:pt>
                <c:pt idx="5497">
                  <c:v>1215.3900000000001</c:v>
                </c:pt>
                <c:pt idx="5498">
                  <c:v>1238.25</c:v>
                </c:pt>
                <c:pt idx="5499">
                  <c:v>1254.19</c:v>
                </c:pt>
                <c:pt idx="5500">
                  <c:v>1229.05</c:v>
                </c:pt>
                <c:pt idx="5501">
                  <c:v>1242</c:v>
                </c:pt>
                <c:pt idx="5502">
                  <c:v>1284.5899999999999</c:v>
                </c:pt>
                <c:pt idx="5503">
                  <c:v>1285.0899999999999</c:v>
                </c:pt>
                <c:pt idx="5504">
                  <c:v>1253.3</c:v>
                </c:pt>
                <c:pt idx="5505">
                  <c:v>1218.28</c:v>
                </c:pt>
                <c:pt idx="5506">
                  <c:v>1237.9000000000001</c:v>
                </c:pt>
                <c:pt idx="5507">
                  <c:v>1261.1500000000001</c:v>
                </c:pt>
                <c:pt idx="5508">
                  <c:v>1253.23</c:v>
                </c:pt>
                <c:pt idx="5509">
                  <c:v>1261.1199999999999</c:v>
                </c:pt>
                <c:pt idx="5510">
                  <c:v>1275.92</c:v>
                </c:pt>
                <c:pt idx="5511">
                  <c:v>1229.0999999999999</c:v>
                </c:pt>
                <c:pt idx="5512">
                  <c:v>1239.7</c:v>
                </c:pt>
                <c:pt idx="5513">
                  <c:v>1263.8499999999999</c:v>
                </c:pt>
                <c:pt idx="5514">
                  <c:v>1251.78</c:v>
                </c:pt>
                <c:pt idx="5515">
                  <c:v>1257.81</c:v>
                </c:pt>
                <c:pt idx="5516">
                  <c:v>1236.9100000000001</c:v>
                </c:pt>
                <c:pt idx="5517">
                  <c:v>1216.1300000000001</c:v>
                </c:pt>
                <c:pt idx="5518">
                  <c:v>1215.6500000000001</c:v>
                </c:pt>
                <c:pt idx="5519">
                  <c:v>1192.98</c:v>
                </c:pt>
                <c:pt idx="5520">
                  <c:v>1188.04</c:v>
                </c:pt>
                <c:pt idx="5521">
                  <c:v>1161.79</c:v>
                </c:pt>
                <c:pt idx="5522">
                  <c:v>1158.67</c:v>
                </c:pt>
                <c:pt idx="5523">
                  <c:v>1192.55</c:v>
                </c:pt>
                <c:pt idx="5524">
                  <c:v>1195.19</c:v>
                </c:pt>
                <c:pt idx="5525">
                  <c:v>1246.96</c:v>
                </c:pt>
                <c:pt idx="5526">
                  <c:v>1244.58</c:v>
                </c:pt>
                <c:pt idx="5527">
                  <c:v>1244.28</c:v>
                </c:pt>
                <c:pt idx="5528">
                  <c:v>1257.08</c:v>
                </c:pt>
                <c:pt idx="5529">
                  <c:v>1258.47</c:v>
                </c:pt>
                <c:pt idx="5530">
                  <c:v>1261.01</c:v>
                </c:pt>
                <c:pt idx="5531">
                  <c:v>1234.3499999999999</c:v>
                </c:pt>
                <c:pt idx="5532">
                  <c:v>1255.19</c:v>
                </c:pt>
                <c:pt idx="5533">
                  <c:v>1236.47</c:v>
                </c:pt>
                <c:pt idx="5534">
                  <c:v>1225.73</c:v>
                </c:pt>
                <c:pt idx="5535">
                  <c:v>1211.82</c:v>
                </c:pt>
                <c:pt idx="5536">
                  <c:v>1215.75</c:v>
                </c:pt>
                <c:pt idx="5537">
                  <c:v>1219.6600000000001</c:v>
                </c:pt>
                <c:pt idx="5538">
                  <c:v>1205.3499999999999</c:v>
                </c:pt>
                <c:pt idx="5539">
                  <c:v>1241.3</c:v>
                </c:pt>
                <c:pt idx="5540">
                  <c:v>1243.72</c:v>
                </c:pt>
                <c:pt idx="5541">
                  <c:v>1254</c:v>
                </c:pt>
                <c:pt idx="5542">
                  <c:v>1265.33</c:v>
                </c:pt>
                <c:pt idx="5543">
                  <c:v>1265.43</c:v>
                </c:pt>
                <c:pt idx="5544">
                  <c:v>1249.6400000000001</c:v>
                </c:pt>
                <c:pt idx="5545">
                  <c:v>1263.02</c:v>
                </c:pt>
                <c:pt idx="5546">
                  <c:v>1257.5999999999999</c:v>
                </c:pt>
                <c:pt idx="5547">
                  <c:v>1277.06</c:v>
                </c:pt>
                <c:pt idx="5548">
                  <c:v>1277.3</c:v>
                </c:pt>
                <c:pt idx="5549">
                  <c:v>1281.06</c:v>
                </c:pt>
                <c:pt idx="5550">
                  <c:v>1277.81</c:v>
                </c:pt>
                <c:pt idx="5551">
                  <c:v>1280.7</c:v>
                </c:pt>
                <c:pt idx="5552">
                  <c:v>1292.08</c:v>
                </c:pt>
                <c:pt idx="5553">
                  <c:v>1292.48</c:v>
                </c:pt>
                <c:pt idx="5554">
                  <c:v>1295.5</c:v>
                </c:pt>
                <c:pt idx="5555">
                  <c:v>1289.0899999999999</c:v>
                </c:pt>
                <c:pt idx="5556">
                  <c:v>1293.67</c:v>
                </c:pt>
                <c:pt idx="5557">
                  <c:v>1308.04</c:v>
                </c:pt>
                <c:pt idx="5558">
                  <c:v>1314.5</c:v>
                </c:pt>
                <c:pt idx="5559">
                  <c:v>1315.38</c:v>
                </c:pt>
                <c:pt idx="5560">
                  <c:v>1316</c:v>
                </c:pt>
                <c:pt idx="5561">
                  <c:v>1314.65</c:v>
                </c:pt>
                <c:pt idx="5562">
                  <c:v>1326.06</c:v>
                </c:pt>
                <c:pt idx="5563">
                  <c:v>1318.43</c:v>
                </c:pt>
                <c:pt idx="5564">
                  <c:v>1316.33</c:v>
                </c:pt>
                <c:pt idx="5565">
                  <c:v>1313.01</c:v>
                </c:pt>
                <c:pt idx="5566">
                  <c:v>1312.41</c:v>
                </c:pt>
                <c:pt idx="5567">
                  <c:v>1324.09</c:v>
                </c:pt>
                <c:pt idx="5568">
                  <c:v>1325.54</c:v>
                </c:pt>
                <c:pt idx="5569">
                  <c:v>1344.9</c:v>
                </c:pt>
                <c:pt idx="5570">
                  <c:v>1344.33</c:v>
                </c:pt>
                <c:pt idx="5571">
                  <c:v>1347.05</c:v>
                </c:pt>
                <c:pt idx="5572">
                  <c:v>1349.96</c:v>
                </c:pt>
                <c:pt idx="5573">
                  <c:v>1351.95</c:v>
                </c:pt>
                <c:pt idx="5574">
                  <c:v>1342.64</c:v>
                </c:pt>
                <c:pt idx="5575">
                  <c:v>1351.77</c:v>
                </c:pt>
                <c:pt idx="5576">
                  <c:v>1350.5</c:v>
                </c:pt>
                <c:pt idx="5577">
                  <c:v>1343.23</c:v>
                </c:pt>
                <c:pt idx="5578">
                  <c:v>1358.04</c:v>
                </c:pt>
                <c:pt idx="5579">
                  <c:v>1361.23</c:v>
                </c:pt>
                <c:pt idx="5580">
                  <c:v>1362.21</c:v>
                </c:pt>
                <c:pt idx="5581">
                  <c:v>1357.66</c:v>
                </c:pt>
                <c:pt idx="5582">
                  <c:v>1363.46</c:v>
                </c:pt>
                <c:pt idx="5583">
                  <c:v>1365.74</c:v>
                </c:pt>
                <c:pt idx="5584">
                  <c:v>1367.59</c:v>
                </c:pt>
                <c:pt idx="5585">
                  <c:v>1372.18</c:v>
                </c:pt>
                <c:pt idx="5586">
                  <c:v>1365.68</c:v>
                </c:pt>
                <c:pt idx="5587">
                  <c:v>1374.09</c:v>
                </c:pt>
                <c:pt idx="5588">
                  <c:v>1369.63</c:v>
                </c:pt>
                <c:pt idx="5589">
                  <c:v>1364.33</c:v>
                </c:pt>
                <c:pt idx="5590">
                  <c:v>1343.36</c:v>
                </c:pt>
                <c:pt idx="5591">
                  <c:v>1352.63</c:v>
                </c:pt>
                <c:pt idx="5592">
                  <c:v>1365.91</c:v>
                </c:pt>
                <c:pt idx="5593">
                  <c:v>1370.87</c:v>
                </c:pt>
                <c:pt idx="5594">
                  <c:v>1371.09</c:v>
                </c:pt>
                <c:pt idx="5595">
                  <c:v>1395.95</c:v>
                </c:pt>
                <c:pt idx="5596">
                  <c:v>1394.28</c:v>
                </c:pt>
                <c:pt idx="5597">
                  <c:v>1402.6</c:v>
                </c:pt>
                <c:pt idx="5598">
                  <c:v>1404.17</c:v>
                </c:pt>
                <c:pt idx="5599">
                  <c:v>1409.75</c:v>
                </c:pt>
                <c:pt idx="5600">
                  <c:v>1405.52</c:v>
                </c:pt>
                <c:pt idx="5601">
                  <c:v>1402.89</c:v>
                </c:pt>
                <c:pt idx="5602">
                  <c:v>1392.78</c:v>
                </c:pt>
                <c:pt idx="5603">
                  <c:v>1397.11</c:v>
                </c:pt>
                <c:pt idx="5604">
                  <c:v>1416.51</c:v>
                </c:pt>
                <c:pt idx="5605">
                  <c:v>1412.52</c:v>
                </c:pt>
                <c:pt idx="5606">
                  <c:v>1405.54</c:v>
                </c:pt>
                <c:pt idx="5607">
                  <c:v>1403.28</c:v>
                </c:pt>
                <c:pt idx="5608">
                  <c:v>1408.47</c:v>
                </c:pt>
                <c:pt idx="5609">
                  <c:v>1419.04</c:v>
                </c:pt>
                <c:pt idx="5610">
                  <c:v>1413.38</c:v>
                </c:pt>
                <c:pt idx="5611">
                  <c:v>1398.96</c:v>
                </c:pt>
                <c:pt idx="5612">
                  <c:v>1398.08</c:v>
                </c:pt>
                <c:pt idx="5613">
                  <c:v>1382.2</c:v>
                </c:pt>
                <c:pt idx="5614">
                  <c:v>1358.59</c:v>
                </c:pt>
                <c:pt idx="5615">
                  <c:v>1368.71</c:v>
                </c:pt>
                <c:pt idx="5616">
                  <c:v>1387.57</c:v>
                </c:pt>
                <c:pt idx="5617">
                  <c:v>1370.26</c:v>
                </c:pt>
                <c:pt idx="5618">
                  <c:v>1369.57</c:v>
                </c:pt>
                <c:pt idx="5619">
                  <c:v>1390.78</c:v>
                </c:pt>
                <c:pt idx="5620">
                  <c:v>1385.14</c:v>
                </c:pt>
                <c:pt idx="5621">
                  <c:v>1376.92</c:v>
                </c:pt>
                <c:pt idx="5622">
                  <c:v>1378.53</c:v>
                </c:pt>
                <c:pt idx="5623">
                  <c:v>1366.94</c:v>
                </c:pt>
                <c:pt idx="5624">
                  <c:v>1371.97</c:v>
                </c:pt>
                <c:pt idx="5625">
                  <c:v>1390.69</c:v>
                </c:pt>
                <c:pt idx="5626">
                  <c:v>1399.98</c:v>
                </c:pt>
                <c:pt idx="5627">
                  <c:v>1403.36</c:v>
                </c:pt>
                <c:pt idx="5628">
                  <c:v>1397.91</c:v>
                </c:pt>
                <c:pt idx="5629">
                  <c:v>1405.82</c:v>
                </c:pt>
                <c:pt idx="5630">
                  <c:v>1402.31</c:v>
                </c:pt>
                <c:pt idx="5631">
                  <c:v>1391.57</c:v>
                </c:pt>
                <c:pt idx="5632">
                  <c:v>1369.1</c:v>
                </c:pt>
                <c:pt idx="5633">
                  <c:v>1369.58</c:v>
                </c:pt>
                <c:pt idx="5634">
                  <c:v>1363.72</c:v>
                </c:pt>
                <c:pt idx="5635">
                  <c:v>1354.58</c:v>
                </c:pt>
                <c:pt idx="5636">
                  <c:v>1357.99</c:v>
                </c:pt>
                <c:pt idx="5637">
                  <c:v>1353.39</c:v>
                </c:pt>
                <c:pt idx="5638">
                  <c:v>1338.35</c:v>
                </c:pt>
                <c:pt idx="5639">
                  <c:v>1330.66</c:v>
                </c:pt>
                <c:pt idx="5640">
                  <c:v>1324.8</c:v>
                </c:pt>
                <c:pt idx="5641">
                  <c:v>1304.8599999999999</c:v>
                </c:pt>
                <c:pt idx="5642">
                  <c:v>1295.22</c:v>
                </c:pt>
                <c:pt idx="5643">
                  <c:v>1315.99</c:v>
                </c:pt>
                <c:pt idx="5644">
                  <c:v>1316.63</c:v>
                </c:pt>
                <c:pt idx="5645">
                  <c:v>1318.86</c:v>
                </c:pt>
                <c:pt idx="5646">
                  <c:v>1320.68</c:v>
                </c:pt>
                <c:pt idx="5647">
                  <c:v>1317.82</c:v>
                </c:pt>
                <c:pt idx="5648">
                  <c:v>1332.42</c:v>
                </c:pt>
                <c:pt idx="5649">
                  <c:v>1313.32</c:v>
                </c:pt>
                <c:pt idx="5650">
                  <c:v>1310.33</c:v>
                </c:pt>
                <c:pt idx="5651">
                  <c:v>1278.04</c:v>
                </c:pt>
                <c:pt idx="5652">
                  <c:v>1278.18</c:v>
                </c:pt>
                <c:pt idx="5653">
                  <c:v>1285.5</c:v>
                </c:pt>
                <c:pt idx="5654">
                  <c:v>1315.13</c:v>
                </c:pt>
                <c:pt idx="5655">
                  <c:v>1314.99</c:v>
                </c:pt>
                <c:pt idx="5656">
                  <c:v>1325.66</c:v>
                </c:pt>
                <c:pt idx="5657">
                  <c:v>1308.93</c:v>
                </c:pt>
                <c:pt idx="5658">
                  <c:v>1324.18</c:v>
                </c:pt>
                <c:pt idx="5659">
                  <c:v>1314.88</c:v>
                </c:pt>
                <c:pt idx="5660">
                  <c:v>1329.1</c:v>
                </c:pt>
                <c:pt idx="5661">
                  <c:v>1342.84</c:v>
                </c:pt>
                <c:pt idx="5662">
                  <c:v>1344.78</c:v>
                </c:pt>
                <c:pt idx="5663">
                  <c:v>1357.98</c:v>
                </c:pt>
                <c:pt idx="5664">
                  <c:v>1355.69</c:v>
                </c:pt>
                <c:pt idx="5665">
                  <c:v>1325.51</c:v>
                </c:pt>
                <c:pt idx="5666">
                  <c:v>1335.02</c:v>
                </c:pt>
                <c:pt idx="5667">
                  <c:v>1313.72</c:v>
                </c:pt>
                <c:pt idx="5668">
                  <c:v>1319.99</c:v>
                </c:pt>
                <c:pt idx="5669">
                  <c:v>1331.85</c:v>
                </c:pt>
                <c:pt idx="5670">
                  <c:v>1329.04</c:v>
                </c:pt>
                <c:pt idx="5671">
                  <c:v>1362.16</c:v>
                </c:pt>
                <c:pt idx="5672">
                  <c:v>1365.51</c:v>
                </c:pt>
                <c:pt idx="5673">
                  <c:v>1374.02</c:v>
                </c:pt>
                <c:pt idx="5674">
                  <c:v>1367.58</c:v>
                </c:pt>
                <c:pt idx="5675">
                  <c:v>1354.68</c:v>
                </c:pt>
                <c:pt idx="5676">
                  <c:v>1352.46</c:v>
                </c:pt>
                <c:pt idx="5677">
                  <c:v>1341.47</c:v>
                </c:pt>
                <c:pt idx="5678">
                  <c:v>1341.45</c:v>
                </c:pt>
                <c:pt idx="5679">
                  <c:v>1334.76</c:v>
                </c:pt>
                <c:pt idx="5680">
                  <c:v>1356.78</c:v>
                </c:pt>
                <c:pt idx="5681">
                  <c:v>1353.64</c:v>
                </c:pt>
                <c:pt idx="5682">
                  <c:v>1363.67</c:v>
                </c:pt>
                <c:pt idx="5683">
                  <c:v>1372.78</c:v>
                </c:pt>
                <c:pt idx="5684">
                  <c:v>1376.51</c:v>
                </c:pt>
                <c:pt idx="5685">
                  <c:v>1362.66</c:v>
                </c:pt>
                <c:pt idx="5686">
                  <c:v>1350.52</c:v>
                </c:pt>
                <c:pt idx="5687">
                  <c:v>1338.31</c:v>
                </c:pt>
                <c:pt idx="5688">
                  <c:v>1337.89</c:v>
                </c:pt>
                <c:pt idx="5689">
                  <c:v>1360.02</c:v>
                </c:pt>
                <c:pt idx="5690">
                  <c:v>1385.97</c:v>
                </c:pt>
                <c:pt idx="5691">
                  <c:v>1385.3</c:v>
                </c:pt>
                <c:pt idx="5692">
                  <c:v>1379.32</c:v>
                </c:pt>
                <c:pt idx="5693">
                  <c:v>1375.32</c:v>
                </c:pt>
                <c:pt idx="5694">
                  <c:v>1365</c:v>
                </c:pt>
                <c:pt idx="5695">
                  <c:v>1390.99</c:v>
                </c:pt>
                <c:pt idx="5696">
                  <c:v>1394.23</c:v>
                </c:pt>
                <c:pt idx="5697">
                  <c:v>1401.35</c:v>
                </c:pt>
                <c:pt idx="5698">
                  <c:v>1402.22</c:v>
                </c:pt>
                <c:pt idx="5699">
                  <c:v>1402.8</c:v>
                </c:pt>
                <c:pt idx="5700">
                  <c:v>1405.87</c:v>
                </c:pt>
                <c:pt idx="5701">
                  <c:v>1404.11</c:v>
                </c:pt>
                <c:pt idx="5702">
                  <c:v>1403.93</c:v>
                </c:pt>
                <c:pt idx="5703">
                  <c:v>1405.53</c:v>
                </c:pt>
                <c:pt idx="5704">
                  <c:v>1415.51</c:v>
                </c:pt>
                <c:pt idx="5705">
                  <c:v>1418.16</c:v>
                </c:pt>
                <c:pt idx="5706">
                  <c:v>1418.13</c:v>
                </c:pt>
                <c:pt idx="5707">
                  <c:v>1413.17</c:v>
                </c:pt>
                <c:pt idx="5708">
                  <c:v>1413.49</c:v>
                </c:pt>
                <c:pt idx="5709">
                  <c:v>1402.08</c:v>
                </c:pt>
                <c:pt idx="5710">
                  <c:v>1411.13</c:v>
                </c:pt>
                <c:pt idx="5711">
                  <c:v>1410.44</c:v>
                </c:pt>
                <c:pt idx="5712">
                  <c:v>1409.3</c:v>
                </c:pt>
                <c:pt idx="5713">
                  <c:v>1410.49</c:v>
                </c:pt>
                <c:pt idx="5714">
                  <c:v>1399.48</c:v>
                </c:pt>
                <c:pt idx="5715">
                  <c:v>1406.58</c:v>
                </c:pt>
                <c:pt idx="5716">
                  <c:v>1404.94</c:v>
                </c:pt>
                <c:pt idx="5717">
                  <c:v>1403.44</c:v>
                </c:pt>
                <c:pt idx="5718">
                  <c:v>1432.12</c:v>
                </c:pt>
                <c:pt idx="5719">
                  <c:v>1437.92</c:v>
                </c:pt>
                <c:pt idx="5720">
                  <c:v>1429.08</c:v>
                </c:pt>
                <c:pt idx="5721">
                  <c:v>1433.56</c:v>
                </c:pt>
                <c:pt idx="5722">
                  <c:v>1436.56</c:v>
                </c:pt>
                <c:pt idx="5723">
                  <c:v>1459.99</c:v>
                </c:pt>
                <c:pt idx="5724">
                  <c:v>1465.77</c:v>
                </c:pt>
                <c:pt idx="5725">
                  <c:v>1461.19</c:v>
                </c:pt>
                <c:pt idx="5726">
                  <c:v>1459.32</c:v>
                </c:pt>
                <c:pt idx="5727">
                  <c:v>1461.05</c:v>
                </c:pt>
                <c:pt idx="5728">
                  <c:v>1460.26</c:v>
                </c:pt>
                <c:pt idx="5729">
                  <c:v>1460.15</c:v>
                </c:pt>
                <c:pt idx="5730">
                  <c:v>1456.89</c:v>
                </c:pt>
                <c:pt idx="5731">
                  <c:v>1441.59</c:v>
                </c:pt>
                <c:pt idx="5732">
                  <c:v>1433.32</c:v>
                </c:pt>
                <c:pt idx="5733">
                  <c:v>1447.15</c:v>
                </c:pt>
                <c:pt idx="5734">
                  <c:v>1440.67</c:v>
                </c:pt>
                <c:pt idx="5735">
                  <c:v>1444.49</c:v>
                </c:pt>
                <c:pt idx="5736">
                  <c:v>1445.75</c:v>
                </c:pt>
                <c:pt idx="5737">
                  <c:v>1450.99</c:v>
                </c:pt>
                <c:pt idx="5738">
                  <c:v>1461.4</c:v>
                </c:pt>
                <c:pt idx="5739">
                  <c:v>1460.93</c:v>
                </c:pt>
                <c:pt idx="5740">
                  <c:v>1455.88</c:v>
                </c:pt>
                <c:pt idx="5741">
                  <c:v>1441.48</c:v>
                </c:pt>
                <c:pt idx="5742">
                  <c:v>1432.56</c:v>
                </c:pt>
                <c:pt idx="5743">
                  <c:v>1432.84</c:v>
                </c:pt>
                <c:pt idx="5744">
                  <c:v>1428.59</c:v>
                </c:pt>
                <c:pt idx="5745">
                  <c:v>1440.13</c:v>
                </c:pt>
                <c:pt idx="5746">
                  <c:v>1454.92</c:v>
                </c:pt>
                <c:pt idx="5747">
                  <c:v>1460.91</c:v>
                </c:pt>
                <c:pt idx="5748">
                  <c:v>1457.34</c:v>
                </c:pt>
                <c:pt idx="5749">
                  <c:v>1433.19</c:v>
                </c:pt>
                <c:pt idx="5750">
                  <c:v>1433.82</c:v>
                </c:pt>
                <c:pt idx="5751">
                  <c:v>1413.11</c:v>
                </c:pt>
                <c:pt idx="5752">
                  <c:v>1408.75</c:v>
                </c:pt>
                <c:pt idx="5753">
                  <c:v>1412.97</c:v>
                </c:pt>
                <c:pt idx="5754">
                  <c:v>1411.94</c:v>
                </c:pt>
                <c:pt idx="5755">
                  <c:v>1412.16</c:v>
                </c:pt>
                <c:pt idx="5756">
                  <c:v>1427.59</c:v>
                </c:pt>
                <c:pt idx="5757">
                  <c:v>1414.2</c:v>
                </c:pt>
                <c:pt idx="5758">
                  <c:v>1417.26</c:v>
                </c:pt>
                <c:pt idx="5759">
                  <c:v>1428.39</c:v>
                </c:pt>
                <c:pt idx="5760">
                  <c:v>1394.53</c:v>
                </c:pt>
                <c:pt idx="5761">
                  <c:v>1377.51</c:v>
                </c:pt>
                <c:pt idx="5762">
                  <c:v>1379.85</c:v>
                </c:pt>
                <c:pt idx="5763">
                  <c:v>1380.03</c:v>
                </c:pt>
                <c:pt idx="5764">
                  <c:v>1374.53</c:v>
                </c:pt>
                <c:pt idx="5765">
                  <c:v>1355.49</c:v>
                </c:pt>
                <c:pt idx="5766">
                  <c:v>1353.33</c:v>
                </c:pt>
                <c:pt idx="5767">
                  <c:v>1359.88</c:v>
                </c:pt>
                <c:pt idx="5768">
                  <c:v>1386.89</c:v>
                </c:pt>
                <c:pt idx="5769">
                  <c:v>1387.81</c:v>
                </c:pt>
                <c:pt idx="5770">
                  <c:v>1391.03</c:v>
                </c:pt>
                <c:pt idx="5771">
                  <c:v>1409.15</c:v>
                </c:pt>
                <c:pt idx="5772">
                  <c:v>1406.29</c:v>
                </c:pt>
                <c:pt idx="5773">
                  <c:v>1398.94</c:v>
                </c:pt>
                <c:pt idx="5774">
                  <c:v>1409.93</c:v>
                </c:pt>
                <c:pt idx="5775">
                  <c:v>1415.95</c:v>
                </c:pt>
                <c:pt idx="5776">
                  <c:v>1416.18</c:v>
                </c:pt>
                <c:pt idx="5777">
                  <c:v>1409.46</c:v>
                </c:pt>
                <c:pt idx="5778">
                  <c:v>1407.05</c:v>
                </c:pt>
                <c:pt idx="5779">
                  <c:v>1409.28</c:v>
                </c:pt>
                <c:pt idx="5780">
                  <c:v>1413.94</c:v>
                </c:pt>
                <c:pt idx="5781">
                  <c:v>1418.07</c:v>
                </c:pt>
                <c:pt idx="5782">
                  <c:v>1418.55</c:v>
                </c:pt>
                <c:pt idx="5783">
                  <c:v>1427.84</c:v>
                </c:pt>
                <c:pt idx="5784">
                  <c:v>1428.48</c:v>
                </c:pt>
                <c:pt idx="5785">
                  <c:v>1419.45</c:v>
                </c:pt>
                <c:pt idx="5786">
                  <c:v>1413.58</c:v>
                </c:pt>
                <c:pt idx="5787">
                  <c:v>1430.36</c:v>
                </c:pt>
                <c:pt idx="5788">
                  <c:v>1446.79</c:v>
                </c:pt>
                <c:pt idx="5789">
                  <c:v>1435.81</c:v>
                </c:pt>
                <c:pt idx="5790">
                  <c:v>1443.69</c:v>
                </c:pt>
                <c:pt idx="5791">
                  <c:v>1430.15</c:v>
                </c:pt>
                <c:pt idx="5792">
                  <c:v>1426.66</c:v>
                </c:pt>
                <c:pt idx="5793">
                  <c:v>1419.83</c:v>
                </c:pt>
                <c:pt idx="5794">
                  <c:v>1418.1</c:v>
                </c:pt>
                <c:pt idx="5795">
                  <c:v>1402.43</c:v>
                </c:pt>
                <c:pt idx="5796">
                  <c:v>1426.19</c:v>
                </c:pt>
                <c:pt idx="5797">
                  <c:v>1462.42</c:v>
                </c:pt>
                <c:pt idx="5798">
                  <c:v>1459.37</c:v>
                </c:pt>
                <c:pt idx="5799">
                  <c:v>1466.47</c:v>
                </c:pt>
                <c:pt idx="5800">
                  <c:v>1461.89</c:v>
                </c:pt>
                <c:pt idx="5801">
                  <c:v>1457.15</c:v>
                </c:pt>
                <c:pt idx="5802">
                  <c:v>1461.02</c:v>
                </c:pt>
                <c:pt idx="5803">
                  <c:v>1472.12</c:v>
                </c:pt>
                <c:pt idx="5804">
                  <c:v>1472.05</c:v>
                </c:pt>
                <c:pt idx="5805">
                  <c:v>1470.68</c:v>
                </c:pt>
                <c:pt idx="5806">
                  <c:v>1472.34</c:v>
                </c:pt>
                <c:pt idx="5807">
                  <c:v>1472.63</c:v>
                </c:pt>
                <c:pt idx="5808">
                  <c:v>1480.94</c:v>
                </c:pt>
                <c:pt idx="5809">
                  <c:v>1485.98</c:v>
                </c:pt>
                <c:pt idx="5810">
                  <c:v>1492.56</c:v>
                </c:pt>
                <c:pt idx="5811">
                  <c:v>1494.81</c:v>
                </c:pt>
                <c:pt idx="5812">
                  <c:v>1494.82</c:v>
                </c:pt>
                <c:pt idx="5813">
                  <c:v>1502.96</c:v>
                </c:pt>
                <c:pt idx="5814">
                  <c:v>1500.18</c:v>
                </c:pt>
                <c:pt idx="5815">
                  <c:v>1507.84</c:v>
                </c:pt>
                <c:pt idx="5816">
                  <c:v>1501.96</c:v>
                </c:pt>
                <c:pt idx="5817">
                  <c:v>1498.11</c:v>
                </c:pt>
                <c:pt idx="5818">
                  <c:v>1513.17</c:v>
                </c:pt>
                <c:pt idx="5819">
                  <c:v>1495.71</c:v>
                </c:pt>
                <c:pt idx="5820">
                  <c:v>1511.29</c:v>
                </c:pt>
                <c:pt idx="5821">
                  <c:v>1512.12</c:v>
                </c:pt>
                <c:pt idx="5822">
                  <c:v>1509.39</c:v>
                </c:pt>
                <c:pt idx="5823">
                  <c:v>1517.93</c:v>
                </c:pt>
                <c:pt idx="5824">
                  <c:v>1517.01</c:v>
                </c:pt>
                <c:pt idx="5825">
                  <c:v>1519.43</c:v>
                </c:pt>
                <c:pt idx="5826">
                  <c:v>1520.33</c:v>
                </c:pt>
                <c:pt idx="5827">
                  <c:v>1521.38</c:v>
                </c:pt>
                <c:pt idx="5828">
                  <c:v>1519.79</c:v>
                </c:pt>
                <c:pt idx="5829">
                  <c:v>1530.94</c:v>
                </c:pt>
                <c:pt idx="5830">
                  <c:v>1511.95</c:v>
                </c:pt>
                <c:pt idx="5831">
                  <c:v>1502.42</c:v>
                </c:pt>
                <c:pt idx="5832">
                  <c:v>1515.6</c:v>
                </c:pt>
                <c:pt idx="5833">
                  <c:v>1487.85</c:v>
                </c:pt>
                <c:pt idx="5834">
                  <c:v>1496.94</c:v>
                </c:pt>
                <c:pt idx="5835">
                  <c:v>1515.99</c:v>
                </c:pt>
                <c:pt idx="5836">
                  <c:v>1514.68</c:v>
                </c:pt>
                <c:pt idx="5837">
                  <c:v>1518.2</c:v>
                </c:pt>
                <c:pt idx="5838">
                  <c:v>1525.2</c:v>
                </c:pt>
                <c:pt idx="5839">
                  <c:v>1539.79</c:v>
                </c:pt>
                <c:pt idx="5840">
                  <c:v>1541.46</c:v>
                </c:pt>
                <c:pt idx="5841">
                  <c:v>1544.26</c:v>
                </c:pt>
                <c:pt idx="5842">
                  <c:v>1551.18</c:v>
                </c:pt>
                <c:pt idx="5843">
                  <c:v>1556.22</c:v>
                </c:pt>
                <c:pt idx="5844">
                  <c:v>1552.48</c:v>
                </c:pt>
                <c:pt idx="5845">
                  <c:v>1554.52</c:v>
                </c:pt>
                <c:pt idx="5846">
                  <c:v>1563.23</c:v>
                </c:pt>
                <c:pt idx="5847">
                  <c:v>1560.7</c:v>
                </c:pt>
                <c:pt idx="5848">
                  <c:v>1552.1</c:v>
                </c:pt>
                <c:pt idx="5849">
                  <c:v>1548.34</c:v>
                </c:pt>
                <c:pt idx="5850">
                  <c:v>1558.71</c:v>
                </c:pt>
                <c:pt idx="5851">
                  <c:v>1545.8</c:v>
                </c:pt>
                <c:pt idx="5852">
                  <c:v>1556.89</c:v>
                </c:pt>
                <c:pt idx="5853">
                  <c:v>1551.69</c:v>
                </c:pt>
                <c:pt idx="5854">
                  <c:v>1563.77</c:v>
                </c:pt>
                <c:pt idx="5855">
                  <c:v>1562.85</c:v>
                </c:pt>
                <c:pt idx="5856">
                  <c:v>1569.19</c:v>
                </c:pt>
                <c:pt idx="5857">
                  <c:v>1562.17</c:v>
                </c:pt>
                <c:pt idx="5858">
                  <c:v>1570.25</c:v>
                </c:pt>
                <c:pt idx="5859">
                  <c:v>1553.69</c:v>
                </c:pt>
                <c:pt idx="5860">
                  <c:v>1559.98</c:v>
                </c:pt>
                <c:pt idx="5861">
                  <c:v>1553.28</c:v>
                </c:pt>
                <c:pt idx="5862">
                  <c:v>1563.07</c:v>
                </c:pt>
                <c:pt idx="5863">
                  <c:v>1568.61</c:v>
                </c:pt>
                <c:pt idx="5864">
                  <c:v>1587.73</c:v>
                </c:pt>
                <c:pt idx="5865">
                  <c:v>1593.37</c:v>
                </c:pt>
                <c:pt idx="5866">
                  <c:v>1588.85</c:v>
                </c:pt>
                <c:pt idx="5867">
                  <c:v>1552.36</c:v>
                </c:pt>
                <c:pt idx="5868">
                  <c:v>1574.57</c:v>
                </c:pt>
                <c:pt idx="5869">
                  <c:v>1552.01</c:v>
                </c:pt>
                <c:pt idx="5870">
                  <c:v>1541.61</c:v>
                </c:pt>
                <c:pt idx="5871">
                  <c:v>1555.25</c:v>
                </c:pt>
                <c:pt idx="5872">
                  <c:v>1562.5</c:v>
                </c:pt>
                <c:pt idx="5873">
                  <c:v>1578.78</c:v>
                </c:pt>
                <c:pt idx="5874">
                  <c:v>1578.79</c:v>
                </c:pt>
                <c:pt idx="5875">
                  <c:v>1585.16</c:v>
                </c:pt>
                <c:pt idx="5876">
                  <c:v>1582.24</c:v>
                </c:pt>
                <c:pt idx="5877">
                  <c:v>1593.61</c:v>
                </c:pt>
                <c:pt idx="5878">
                  <c:v>1597.57</c:v>
                </c:pt>
                <c:pt idx="5879">
                  <c:v>1582.7</c:v>
                </c:pt>
                <c:pt idx="5880">
                  <c:v>1597.59</c:v>
                </c:pt>
                <c:pt idx="5881">
                  <c:v>1614.42</c:v>
                </c:pt>
                <c:pt idx="5882">
                  <c:v>1617.5</c:v>
                </c:pt>
                <c:pt idx="5883">
                  <c:v>1625.96</c:v>
                </c:pt>
                <c:pt idx="5884">
                  <c:v>1632.69</c:v>
                </c:pt>
                <c:pt idx="5885">
                  <c:v>1626.67</c:v>
                </c:pt>
                <c:pt idx="5886">
                  <c:v>1633.7</c:v>
                </c:pt>
                <c:pt idx="5887">
                  <c:v>1633.77</c:v>
                </c:pt>
                <c:pt idx="5888">
                  <c:v>1650.34</c:v>
                </c:pt>
                <c:pt idx="5889">
                  <c:v>1658.78</c:v>
                </c:pt>
                <c:pt idx="5890">
                  <c:v>1650.47</c:v>
                </c:pt>
                <c:pt idx="5891">
                  <c:v>1667.47</c:v>
                </c:pt>
                <c:pt idx="5892">
                  <c:v>1666.29</c:v>
                </c:pt>
                <c:pt idx="5893">
                  <c:v>1669.16</c:v>
                </c:pt>
                <c:pt idx="5894">
                  <c:v>1655.35</c:v>
                </c:pt>
                <c:pt idx="5895">
                  <c:v>1650.51</c:v>
                </c:pt>
                <c:pt idx="5896">
                  <c:v>1649.6</c:v>
                </c:pt>
                <c:pt idx="5897">
                  <c:v>1660.06</c:v>
                </c:pt>
                <c:pt idx="5898">
                  <c:v>1648.36</c:v>
                </c:pt>
                <c:pt idx="5899">
                  <c:v>1654.41</c:v>
                </c:pt>
                <c:pt idx="5900">
                  <c:v>1630.74</c:v>
                </c:pt>
                <c:pt idx="5901">
                  <c:v>1640.42</c:v>
                </c:pt>
                <c:pt idx="5902">
                  <c:v>1631.38</c:v>
                </c:pt>
                <c:pt idx="5903">
                  <c:v>1608.9</c:v>
                </c:pt>
                <c:pt idx="5904">
                  <c:v>1622.56</c:v>
                </c:pt>
                <c:pt idx="5905">
                  <c:v>1643.38</c:v>
                </c:pt>
                <c:pt idx="5906">
                  <c:v>1642.81</c:v>
                </c:pt>
                <c:pt idx="5907">
                  <c:v>1626.13</c:v>
                </c:pt>
                <c:pt idx="5908">
                  <c:v>1612.52</c:v>
                </c:pt>
                <c:pt idx="5909">
                  <c:v>1636.36</c:v>
                </c:pt>
                <c:pt idx="5910">
                  <c:v>1626.73</c:v>
                </c:pt>
                <c:pt idx="5911">
                  <c:v>1639.04</c:v>
                </c:pt>
                <c:pt idx="5912">
                  <c:v>1651.81</c:v>
                </c:pt>
                <c:pt idx="5913">
                  <c:v>1628.93</c:v>
                </c:pt>
                <c:pt idx="5914">
                  <c:v>1588.19</c:v>
                </c:pt>
                <c:pt idx="5915">
                  <c:v>1592.43</c:v>
                </c:pt>
                <c:pt idx="5916">
                  <c:v>1573.09</c:v>
                </c:pt>
                <c:pt idx="5917">
                  <c:v>1588.03</c:v>
                </c:pt>
                <c:pt idx="5918">
                  <c:v>1603.26</c:v>
                </c:pt>
                <c:pt idx="5919">
                  <c:v>1613.2</c:v>
                </c:pt>
                <c:pt idx="5920">
                  <c:v>1606.28</c:v>
                </c:pt>
                <c:pt idx="5921">
                  <c:v>1614.96</c:v>
                </c:pt>
                <c:pt idx="5922">
                  <c:v>1614.08</c:v>
                </c:pt>
                <c:pt idx="5923">
                  <c:v>1615.41</c:v>
                </c:pt>
                <c:pt idx="5924">
                  <c:v>1631.89</c:v>
                </c:pt>
                <c:pt idx="5925">
                  <c:v>1640.46</c:v>
                </c:pt>
                <c:pt idx="5926">
                  <c:v>1652.32</c:v>
                </c:pt>
                <c:pt idx="5927">
                  <c:v>1652.62</c:v>
                </c:pt>
                <c:pt idx="5928">
                  <c:v>1675.02</c:v>
                </c:pt>
                <c:pt idx="5929">
                  <c:v>1680.19</c:v>
                </c:pt>
                <c:pt idx="5930">
                  <c:v>1682.5</c:v>
                </c:pt>
                <c:pt idx="5931">
                  <c:v>1676.26</c:v>
                </c:pt>
                <c:pt idx="5932">
                  <c:v>1680.91</c:v>
                </c:pt>
                <c:pt idx="5933">
                  <c:v>1689.37</c:v>
                </c:pt>
                <c:pt idx="5934">
                  <c:v>1692.09</c:v>
                </c:pt>
                <c:pt idx="5935">
                  <c:v>1695.53</c:v>
                </c:pt>
                <c:pt idx="5936">
                  <c:v>1692.39</c:v>
                </c:pt>
                <c:pt idx="5937">
                  <c:v>1685.94</c:v>
                </c:pt>
                <c:pt idx="5938">
                  <c:v>1690.25</c:v>
                </c:pt>
                <c:pt idx="5939">
                  <c:v>1691.65</c:v>
                </c:pt>
                <c:pt idx="5940">
                  <c:v>1685.33</c:v>
                </c:pt>
                <c:pt idx="5941">
                  <c:v>1685.959961</c:v>
                </c:pt>
                <c:pt idx="5942">
                  <c:v>1685.7299800000001</c:v>
                </c:pt>
                <c:pt idx="5943">
                  <c:v>1706.869995</c:v>
                </c:pt>
                <c:pt idx="5944">
                  <c:v>1709.670044</c:v>
                </c:pt>
                <c:pt idx="5945">
                  <c:v>1707.1400149999999</c:v>
                </c:pt>
                <c:pt idx="5946">
                  <c:v>1697.369995</c:v>
                </c:pt>
                <c:pt idx="5947">
                  <c:v>1690.910034</c:v>
                </c:pt>
                <c:pt idx="5948">
                  <c:v>1697.4799800000001</c:v>
                </c:pt>
                <c:pt idx="5949">
                  <c:v>1691.420044</c:v>
                </c:pt>
                <c:pt idx="5950">
                  <c:v>1689.469971</c:v>
                </c:pt>
                <c:pt idx="5951">
                  <c:v>1694.160034</c:v>
                </c:pt>
                <c:pt idx="5952">
                  <c:v>1685.3900149999999</c:v>
                </c:pt>
                <c:pt idx="5953">
                  <c:v>1661.3199460000001</c:v>
                </c:pt>
                <c:pt idx="5954">
                  <c:v>1655.829956</c:v>
                </c:pt>
                <c:pt idx="5955">
                  <c:v>1646.0600589999999</c:v>
                </c:pt>
                <c:pt idx="5956">
                  <c:v>1652.349976</c:v>
                </c:pt>
                <c:pt idx="5957">
                  <c:v>1642.8000489999999</c:v>
                </c:pt>
                <c:pt idx="5958">
                  <c:v>1656.959961</c:v>
                </c:pt>
                <c:pt idx="5959">
                  <c:v>1663.5</c:v>
                </c:pt>
                <c:pt idx="5960">
                  <c:v>1656.780029</c:v>
                </c:pt>
                <c:pt idx="5961">
                  <c:v>1630.4799800000001</c:v>
                </c:pt>
                <c:pt idx="5962">
                  <c:v>1634.959961</c:v>
                </c:pt>
                <c:pt idx="5963">
                  <c:v>1638.170044</c:v>
                </c:pt>
                <c:pt idx="5964">
                  <c:v>1632.969971</c:v>
                </c:pt>
                <c:pt idx="5965">
                  <c:v>1639.7700199999999</c:v>
                </c:pt>
                <c:pt idx="5966">
                  <c:v>1653.079956</c:v>
                </c:pt>
                <c:pt idx="5967">
                  <c:v>1655.079956</c:v>
                </c:pt>
                <c:pt idx="5968">
                  <c:v>1655.170044</c:v>
                </c:pt>
                <c:pt idx="5969">
                  <c:v>1671.709961</c:v>
                </c:pt>
                <c:pt idx="5970">
                  <c:v>1683.98999</c:v>
                </c:pt>
                <c:pt idx="5971">
                  <c:v>1689.130005</c:v>
                </c:pt>
                <c:pt idx="5972">
                  <c:v>1683.420044</c:v>
                </c:pt>
                <c:pt idx="5973">
                  <c:v>1687.98999</c:v>
                </c:pt>
                <c:pt idx="5974">
                  <c:v>1697.599976</c:v>
                </c:pt>
                <c:pt idx="5975">
                  <c:v>1704.76001</c:v>
                </c:pt>
                <c:pt idx="5976">
                  <c:v>1725.5200199999999</c:v>
                </c:pt>
                <c:pt idx="5977">
                  <c:v>1722.339966</c:v>
                </c:pt>
                <c:pt idx="5978">
                  <c:v>1709.910034</c:v>
                </c:pt>
                <c:pt idx="5979">
                  <c:v>1701.839966</c:v>
                </c:pt>
                <c:pt idx="5980">
                  <c:v>1697.420044</c:v>
                </c:pt>
                <c:pt idx="5981">
                  <c:v>1692.7700199999999</c:v>
                </c:pt>
                <c:pt idx="5982">
                  <c:v>1698.670044</c:v>
                </c:pt>
                <c:pt idx="5983">
                  <c:v>1691.75</c:v>
                </c:pt>
                <c:pt idx="5984">
                  <c:v>1681.5500489999999</c:v>
                </c:pt>
                <c:pt idx="5985">
                  <c:v>1695</c:v>
                </c:pt>
                <c:pt idx="5986">
                  <c:v>1693.869995</c:v>
                </c:pt>
                <c:pt idx="5987">
                  <c:v>1678.660034</c:v>
                </c:pt>
                <c:pt idx="5988">
                  <c:v>1690.5</c:v>
                </c:pt>
                <c:pt idx="5989">
                  <c:v>1676.119995</c:v>
                </c:pt>
                <c:pt idx="5990">
                  <c:v>1655.4499510000001</c:v>
                </c:pt>
                <c:pt idx="5991">
                  <c:v>1656.400024</c:v>
                </c:pt>
                <c:pt idx="5992">
                  <c:v>1692.5600589999999</c:v>
                </c:pt>
                <c:pt idx="5993">
                  <c:v>1703.1999510000001</c:v>
                </c:pt>
                <c:pt idx="5994">
                  <c:v>1710.1400149999999</c:v>
                </c:pt>
                <c:pt idx="5995">
                  <c:v>1698.0600589999999</c:v>
                </c:pt>
                <c:pt idx="5996">
                  <c:v>1721.540039</c:v>
                </c:pt>
                <c:pt idx="5997">
                  <c:v>1733.150024</c:v>
                </c:pt>
                <c:pt idx="5998">
                  <c:v>1744.5</c:v>
                </c:pt>
                <c:pt idx="5999">
                  <c:v>1744.660034</c:v>
                </c:pt>
                <c:pt idx="6000">
                  <c:v>1754.670044</c:v>
                </c:pt>
                <c:pt idx="6001">
                  <c:v>1746.380005</c:v>
                </c:pt>
                <c:pt idx="6002">
                  <c:v>1752.0699460000001</c:v>
                </c:pt>
                <c:pt idx="6003">
                  <c:v>1759.7700199999999</c:v>
                </c:pt>
                <c:pt idx="6004">
                  <c:v>1762.1099850000001</c:v>
                </c:pt>
                <c:pt idx="6005">
                  <c:v>1771.9499510000001</c:v>
                </c:pt>
                <c:pt idx="6006">
                  <c:v>1763.3100589999999</c:v>
                </c:pt>
                <c:pt idx="6007">
                  <c:v>1756.540039</c:v>
                </c:pt>
                <c:pt idx="6008">
                  <c:v>1761.6400149999999</c:v>
                </c:pt>
                <c:pt idx="6009">
                  <c:v>1767.9300539999999</c:v>
                </c:pt>
                <c:pt idx="6010">
                  <c:v>1762.969971</c:v>
                </c:pt>
                <c:pt idx="6011">
                  <c:v>1770.48999</c:v>
                </c:pt>
                <c:pt idx="6012">
                  <c:v>1747.150024</c:v>
                </c:pt>
                <c:pt idx="6013">
                  <c:v>1770.6099850000001</c:v>
                </c:pt>
                <c:pt idx="6014">
                  <c:v>1771.8900149999999</c:v>
                </c:pt>
                <c:pt idx="6015">
                  <c:v>1767.6899410000001</c:v>
                </c:pt>
                <c:pt idx="6016">
                  <c:v>1782</c:v>
                </c:pt>
                <c:pt idx="6017">
                  <c:v>1790.619995</c:v>
                </c:pt>
                <c:pt idx="6018">
                  <c:v>1798.1800539999999</c:v>
                </c:pt>
                <c:pt idx="6019">
                  <c:v>1791.530029</c:v>
                </c:pt>
                <c:pt idx="6020">
                  <c:v>1787.869995</c:v>
                </c:pt>
                <c:pt idx="6021">
                  <c:v>1781.369995</c:v>
                </c:pt>
                <c:pt idx="6022">
                  <c:v>1795.849976</c:v>
                </c:pt>
                <c:pt idx="6023">
                  <c:v>1804.76001</c:v>
                </c:pt>
                <c:pt idx="6024">
                  <c:v>1802.4799800000001</c:v>
                </c:pt>
                <c:pt idx="6025">
                  <c:v>1802.75</c:v>
                </c:pt>
                <c:pt idx="6026">
                  <c:v>1807.2299800000001</c:v>
                </c:pt>
                <c:pt idx="6027">
                  <c:v>1805.8100589999999</c:v>
                </c:pt>
                <c:pt idx="6028">
                  <c:v>1800.900024</c:v>
                </c:pt>
                <c:pt idx="6029">
                  <c:v>1795.150024</c:v>
                </c:pt>
                <c:pt idx="6030">
                  <c:v>1792.8100589999999</c:v>
                </c:pt>
                <c:pt idx="6031">
                  <c:v>1785.030029</c:v>
                </c:pt>
                <c:pt idx="6032">
                  <c:v>1805.089966</c:v>
                </c:pt>
                <c:pt idx="6033">
                  <c:v>1808.369995</c:v>
                </c:pt>
                <c:pt idx="6034">
                  <c:v>1802.619995</c:v>
                </c:pt>
                <c:pt idx="6035">
                  <c:v>1782.219971</c:v>
                </c:pt>
                <c:pt idx="6036">
                  <c:v>1775.5</c:v>
                </c:pt>
                <c:pt idx="6037">
                  <c:v>1775.3199460000001</c:v>
                </c:pt>
                <c:pt idx="6038">
                  <c:v>1786.540039</c:v>
                </c:pt>
                <c:pt idx="6039">
                  <c:v>1781</c:v>
                </c:pt>
                <c:pt idx="6040">
                  <c:v>1810.650024</c:v>
                </c:pt>
                <c:pt idx="6041">
                  <c:v>1809.599976</c:v>
                </c:pt>
                <c:pt idx="6042">
                  <c:v>1818.3199460000001</c:v>
                </c:pt>
                <c:pt idx="6043">
                  <c:v>1827.98999</c:v>
                </c:pt>
                <c:pt idx="6044">
                  <c:v>1833.3199460000001</c:v>
                </c:pt>
                <c:pt idx="6045">
                  <c:v>1842.0200199999999</c:v>
                </c:pt>
                <c:pt idx="6046">
                  <c:v>1841.400024</c:v>
                </c:pt>
                <c:pt idx="6047">
                  <c:v>1841.0699460000001</c:v>
                </c:pt>
                <c:pt idx="6048">
                  <c:v>1848.3599850000001</c:v>
                </c:pt>
                <c:pt idx="6049">
                  <c:v>1831.9799800000001</c:v>
                </c:pt>
                <c:pt idx="6050">
                  <c:v>1831.369995</c:v>
                </c:pt>
                <c:pt idx="6051">
                  <c:v>1826.7700199999999</c:v>
                </c:pt>
                <c:pt idx="6052">
                  <c:v>1837.880005</c:v>
                </c:pt>
                <c:pt idx="6053">
                  <c:v>1837.48999</c:v>
                </c:pt>
                <c:pt idx="6054">
                  <c:v>1838.130005</c:v>
                </c:pt>
                <c:pt idx="6055">
                  <c:v>1842.369995</c:v>
                </c:pt>
                <c:pt idx="6056">
                  <c:v>1819.1999510000001</c:v>
                </c:pt>
                <c:pt idx="6057">
                  <c:v>1838.880005</c:v>
                </c:pt>
                <c:pt idx="6058">
                  <c:v>1848.380005</c:v>
                </c:pt>
                <c:pt idx="6059">
                  <c:v>1845.8900149999999</c:v>
                </c:pt>
                <c:pt idx="6060">
                  <c:v>1838.6999510000001</c:v>
                </c:pt>
                <c:pt idx="6061">
                  <c:v>1843.8000489999999</c:v>
                </c:pt>
                <c:pt idx="6062">
                  <c:v>1844.8599850000001</c:v>
                </c:pt>
                <c:pt idx="6063">
                  <c:v>1828.459961</c:v>
                </c:pt>
                <c:pt idx="6064">
                  <c:v>1790.290039</c:v>
                </c:pt>
                <c:pt idx="6065">
                  <c:v>1781.5600589999999</c:v>
                </c:pt>
                <c:pt idx="6066">
                  <c:v>1792.5</c:v>
                </c:pt>
                <c:pt idx="6067">
                  <c:v>1774.1999510000001</c:v>
                </c:pt>
                <c:pt idx="6068">
                  <c:v>1794.1899410000001</c:v>
                </c:pt>
                <c:pt idx="6069">
                  <c:v>1782.589966</c:v>
                </c:pt>
                <c:pt idx="6070">
                  <c:v>1741.8900149999999</c:v>
                </c:pt>
                <c:pt idx="6071">
                  <c:v>1755.1999510000001</c:v>
                </c:pt>
                <c:pt idx="6072">
                  <c:v>1751.6400149999999</c:v>
                </c:pt>
                <c:pt idx="6073">
                  <c:v>1773.4300539999999</c:v>
                </c:pt>
                <c:pt idx="6074">
                  <c:v>1797.0200199999999</c:v>
                </c:pt>
                <c:pt idx="6075">
                  <c:v>1799.839966</c:v>
                </c:pt>
                <c:pt idx="6076">
                  <c:v>1819.75</c:v>
                </c:pt>
                <c:pt idx="6077">
                  <c:v>1819.26001</c:v>
                </c:pt>
                <c:pt idx="6078">
                  <c:v>1829.829956</c:v>
                </c:pt>
                <c:pt idx="6079">
                  <c:v>1838.630005</c:v>
                </c:pt>
                <c:pt idx="6080">
                  <c:v>1840.76001</c:v>
                </c:pt>
                <c:pt idx="6081">
                  <c:v>1828.75</c:v>
                </c:pt>
                <c:pt idx="6082">
                  <c:v>1839.780029</c:v>
                </c:pt>
                <c:pt idx="6083">
                  <c:v>1836.25</c:v>
                </c:pt>
                <c:pt idx="6084">
                  <c:v>1847.6099850000001</c:v>
                </c:pt>
                <c:pt idx="6085">
                  <c:v>1845.119995</c:v>
                </c:pt>
                <c:pt idx="6086">
                  <c:v>1845.160034</c:v>
                </c:pt>
                <c:pt idx="6087">
                  <c:v>1854.290039</c:v>
                </c:pt>
                <c:pt idx="6088">
                  <c:v>1859.4499510000001</c:v>
                </c:pt>
                <c:pt idx="6089">
                  <c:v>1845.7299800000001</c:v>
                </c:pt>
                <c:pt idx="6090">
                  <c:v>1873.910034</c:v>
                </c:pt>
                <c:pt idx="6091">
                  <c:v>1873.8100589999999</c:v>
                </c:pt>
                <c:pt idx="6092">
                  <c:v>1877.030029</c:v>
                </c:pt>
                <c:pt idx="6093">
                  <c:v>1878.040039</c:v>
                </c:pt>
                <c:pt idx="6094">
                  <c:v>1877.170044</c:v>
                </c:pt>
                <c:pt idx="6095">
                  <c:v>1867.630005</c:v>
                </c:pt>
                <c:pt idx="6096">
                  <c:v>1868.1999510000001</c:v>
                </c:pt>
                <c:pt idx="6097">
                  <c:v>1846.339966</c:v>
                </c:pt>
                <c:pt idx="6098">
                  <c:v>1841.130005</c:v>
                </c:pt>
                <c:pt idx="6099">
                  <c:v>1858.829956</c:v>
                </c:pt>
                <c:pt idx="6100">
                  <c:v>1872.25</c:v>
                </c:pt>
                <c:pt idx="6101">
                  <c:v>1860.7700199999999</c:v>
                </c:pt>
                <c:pt idx="6102">
                  <c:v>1872.01001</c:v>
                </c:pt>
                <c:pt idx="6103">
                  <c:v>1866.5200199999999</c:v>
                </c:pt>
                <c:pt idx="6104">
                  <c:v>1857.4399410000001</c:v>
                </c:pt>
                <c:pt idx="6105">
                  <c:v>1865.619995</c:v>
                </c:pt>
                <c:pt idx="6106">
                  <c:v>1852.5600589999999</c:v>
                </c:pt>
                <c:pt idx="6107">
                  <c:v>1849.040039</c:v>
                </c:pt>
                <c:pt idx="6108">
                  <c:v>1857.619995</c:v>
                </c:pt>
                <c:pt idx="6109">
                  <c:v>1872.339966</c:v>
                </c:pt>
                <c:pt idx="6110">
                  <c:v>1885.5200199999999</c:v>
                </c:pt>
                <c:pt idx="6111">
                  <c:v>1890.900024</c:v>
                </c:pt>
                <c:pt idx="6112">
                  <c:v>1888.7700199999999</c:v>
                </c:pt>
                <c:pt idx="6113">
                  <c:v>1865.089966</c:v>
                </c:pt>
                <c:pt idx="6114">
                  <c:v>1845.040039</c:v>
                </c:pt>
                <c:pt idx="6115">
                  <c:v>1851.959961</c:v>
                </c:pt>
                <c:pt idx="6116">
                  <c:v>1872.1800539999999</c:v>
                </c:pt>
                <c:pt idx="6117">
                  <c:v>1833.079956</c:v>
                </c:pt>
                <c:pt idx="6118">
                  <c:v>1815.6899410000001</c:v>
                </c:pt>
                <c:pt idx="6119">
                  <c:v>1830.6099850000001</c:v>
                </c:pt>
                <c:pt idx="6120">
                  <c:v>1842.9799800000001</c:v>
                </c:pt>
                <c:pt idx="6121">
                  <c:v>1862.3100589999999</c:v>
                </c:pt>
                <c:pt idx="6122">
                  <c:v>1864.849976</c:v>
                </c:pt>
                <c:pt idx="6123">
                  <c:v>1871.8900149999999</c:v>
                </c:pt>
                <c:pt idx="6124">
                  <c:v>1879.5500489999999</c:v>
                </c:pt>
                <c:pt idx="6125">
                  <c:v>1875.3900149999999</c:v>
                </c:pt>
                <c:pt idx="6126">
                  <c:v>1878.6099850000001</c:v>
                </c:pt>
                <c:pt idx="6127">
                  <c:v>1863.400024</c:v>
                </c:pt>
                <c:pt idx="6128">
                  <c:v>1869.4300539999999</c:v>
                </c:pt>
                <c:pt idx="6129">
                  <c:v>1878.329956</c:v>
                </c:pt>
                <c:pt idx="6130">
                  <c:v>1883.9499510000001</c:v>
                </c:pt>
                <c:pt idx="6131">
                  <c:v>1883.6800539999999</c:v>
                </c:pt>
                <c:pt idx="6132">
                  <c:v>1881.1400149999999</c:v>
                </c:pt>
                <c:pt idx="6133">
                  <c:v>1884.660034</c:v>
                </c:pt>
                <c:pt idx="6134">
                  <c:v>1867.719971</c:v>
                </c:pt>
                <c:pt idx="6135">
                  <c:v>1878.209961</c:v>
                </c:pt>
                <c:pt idx="6136">
                  <c:v>1875.630005</c:v>
                </c:pt>
                <c:pt idx="6137">
                  <c:v>1878.4799800000001</c:v>
                </c:pt>
                <c:pt idx="6138">
                  <c:v>1896.650024</c:v>
                </c:pt>
                <c:pt idx="6139">
                  <c:v>1897.4499510000001</c:v>
                </c:pt>
                <c:pt idx="6140">
                  <c:v>1888.530029</c:v>
                </c:pt>
                <c:pt idx="6141">
                  <c:v>1870.849976</c:v>
                </c:pt>
                <c:pt idx="6142">
                  <c:v>1877.8599850000001</c:v>
                </c:pt>
                <c:pt idx="6143">
                  <c:v>1885.079956</c:v>
                </c:pt>
                <c:pt idx="6144">
                  <c:v>1872.829956</c:v>
                </c:pt>
                <c:pt idx="6145">
                  <c:v>1888.030029</c:v>
                </c:pt>
                <c:pt idx="6146">
                  <c:v>1892.48999</c:v>
                </c:pt>
                <c:pt idx="6147">
                  <c:v>1900.530029</c:v>
                </c:pt>
                <c:pt idx="6148">
                  <c:v>1911.910034</c:v>
                </c:pt>
                <c:pt idx="6149">
                  <c:v>1909.780029</c:v>
                </c:pt>
                <c:pt idx="6150">
                  <c:v>1920.030029</c:v>
                </c:pt>
                <c:pt idx="6151">
                  <c:v>1923.5699460000001</c:v>
                </c:pt>
                <c:pt idx="6152">
                  <c:v>1924.969971</c:v>
                </c:pt>
                <c:pt idx="6153">
                  <c:v>1924.23999</c:v>
                </c:pt>
                <c:pt idx="6154">
                  <c:v>1927.880005</c:v>
                </c:pt>
                <c:pt idx="6155">
                  <c:v>1940.459961</c:v>
                </c:pt>
                <c:pt idx="6156">
                  <c:v>1949.4399410000001</c:v>
                </c:pt>
                <c:pt idx="6157">
                  <c:v>1951.2700199999999</c:v>
                </c:pt>
                <c:pt idx="6158">
                  <c:v>1950.790039</c:v>
                </c:pt>
                <c:pt idx="6159">
                  <c:v>1943.8900149999999</c:v>
                </c:pt>
                <c:pt idx="6160">
                  <c:v>1930.1099850000001</c:v>
                </c:pt>
                <c:pt idx="6161">
                  <c:v>1936.160034</c:v>
                </c:pt>
                <c:pt idx="6162">
                  <c:v>1937.780029</c:v>
                </c:pt>
                <c:pt idx="6163">
                  <c:v>1941.98999</c:v>
                </c:pt>
                <c:pt idx="6164">
                  <c:v>1956.9799800000001</c:v>
                </c:pt>
                <c:pt idx="6165">
                  <c:v>1959.4799800000001</c:v>
                </c:pt>
                <c:pt idx="6166">
                  <c:v>1962.869995</c:v>
                </c:pt>
                <c:pt idx="6167">
                  <c:v>1962.6099850000001</c:v>
                </c:pt>
                <c:pt idx="6168">
                  <c:v>1949.9799800000001</c:v>
                </c:pt>
                <c:pt idx="6169">
                  <c:v>1959.530029</c:v>
                </c:pt>
                <c:pt idx="6170">
                  <c:v>1957.219971</c:v>
                </c:pt>
                <c:pt idx="6171">
                  <c:v>1960.959961</c:v>
                </c:pt>
                <c:pt idx="6172">
                  <c:v>1960.2299800000001</c:v>
                </c:pt>
                <c:pt idx="6173">
                  <c:v>1973.3199460000001</c:v>
                </c:pt>
                <c:pt idx="6174">
                  <c:v>1974.619995</c:v>
                </c:pt>
                <c:pt idx="6175">
                  <c:v>1985.4399410000001</c:v>
                </c:pt>
                <c:pt idx="6176">
                  <c:v>1977.650024</c:v>
                </c:pt>
                <c:pt idx="6177">
                  <c:v>1963.709961</c:v>
                </c:pt>
                <c:pt idx="6178">
                  <c:v>1972.829956</c:v>
                </c:pt>
                <c:pt idx="6179">
                  <c:v>1964.6800539999999</c:v>
                </c:pt>
                <c:pt idx="6180">
                  <c:v>1967.5699460000001</c:v>
                </c:pt>
                <c:pt idx="6181">
                  <c:v>1977.099976</c:v>
                </c:pt>
                <c:pt idx="6182">
                  <c:v>1973.280029</c:v>
                </c:pt>
                <c:pt idx="6183">
                  <c:v>1981.5699460000001</c:v>
                </c:pt>
                <c:pt idx="6184">
                  <c:v>1958.119995</c:v>
                </c:pt>
                <c:pt idx="6185">
                  <c:v>1978.219971</c:v>
                </c:pt>
                <c:pt idx="6186">
                  <c:v>1973.630005</c:v>
                </c:pt>
                <c:pt idx="6187">
                  <c:v>1983.530029</c:v>
                </c:pt>
                <c:pt idx="6188">
                  <c:v>1987.01001</c:v>
                </c:pt>
                <c:pt idx="6189">
                  <c:v>1987.9799800000001</c:v>
                </c:pt>
                <c:pt idx="6190">
                  <c:v>1978.339966</c:v>
                </c:pt>
                <c:pt idx="6191">
                  <c:v>1978.910034</c:v>
                </c:pt>
                <c:pt idx="6192">
                  <c:v>1969.9499510000001</c:v>
                </c:pt>
                <c:pt idx="6193">
                  <c:v>1970.0699460000001</c:v>
                </c:pt>
                <c:pt idx="6194">
                  <c:v>1930.670044</c:v>
                </c:pt>
                <c:pt idx="6195">
                  <c:v>1925.150024</c:v>
                </c:pt>
                <c:pt idx="6196">
                  <c:v>1938.98999</c:v>
                </c:pt>
                <c:pt idx="6197">
                  <c:v>1920.209961</c:v>
                </c:pt>
                <c:pt idx="6198">
                  <c:v>1920.23999</c:v>
                </c:pt>
                <c:pt idx="6199">
                  <c:v>1909.5699460000001</c:v>
                </c:pt>
                <c:pt idx="6200">
                  <c:v>1931.589966</c:v>
                </c:pt>
                <c:pt idx="6201">
                  <c:v>1936.920044</c:v>
                </c:pt>
                <c:pt idx="6202">
                  <c:v>1933.75</c:v>
                </c:pt>
                <c:pt idx="6203">
                  <c:v>1946.719971</c:v>
                </c:pt>
                <c:pt idx="6204">
                  <c:v>1955.1800539999999</c:v>
                </c:pt>
                <c:pt idx="6205">
                  <c:v>1955.0600589999999</c:v>
                </c:pt>
                <c:pt idx="6206">
                  <c:v>1971.73999</c:v>
                </c:pt>
                <c:pt idx="6207">
                  <c:v>1981.599976</c:v>
                </c:pt>
                <c:pt idx="6208">
                  <c:v>1986.51001</c:v>
                </c:pt>
                <c:pt idx="6209">
                  <c:v>1992.369995</c:v>
                </c:pt>
                <c:pt idx="6210">
                  <c:v>1988.400024</c:v>
                </c:pt>
                <c:pt idx="6211">
                  <c:v>1997.920044</c:v>
                </c:pt>
                <c:pt idx="6212">
                  <c:v>2000.0200199999999</c:v>
                </c:pt>
                <c:pt idx="6213">
                  <c:v>2000.119995</c:v>
                </c:pt>
                <c:pt idx="6214">
                  <c:v>1996.73999</c:v>
                </c:pt>
                <c:pt idx="6215">
                  <c:v>2003.369995</c:v>
                </c:pt>
                <c:pt idx="6216">
                  <c:v>2002.280029</c:v>
                </c:pt>
                <c:pt idx="6217">
                  <c:v>2000.719971</c:v>
                </c:pt>
                <c:pt idx="6218">
                  <c:v>1997.650024</c:v>
                </c:pt>
                <c:pt idx="6219">
                  <c:v>2007.709961</c:v>
                </c:pt>
                <c:pt idx="6220">
                  <c:v>2001.540039</c:v>
                </c:pt>
                <c:pt idx="6221">
                  <c:v>1988.4399410000001</c:v>
                </c:pt>
                <c:pt idx="6222">
                  <c:v>1995.6899410000001</c:v>
                </c:pt>
                <c:pt idx="6223">
                  <c:v>1997.4499510000001</c:v>
                </c:pt>
                <c:pt idx="6224">
                  <c:v>1985.540039</c:v>
                </c:pt>
                <c:pt idx="6225">
                  <c:v>1984.130005</c:v>
                </c:pt>
                <c:pt idx="6226">
                  <c:v>1998.9799800000001</c:v>
                </c:pt>
                <c:pt idx="6227">
                  <c:v>2001.5699460000001</c:v>
                </c:pt>
                <c:pt idx="6228">
                  <c:v>2011.3599850000001</c:v>
                </c:pt>
                <c:pt idx="6229">
                  <c:v>2010.400024</c:v>
                </c:pt>
                <c:pt idx="6230">
                  <c:v>1994.290039</c:v>
                </c:pt>
                <c:pt idx="6231">
                  <c:v>1982.7700199999999</c:v>
                </c:pt>
                <c:pt idx="6232">
                  <c:v>1998.3000489999999</c:v>
                </c:pt>
                <c:pt idx="6233">
                  <c:v>1965.98999</c:v>
                </c:pt>
                <c:pt idx="6234">
                  <c:v>1982.849976</c:v>
                </c:pt>
                <c:pt idx="6235">
                  <c:v>1977.8000489999999</c:v>
                </c:pt>
                <c:pt idx="6236">
                  <c:v>1972.290039</c:v>
                </c:pt>
                <c:pt idx="6237">
                  <c:v>1946.160034</c:v>
                </c:pt>
                <c:pt idx="6238">
                  <c:v>1946.170044</c:v>
                </c:pt>
                <c:pt idx="6239">
                  <c:v>1967.900024</c:v>
                </c:pt>
                <c:pt idx="6240">
                  <c:v>1964.8199460000001</c:v>
                </c:pt>
                <c:pt idx="6241">
                  <c:v>1935.099976</c:v>
                </c:pt>
                <c:pt idx="6242">
                  <c:v>1968.8900149999999</c:v>
                </c:pt>
                <c:pt idx="6243">
                  <c:v>1928.209961</c:v>
                </c:pt>
                <c:pt idx="6244">
                  <c:v>1906.130005</c:v>
                </c:pt>
                <c:pt idx="6245">
                  <c:v>1874.73999</c:v>
                </c:pt>
                <c:pt idx="6246">
                  <c:v>1877.6999510000001</c:v>
                </c:pt>
                <c:pt idx="6247">
                  <c:v>1862.48999</c:v>
                </c:pt>
                <c:pt idx="6248">
                  <c:v>1862.76001</c:v>
                </c:pt>
                <c:pt idx="6249">
                  <c:v>1886.76001</c:v>
                </c:pt>
                <c:pt idx="6250">
                  <c:v>1904.01001</c:v>
                </c:pt>
                <c:pt idx="6251">
                  <c:v>1941.280029</c:v>
                </c:pt>
                <c:pt idx="6252">
                  <c:v>1927.1099850000001</c:v>
                </c:pt>
                <c:pt idx="6253">
                  <c:v>1950.8199460000001</c:v>
                </c:pt>
                <c:pt idx="6254">
                  <c:v>1964.579956</c:v>
                </c:pt>
                <c:pt idx="6255">
                  <c:v>1961.630005</c:v>
                </c:pt>
                <c:pt idx="6256">
                  <c:v>1985.0500489999999</c:v>
                </c:pt>
                <c:pt idx="6257">
                  <c:v>1982.3000489999999</c:v>
                </c:pt>
                <c:pt idx="6258">
                  <c:v>1994.650024</c:v>
                </c:pt>
                <c:pt idx="6259">
                  <c:v>2018.0500489999999</c:v>
                </c:pt>
                <c:pt idx="6260">
                  <c:v>2017.8100589999999</c:v>
                </c:pt>
                <c:pt idx="6261">
                  <c:v>2012.099976</c:v>
                </c:pt>
                <c:pt idx="6262">
                  <c:v>2023.5699460000001</c:v>
                </c:pt>
                <c:pt idx="6263">
                  <c:v>2031.209961</c:v>
                </c:pt>
                <c:pt idx="6264">
                  <c:v>2031.920044</c:v>
                </c:pt>
                <c:pt idx="6265">
                  <c:v>2038.26001</c:v>
                </c:pt>
                <c:pt idx="6266">
                  <c:v>2039.6800539999999</c:v>
                </c:pt>
                <c:pt idx="6267">
                  <c:v>2038.25</c:v>
                </c:pt>
                <c:pt idx="6268">
                  <c:v>2039.329956</c:v>
                </c:pt>
                <c:pt idx="6269">
                  <c:v>2039.8199460000001</c:v>
                </c:pt>
                <c:pt idx="6270">
                  <c:v>2041.3199460000001</c:v>
                </c:pt>
                <c:pt idx="6271">
                  <c:v>2051.8000489999999</c:v>
                </c:pt>
                <c:pt idx="6272">
                  <c:v>2048.719971</c:v>
                </c:pt>
                <c:pt idx="6273">
                  <c:v>2052.75</c:v>
                </c:pt>
                <c:pt idx="6274">
                  <c:v>2063.5</c:v>
                </c:pt>
                <c:pt idx="6275">
                  <c:v>2069.4099120000001</c:v>
                </c:pt>
                <c:pt idx="6276">
                  <c:v>2067.030029</c:v>
                </c:pt>
                <c:pt idx="6277">
                  <c:v>2072.830078</c:v>
                </c:pt>
                <c:pt idx="6278">
                  <c:v>2067.5600589999999</c:v>
                </c:pt>
                <c:pt idx="6279">
                  <c:v>2053.4399410000001</c:v>
                </c:pt>
                <c:pt idx="6280">
                  <c:v>2066.5500489999999</c:v>
                </c:pt>
                <c:pt idx="6281">
                  <c:v>2074.330078</c:v>
                </c:pt>
                <c:pt idx="6282">
                  <c:v>2071.919922</c:v>
                </c:pt>
                <c:pt idx="6283">
                  <c:v>2075.3701169999999</c:v>
                </c:pt>
                <c:pt idx="6284">
                  <c:v>2060.3100589999999</c:v>
                </c:pt>
                <c:pt idx="6285">
                  <c:v>2059.820068</c:v>
                </c:pt>
                <c:pt idx="6286">
                  <c:v>2026.1400149999999</c:v>
                </c:pt>
                <c:pt idx="6287">
                  <c:v>2035.329956</c:v>
                </c:pt>
                <c:pt idx="6288">
                  <c:v>2002.329956</c:v>
                </c:pt>
                <c:pt idx="6289">
                  <c:v>1989.630005</c:v>
                </c:pt>
                <c:pt idx="6290">
                  <c:v>1972.73999</c:v>
                </c:pt>
                <c:pt idx="6291">
                  <c:v>2012.8900149999999</c:v>
                </c:pt>
                <c:pt idx="6292">
                  <c:v>2061.2299800000001</c:v>
                </c:pt>
                <c:pt idx="6293">
                  <c:v>2070.6499020000001</c:v>
                </c:pt>
                <c:pt idx="6294">
                  <c:v>2078.540039</c:v>
                </c:pt>
                <c:pt idx="6295">
                  <c:v>2082.169922</c:v>
                </c:pt>
                <c:pt idx="6296">
                  <c:v>2081.8798830000001</c:v>
                </c:pt>
                <c:pt idx="6297">
                  <c:v>2088.7700199999999</c:v>
                </c:pt>
                <c:pt idx="6298">
                  <c:v>2090.570068</c:v>
                </c:pt>
                <c:pt idx="6299">
                  <c:v>2080.3500979999999</c:v>
                </c:pt>
                <c:pt idx="6300">
                  <c:v>2058.8999020000001</c:v>
                </c:pt>
                <c:pt idx="6301">
                  <c:v>2058.1999510000001</c:v>
                </c:pt>
                <c:pt idx="6302">
                  <c:v>2020.579956</c:v>
                </c:pt>
                <c:pt idx="6303">
                  <c:v>2002.6099850000001</c:v>
                </c:pt>
                <c:pt idx="6304">
                  <c:v>2025.900024</c:v>
                </c:pt>
                <c:pt idx="6305">
                  <c:v>2062.139893</c:v>
                </c:pt>
                <c:pt idx="6306">
                  <c:v>2044.8100589999999</c:v>
                </c:pt>
                <c:pt idx="6307">
                  <c:v>2028.26001</c:v>
                </c:pt>
                <c:pt idx="6308">
                  <c:v>2023.030029</c:v>
                </c:pt>
                <c:pt idx="6309">
                  <c:v>2011.2700199999999</c:v>
                </c:pt>
                <c:pt idx="6310">
                  <c:v>1992.670044</c:v>
                </c:pt>
                <c:pt idx="6311">
                  <c:v>2019.420044</c:v>
                </c:pt>
                <c:pt idx="6312">
                  <c:v>2022.5500489999999</c:v>
                </c:pt>
                <c:pt idx="6313">
                  <c:v>2032.119995</c:v>
                </c:pt>
                <c:pt idx="6314">
                  <c:v>2063.1499020000001</c:v>
                </c:pt>
                <c:pt idx="6315">
                  <c:v>2051.820068</c:v>
                </c:pt>
                <c:pt idx="6316">
                  <c:v>2057.0900879999999</c:v>
                </c:pt>
                <c:pt idx="6317">
                  <c:v>2029.5500489999999</c:v>
                </c:pt>
                <c:pt idx="6318">
                  <c:v>2002.160034</c:v>
                </c:pt>
                <c:pt idx="6319">
                  <c:v>2021.25</c:v>
                </c:pt>
                <c:pt idx="6320">
                  <c:v>1994.98999</c:v>
                </c:pt>
                <c:pt idx="6321">
                  <c:v>2020.849976</c:v>
                </c:pt>
                <c:pt idx="6322">
                  <c:v>2050.030029</c:v>
                </c:pt>
                <c:pt idx="6323">
                  <c:v>2041.51001</c:v>
                </c:pt>
                <c:pt idx="6324">
                  <c:v>2062.5200199999999</c:v>
                </c:pt>
                <c:pt idx="6325">
                  <c:v>2055.469971</c:v>
                </c:pt>
                <c:pt idx="6326">
                  <c:v>2046.73999</c:v>
                </c:pt>
                <c:pt idx="6327">
                  <c:v>2068.5900879999999</c:v>
                </c:pt>
                <c:pt idx="6328">
                  <c:v>2068.530029</c:v>
                </c:pt>
                <c:pt idx="6329">
                  <c:v>2088.4799800000001</c:v>
                </c:pt>
                <c:pt idx="6330">
                  <c:v>2096.98999</c:v>
                </c:pt>
                <c:pt idx="6331">
                  <c:v>2100.3400879999999</c:v>
                </c:pt>
                <c:pt idx="6332">
                  <c:v>2099.679932</c:v>
                </c:pt>
                <c:pt idx="6333">
                  <c:v>2097.4499510000001</c:v>
                </c:pt>
                <c:pt idx="6334">
                  <c:v>2110.3000489999999</c:v>
                </c:pt>
                <c:pt idx="6335">
                  <c:v>2109.6599120000001</c:v>
                </c:pt>
                <c:pt idx="6336">
                  <c:v>2115.4799800000001</c:v>
                </c:pt>
                <c:pt idx="6337">
                  <c:v>2113.860107</c:v>
                </c:pt>
                <c:pt idx="6338">
                  <c:v>2110.73999</c:v>
                </c:pt>
                <c:pt idx="6339">
                  <c:v>2104.5</c:v>
                </c:pt>
                <c:pt idx="6340">
                  <c:v>2117.389893</c:v>
                </c:pt>
                <c:pt idx="6341">
                  <c:v>2107.780029</c:v>
                </c:pt>
                <c:pt idx="6342">
                  <c:v>2098.530029</c:v>
                </c:pt>
                <c:pt idx="6343">
                  <c:v>2101.040039</c:v>
                </c:pt>
                <c:pt idx="6344">
                  <c:v>2071.26001</c:v>
                </c:pt>
                <c:pt idx="6345">
                  <c:v>2079.429932</c:v>
                </c:pt>
                <c:pt idx="6346">
                  <c:v>2044.160034</c:v>
                </c:pt>
                <c:pt idx="6347">
                  <c:v>2040.23999</c:v>
                </c:pt>
                <c:pt idx="6348">
                  <c:v>2065.9499510000001</c:v>
                </c:pt>
                <c:pt idx="6349">
                  <c:v>2053.3999020000001</c:v>
                </c:pt>
                <c:pt idx="6350">
                  <c:v>2081.1899410000001</c:v>
                </c:pt>
                <c:pt idx="6351">
                  <c:v>2074.280029</c:v>
                </c:pt>
                <c:pt idx="6352">
                  <c:v>2099.5</c:v>
                </c:pt>
                <c:pt idx="6353">
                  <c:v>2089.2700199999999</c:v>
                </c:pt>
                <c:pt idx="6354">
                  <c:v>2108.1000979999999</c:v>
                </c:pt>
                <c:pt idx="6355">
                  <c:v>2104.419922</c:v>
                </c:pt>
                <c:pt idx="6356">
                  <c:v>2091.5</c:v>
                </c:pt>
                <c:pt idx="6357">
                  <c:v>2061.0500489999999</c:v>
                </c:pt>
                <c:pt idx="6358">
                  <c:v>2056.1499020000001</c:v>
                </c:pt>
                <c:pt idx="6359">
                  <c:v>2061.0200199999999</c:v>
                </c:pt>
                <c:pt idx="6360">
                  <c:v>2086.23999</c:v>
                </c:pt>
                <c:pt idx="6361">
                  <c:v>2067.889893</c:v>
                </c:pt>
                <c:pt idx="6362">
                  <c:v>2059.6899410000001</c:v>
                </c:pt>
                <c:pt idx="6363">
                  <c:v>2066.959961</c:v>
                </c:pt>
                <c:pt idx="6364">
                  <c:v>2080.6201169999999</c:v>
                </c:pt>
                <c:pt idx="6365">
                  <c:v>2076.330078</c:v>
                </c:pt>
                <c:pt idx="6366">
                  <c:v>2081.8999020000001</c:v>
                </c:pt>
                <c:pt idx="6367">
                  <c:v>2091.179932</c:v>
                </c:pt>
                <c:pt idx="6368">
                  <c:v>2102.0600589999999</c:v>
                </c:pt>
                <c:pt idx="6369">
                  <c:v>2092.429932</c:v>
                </c:pt>
                <c:pt idx="6370">
                  <c:v>2095.8400879999999</c:v>
                </c:pt>
                <c:pt idx="6371">
                  <c:v>2106.6298830000001</c:v>
                </c:pt>
                <c:pt idx="6372">
                  <c:v>2104.98999</c:v>
                </c:pt>
                <c:pt idx="6373">
                  <c:v>2081.179932</c:v>
                </c:pt>
                <c:pt idx="6374">
                  <c:v>2100.3999020000001</c:v>
                </c:pt>
                <c:pt idx="6375">
                  <c:v>2097.290039</c:v>
                </c:pt>
                <c:pt idx="6376">
                  <c:v>2107.959961</c:v>
                </c:pt>
                <c:pt idx="6377">
                  <c:v>2112.929932</c:v>
                </c:pt>
                <c:pt idx="6378">
                  <c:v>2117.6899410000001</c:v>
                </c:pt>
                <c:pt idx="6379">
                  <c:v>2108.919922</c:v>
                </c:pt>
                <c:pt idx="6380">
                  <c:v>2114.76001</c:v>
                </c:pt>
                <c:pt idx="6381">
                  <c:v>2106.8500979999999</c:v>
                </c:pt>
                <c:pt idx="6382">
                  <c:v>2085.51001</c:v>
                </c:pt>
                <c:pt idx="6383">
                  <c:v>2108.290039</c:v>
                </c:pt>
                <c:pt idx="6384">
                  <c:v>2114.48999</c:v>
                </c:pt>
                <c:pt idx="6385">
                  <c:v>2089.459961</c:v>
                </c:pt>
                <c:pt idx="6386">
                  <c:v>2080.1499020000001</c:v>
                </c:pt>
                <c:pt idx="6387">
                  <c:v>2088</c:v>
                </c:pt>
                <c:pt idx="6388">
                  <c:v>2116.1000979999999</c:v>
                </c:pt>
                <c:pt idx="6389">
                  <c:v>2105.330078</c:v>
                </c:pt>
                <c:pt idx="6390">
                  <c:v>2099.1201169999999</c:v>
                </c:pt>
                <c:pt idx="6391">
                  <c:v>2098.4799800000001</c:v>
                </c:pt>
                <c:pt idx="6392">
                  <c:v>2121.1000979999999</c:v>
                </c:pt>
                <c:pt idx="6393">
                  <c:v>2122.7299800000001</c:v>
                </c:pt>
                <c:pt idx="6394">
                  <c:v>2129.1999510000001</c:v>
                </c:pt>
                <c:pt idx="6395">
                  <c:v>2127.830078</c:v>
                </c:pt>
                <c:pt idx="6396">
                  <c:v>2125.8500979999999</c:v>
                </c:pt>
                <c:pt idx="6397">
                  <c:v>2130.820068</c:v>
                </c:pt>
                <c:pt idx="6398">
                  <c:v>2126.0600589999999</c:v>
                </c:pt>
                <c:pt idx="6399">
                  <c:v>2104.1999510000001</c:v>
                </c:pt>
                <c:pt idx="6400">
                  <c:v>2123.4799800000001</c:v>
                </c:pt>
                <c:pt idx="6401">
                  <c:v>2120.790039</c:v>
                </c:pt>
                <c:pt idx="6402">
                  <c:v>2107.389893</c:v>
                </c:pt>
                <c:pt idx="6403">
                  <c:v>2111.7299800000001</c:v>
                </c:pt>
                <c:pt idx="6404">
                  <c:v>2109.6000979999999</c:v>
                </c:pt>
                <c:pt idx="6405">
                  <c:v>2114.070068</c:v>
                </c:pt>
                <c:pt idx="6406">
                  <c:v>2095.8400879999999</c:v>
                </c:pt>
                <c:pt idx="6407">
                  <c:v>2092.830078</c:v>
                </c:pt>
                <c:pt idx="6408">
                  <c:v>2079.280029</c:v>
                </c:pt>
                <c:pt idx="6409">
                  <c:v>2080.1499020000001</c:v>
                </c:pt>
                <c:pt idx="6410">
                  <c:v>2105.1999510000001</c:v>
                </c:pt>
                <c:pt idx="6411">
                  <c:v>2108.860107</c:v>
                </c:pt>
                <c:pt idx="6412">
                  <c:v>2094.110107</c:v>
                </c:pt>
                <c:pt idx="6413">
                  <c:v>2084.429932</c:v>
                </c:pt>
                <c:pt idx="6414">
                  <c:v>2096.290039</c:v>
                </c:pt>
                <c:pt idx="6415">
                  <c:v>2100.4399410000001</c:v>
                </c:pt>
                <c:pt idx="6416">
                  <c:v>2121.23999</c:v>
                </c:pt>
                <c:pt idx="6417">
                  <c:v>2109.98999</c:v>
                </c:pt>
                <c:pt idx="6418">
                  <c:v>2122.8500979999999</c:v>
                </c:pt>
                <c:pt idx="6419">
                  <c:v>2124.1999510000001</c:v>
                </c:pt>
                <c:pt idx="6420">
                  <c:v>2108.580078</c:v>
                </c:pt>
                <c:pt idx="6421">
                  <c:v>2102.3100589999999</c:v>
                </c:pt>
                <c:pt idx="6422">
                  <c:v>2101.48999</c:v>
                </c:pt>
                <c:pt idx="6423">
                  <c:v>2057.639893</c:v>
                </c:pt>
                <c:pt idx="6424">
                  <c:v>2063.110107</c:v>
                </c:pt>
                <c:pt idx="6425">
                  <c:v>2077.419922</c:v>
                </c:pt>
                <c:pt idx="6426">
                  <c:v>2076.780029</c:v>
                </c:pt>
                <c:pt idx="6427">
                  <c:v>2068.76001</c:v>
                </c:pt>
                <c:pt idx="6428">
                  <c:v>2081.3400879999999</c:v>
                </c:pt>
                <c:pt idx="6429">
                  <c:v>2046.6800539999999</c:v>
                </c:pt>
                <c:pt idx="6430">
                  <c:v>2051.3100589999999</c:v>
                </c:pt>
                <c:pt idx="6431">
                  <c:v>2076.6201169999999</c:v>
                </c:pt>
                <c:pt idx="6432">
                  <c:v>2099.6000979999999</c:v>
                </c:pt>
                <c:pt idx="6433">
                  <c:v>2108.9499510000001</c:v>
                </c:pt>
                <c:pt idx="6434">
                  <c:v>2107.3999020000001</c:v>
                </c:pt>
                <c:pt idx="6435">
                  <c:v>2124.290039</c:v>
                </c:pt>
                <c:pt idx="6436">
                  <c:v>2126.639893</c:v>
                </c:pt>
                <c:pt idx="6437">
                  <c:v>2128.280029</c:v>
                </c:pt>
                <c:pt idx="6438">
                  <c:v>2119.209961</c:v>
                </c:pt>
                <c:pt idx="6439">
                  <c:v>2114.1499020000001</c:v>
                </c:pt>
                <c:pt idx="6440">
                  <c:v>2102.1499020000001</c:v>
                </c:pt>
                <c:pt idx="6441">
                  <c:v>2079.6499020000001</c:v>
                </c:pt>
                <c:pt idx="6442">
                  <c:v>2067.639893</c:v>
                </c:pt>
                <c:pt idx="6443">
                  <c:v>2093.25</c:v>
                </c:pt>
                <c:pt idx="6444">
                  <c:v>2108.570068</c:v>
                </c:pt>
                <c:pt idx="6445">
                  <c:v>2108.6298830000001</c:v>
                </c:pt>
                <c:pt idx="6446">
                  <c:v>2103.8400879999999</c:v>
                </c:pt>
                <c:pt idx="6447">
                  <c:v>2098.040039</c:v>
                </c:pt>
                <c:pt idx="6448">
                  <c:v>2093.320068</c:v>
                </c:pt>
                <c:pt idx="6449">
                  <c:v>2099.8400879999999</c:v>
                </c:pt>
                <c:pt idx="6450">
                  <c:v>2083.5600589999999</c:v>
                </c:pt>
                <c:pt idx="6451">
                  <c:v>2077.570068</c:v>
                </c:pt>
                <c:pt idx="6452">
                  <c:v>2104.179932</c:v>
                </c:pt>
                <c:pt idx="6453">
                  <c:v>2084.070068</c:v>
                </c:pt>
                <c:pt idx="6454">
                  <c:v>2086.0500489999999</c:v>
                </c:pt>
                <c:pt idx="6455">
                  <c:v>2083.389893</c:v>
                </c:pt>
                <c:pt idx="6456">
                  <c:v>2091.540039</c:v>
                </c:pt>
                <c:pt idx="6457">
                  <c:v>2102.4399410000001</c:v>
                </c:pt>
                <c:pt idx="6458">
                  <c:v>2096.919922</c:v>
                </c:pt>
                <c:pt idx="6459">
                  <c:v>2079.610107</c:v>
                </c:pt>
                <c:pt idx="6460">
                  <c:v>2035.7299800000001</c:v>
                </c:pt>
                <c:pt idx="6461">
                  <c:v>1970.8900149999999</c:v>
                </c:pt>
                <c:pt idx="6462">
                  <c:v>1893.209961</c:v>
                </c:pt>
                <c:pt idx="6463">
                  <c:v>1867.6099850000001</c:v>
                </c:pt>
                <c:pt idx="6464">
                  <c:v>1940.51001</c:v>
                </c:pt>
                <c:pt idx="6465">
                  <c:v>1987.660034</c:v>
                </c:pt>
                <c:pt idx="6466">
                  <c:v>1988.869995</c:v>
                </c:pt>
                <c:pt idx="6467">
                  <c:v>1972.1800539999999</c:v>
                </c:pt>
                <c:pt idx="6468">
                  <c:v>1913.849976</c:v>
                </c:pt>
                <c:pt idx="6469">
                  <c:v>1948.8599850000001</c:v>
                </c:pt>
                <c:pt idx="6470">
                  <c:v>1951.130005</c:v>
                </c:pt>
                <c:pt idx="6471">
                  <c:v>1921.219971</c:v>
                </c:pt>
                <c:pt idx="6472">
                  <c:v>1969.410034</c:v>
                </c:pt>
                <c:pt idx="6473">
                  <c:v>1942.040039</c:v>
                </c:pt>
                <c:pt idx="6474">
                  <c:v>1952.290039</c:v>
                </c:pt>
                <c:pt idx="6475">
                  <c:v>1961.0500489999999</c:v>
                </c:pt>
                <c:pt idx="6476">
                  <c:v>1953.030029</c:v>
                </c:pt>
                <c:pt idx="6477">
                  <c:v>1978.089966</c:v>
                </c:pt>
                <c:pt idx="6478">
                  <c:v>1995.3100589999999</c:v>
                </c:pt>
                <c:pt idx="6479">
                  <c:v>1990.1999510000001</c:v>
                </c:pt>
                <c:pt idx="6480">
                  <c:v>1958.030029</c:v>
                </c:pt>
                <c:pt idx="6481">
                  <c:v>1966.969971</c:v>
                </c:pt>
                <c:pt idx="6482">
                  <c:v>1942.73999</c:v>
                </c:pt>
                <c:pt idx="6483">
                  <c:v>1938.76001</c:v>
                </c:pt>
                <c:pt idx="6484">
                  <c:v>1932.23999</c:v>
                </c:pt>
                <c:pt idx="6485">
                  <c:v>1931.339966</c:v>
                </c:pt>
                <c:pt idx="6486">
                  <c:v>1881.7700199999999</c:v>
                </c:pt>
                <c:pt idx="6487">
                  <c:v>1884.089966</c:v>
                </c:pt>
                <c:pt idx="6488">
                  <c:v>1920.030029</c:v>
                </c:pt>
                <c:pt idx="6489">
                  <c:v>1923.8199460000001</c:v>
                </c:pt>
                <c:pt idx="6490">
                  <c:v>1951.3599850000001</c:v>
                </c:pt>
                <c:pt idx="6491">
                  <c:v>1987.0500489999999</c:v>
                </c:pt>
                <c:pt idx="6492">
                  <c:v>1979.920044</c:v>
                </c:pt>
                <c:pt idx="6493">
                  <c:v>1995.829956</c:v>
                </c:pt>
                <c:pt idx="6494">
                  <c:v>2013.4300539999999</c:v>
                </c:pt>
                <c:pt idx="6495">
                  <c:v>2014.8900149999999</c:v>
                </c:pt>
                <c:pt idx="6496">
                  <c:v>2017.459961</c:v>
                </c:pt>
                <c:pt idx="6497">
                  <c:v>2003.6899410000001</c:v>
                </c:pt>
                <c:pt idx="6498">
                  <c:v>1994.23999</c:v>
                </c:pt>
                <c:pt idx="6499">
                  <c:v>2023.8599850000001</c:v>
                </c:pt>
                <c:pt idx="6500">
                  <c:v>2033.1099850000001</c:v>
                </c:pt>
                <c:pt idx="6501">
                  <c:v>2033.660034</c:v>
                </c:pt>
                <c:pt idx="6502">
                  <c:v>2030.7700199999999</c:v>
                </c:pt>
                <c:pt idx="6503">
                  <c:v>2018.9399410000001</c:v>
                </c:pt>
                <c:pt idx="6504">
                  <c:v>2052.51001</c:v>
                </c:pt>
                <c:pt idx="6505">
                  <c:v>2075.1499020000001</c:v>
                </c:pt>
                <c:pt idx="6506">
                  <c:v>2071.179932</c:v>
                </c:pt>
                <c:pt idx="6507">
                  <c:v>2065.889893</c:v>
                </c:pt>
                <c:pt idx="6508">
                  <c:v>2090.3500979999999</c:v>
                </c:pt>
                <c:pt idx="6509">
                  <c:v>2089.4099120000001</c:v>
                </c:pt>
                <c:pt idx="6510">
                  <c:v>2079.360107</c:v>
                </c:pt>
                <c:pt idx="6511">
                  <c:v>2104.0500489999999</c:v>
                </c:pt>
                <c:pt idx="6512">
                  <c:v>2109.790039</c:v>
                </c:pt>
                <c:pt idx="6513">
                  <c:v>2102.3100589999999</c:v>
                </c:pt>
                <c:pt idx="6514">
                  <c:v>2099.929932</c:v>
                </c:pt>
                <c:pt idx="6515">
                  <c:v>2099.1999510000001</c:v>
                </c:pt>
                <c:pt idx="6516">
                  <c:v>2078.580078</c:v>
                </c:pt>
                <c:pt idx="6517">
                  <c:v>2081.719971</c:v>
                </c:pt>
                <c:pt idx="6518">
                  <c:v>2075</c:v>
                </c:pt>
                <c:pt idx="6519">
                  <c:v>2045.969971</c:v>
                </c:pt>
                <c:pt idx="6520">
                  <c:v>2023.040039</c:v>
                </c:pt>
                <c:pt idx="6521">
                  <c:v>2053.1899410000001</c:v>
                </c:pt>
                <c:pt idx="6522">
                  <c:v>2050.4399410000001</c:v>
                </c:pt>
                <c:pt idx="6523">
                  <c:v>2083.580078</c:v>
                </c:pt>
                <c:pt idx="6524">
                  <c:v>2081.23999</c:v>
                </c:pt>
                <c:pt idx="6525">
                  <c:v>2089.169922</c:v>
                </c:pt>
                <c:pt idx="6526">
                  <c:v>2086.5900879999999</c:v>
                </c:pt>
                <c:pt idx="6527">
                  <c:v>2089.139893</c:v>
                </c:pt>
                <c:pt idx="6528">
                  <c:v>2088.8701169999999</c:v>
                </c:pt>
                <c:pt idx="6529">
                  <c:v>2090.110107</c:v>
                </c:pt>
                <c:pt idx="6530">
                  <c:v>2080.4099120000001</c:v>
                </c:pt>
                <c:pt idx="6531">
                  <c:v>2102.6298830000001</c:v>
                </c:pt>
                <c:pt idx="6532">
                  <c:v>2079.51001</c:v>
                </c:pt>
                <c:pt idx="6533">
                  <c:v>2049.6201169999999</c:v>
                </c:pt>
                <c:pt idx="6534">
                  <c:v>2091.6899410000001</c:v>
                </c:pt>
                <c:pt idx="6535">
                  <c:v>2077.070068</c:v>
                </c:pt>
                <c:pt idx="6536">
                  <c:v>2063.5900879999999</c:v>
                </c:pt>
                <c:pt idx="6537">
                  <c:v>2047.619995</c:v>
                </c:pt>
                <c:pt idx="6538">
                  <c:v>2052.2299800000001</c:v>
                </c:pt>
                <c:pt idx="6539">
                  <c:v>2012.369995</c:v>
                </c:pt>
                <c:pt idx="6540">
                  <c:v>2021.9399410000001</c:v>
                </c:pt>
                <c:pt idx="6541">
                  <c:v>2043.410034</c:v>
                </c:pt>
                <c:pt idx="6542">
                  <c:v>2073.070068</c:v>
                </c:pt>
                <c:pt idx="6543">
                  <c:v>2041.8900149999999</c:v>
                </c:pt>
                <c:pt idx="6544">
                  <c:v>2005.5500489999999</c:v>
                </c:pt>
                <c:pt idx="6545">
                  <c:v>2021.150024</c:v>
                </c:pt>
                <c:pt idx="6546">
                  <c:v>2038.969971</c:v>
                </c:pt>
                <c:pt idx="6547">
                  <c:v>2064.290039</c:v>
                </c:pt>
                <c:pt idx="6548">
                  <c:v>2060.98999</c:v>
                </c:pt>
                <c:pt idx="6549">
                  <c:v>2056.5</c:v>
                </c:pt>
                <c:pt idx="6550">
                  <c:v>2078.360107</c:v>
                </c:pt>
                <c:pt idx="6551">
                  <c:v>2063.360107</c:v>
                </c:pt>
                <c:pt idx="6552">
                  <c:v>2043.9399410000001</c:v>
                </c:pt>
                <c:pt idx="6553">
                  <c:v>2012.660034</c:v>
                </c:pt>
                <c:pt idx="6554">
                  <c:v>2016.709961</c:v>
                </c:pt>
                <c:pt idx="6555">
                  <c:v>1990.26001</c:v>
                </c:pt>
                <c:pt idx="6556">
                  <c:v>1943.089966</c:v>
                </c:pt>
                <c:pt idx="6557">
                  <c:v>1922.030029</c:v>
                </c:pt>
                <c:pt idx="6558">
                  <c:v>1923.670044</c:v>
                </c:pt>
                <c:pt idx="6559">
                  <c:v>1938.6800539999999</c:v>
                </c:pt>
                <c:pt idx="6560">
                  <c:v>1890.280029</c:v>
                </c:pt>
                <c:pt idx="6561">
                  <c:v>1921.839966</c:v>
                </c:pt>
                <c:pt idx="6562">
                  <c:v>1880.329956</c:v>
                </c:pt>
                <c:pt idx="6563">
                  <c:v>1881.329956</c:v>
                </c:pt>
                <c:pt idx="6564">
                  <c:v>1859.329956</c:v>
                </c:pt>
                <c:pt idx="6565">
                  <c:v>1868.98999</c:v>
                </c:pt>
                <c:pt idx="6566">
                  <c:v>1906.900024</c:v>
                </c:pt>
                <c:pt idx="6567">
                  <c:v>1877.079956</c:v>
                </c:pt>
                <c:pt idx="6568">
                  <c:v>1903.630005</c:v>
                </c:pt>
                <c:pt idx="6569">
                  <c:v>1882.9499510000001</c:v>
                </c:pt>
                <c:pt idx="6570">
                  <c:v>1893.3599850000001</c:v>
                </c:pt>
                <c:pt idx="6571">
                  <c:v>1940.23999</c:v>
                </c:pt>
                <c:pt idx="6572">
                  <c:v>1939.380005</c:v>
                </c:pt>
                <c:pt idx="6573">
                  <c:v>1903.030029</c:v>
                </c:pt>
                <c:pt idx="6574">
                  <c:v>1912.530029</c:v>
                </c:pt>
                <c:pt idx="6575">
                  <c:v>1915.4499510000001</c:v>
                </c:pt>
                <c:pt idx="6576">
                  <c:v>1880.0500489999999</c:v>
                </c:pt>
                <c:pt idx="6577">
                  <c:v>1853.4399410000001</c:v>
                </c:pt>
                <c:pt idx="6578">
                  <c:v>1852.209961</c:v>
                </c:pt>
                <c:pt idx="6579">
                  <c:v>1851.8599850000001</c:v>
                </c:pt>
                <c:pt idx="6580">
                  <c:v>1829.079956</c:v>
                </c:pt>
                <c:pt idx="6581">
                  <c:v>1864.780029</c:v>
                </c:pt>
                <c:pt idx="6582">
                  <c:v>1895.579956</c:v>
                </c:pt>
                <c:pt idx="6583">
                  <c:v>1926.8199460000001</c:v>
                </c:pt>
                <c:pt idx="6584">
                  <c:v>1917.829956</c:v>
                </c:pt>
                <c:pt idx="6585">
                  <c:v>1917.780029</c:v>
                </c:pt>
                <c:pt idx="6586">
                  <c:v>1945.5</c:v>
                </c:pt>
                <c:pt idx="6587">
                  <c:v>1921.2700199999999</c:v>
                </c:pt>
                <c:pt idx="6588">
                  <c:v>1929.8000489999999</c:v>
                </c:pt>
                <c:pt idx="6589">
                  <c:v>1951.6999510000001</c:v>
                </c:pt>
                <c:pt idx="6590">
                  <c:v>1948.0500489999999</c:v>
                </c:pt>
                <c:pt idx="6591">
                  <c:v>1932.2299800000001</c:v>
                </c:pt>
                <c:pt idx="6592">
                  <c:v>1978.349976</c:v>
                </c:pt>
                <c:pt idx="6593">
                  <c:v>1986.4499510000001</c:v>
                </c:pt>
                <c:pt idx="6594">
                  <c:v>1993.400024</c:v>
                </c:pt>
                <c:pt idx="6595">
                  <c:v>1999.98999</c:v>
                </c:pt>
                <c:pt idx="6596">
                  <c:v>2001.76001</c:v>
                </c:pt>
                <c:pt idx="6597">
                  <c:v>1979.26001</c:v>
                </c:pt>
                <c:pt idx="6598">
                  <c:v>1989.26001</c:v>
                </c:pt>
                <c:pt idx="6599">
                  <c:v>1989.5699460000001</c:v>
                </c:pt>
                <c:pt idx="6600">
                  <c:v>2022.1899410000001</c:v>
                </c:pt>
                <c:pt idx="6601">
                  <c:v>2019.6400149999999</c:v>
                </c:pt>
                <c:pt idx="6602">
                  <c:v>2015.9300539999999</c:v>
                </c:pt>
                <c:pt idx="6603">
                  <c:v>2027.219971</c:v>
                </c:pt>
                <c:pt idx="6604">
                  <c:v>2040.589966</c:v>
                </c:pt>
                <c:pt idx="6605">
                  <c:v>2049.580078</c:v>
                </c:pt>
                <c:pt idx="6606">
                  <c:v>2051.6000979999999</c:v>
                </c:pt>
                <c:pt idx="6607">
                  <c:v>2049.8000489999999</c:v>
                </c:pt>
                <c:pt idx="6608">
                  <c:v>2036.709961</c:v>
                </c:pt>
                <c:pt idx="6609">
                  <c:v>2035.9399410000001</c:v>
                </c:pt>
                <c:pt idx="6610">
                  <c:v>2037.0500489999999</c:v>
                </c:pt>
                <c:pt idx="6611">
                  <c:v>2055.01001</c:v>
                </c:pt>
                <c:pt idx="6612">
                  <c:v>2063.9499510000001</c:v>
                </c:pt>
                <c:pt idx="6613">
                  <c:v>2059.73999</c:v>
                </c:pt>
                <c:pt idx="6614">
                  <c:v>2072.780029</c:v>
                </c:pt>
                <c:pt idx="6615">
                  <c:v>2066.1298830000001</c:v>
                </c:pt>
                <c:pt idx="6616">
                  <c:v>2045.170044</c:v>
                </c:pt>
                <c:pt idx="6617">
                  <c:v>2066.6599120000001</c:v>
                </c:pt>
                <c:pt idx="6618">
                  <c:v>2041.910034</c:v>
                </c:pt>
                <c:pt idx="6619">
                  <c:v>2047.599976</c:v>
                </c:pt>
                <c:pt idx="6620">
                  <c:v>2041.98999</c:v>
                </c:pt>
                <c:pt idx="6621">
                  <c:v>2061.719971</c:v>
                </c:pt>
                <c:pt idx="6622">
                  <c:v>2082.419922</c:v>
                </c:pt>
                <c:pt idx="6623">
                  <c:v>2082.780029</c:v>
                </c:pt>
                <c:pt idx="6624">
                  <c:v>2080.7299800000001</c:v>
                </c:pt>
                <c:pt idx="6625">
                  <c:v>2094.3400879999999</c:v>
                </c:pt>
                <c:pt idx="6626">
                  <c:v>2100.8000489999999</c:v>
                </c:pt>
                <c:pt idx="6627">
                  <c:v>2102.3999020000001</c:v>
                </c:pt>
                <c:pt idx="6628">
                  <c:v>2091.4799800000001</c:v>
                </c:pt>
                <c:pt idx="6629">
                  <c:v>2091.580078</c:v>
                </c:pt>
                <c:pt idx="6630">
                  <c:v>2087.790039</c:v>
                </c:pt>
                <c:pt idx="6631">
                  <c:v>2091.6999510000001</c:v>
                </c:pt>
                <c:pt idx="6632">
                  <c:v>2095.1499020000001</c:v>
                </c:pt>
                <c:pt idx="6633">
                  <c:v>2075.8100589999999</c:v>
                </c:pt>
                <c:pt idx="6634">
                  <c:v>2065.3000489999999</c:v>
                </c:pt>
                <c:pt idx="6635">
                  <c:v>2081.429932</c:v>
                </c:pt>
                <c:pt idx="6636">
                  <c:v>2063.3701169999999</c:v>
                </c:pt>
                <c:pt idx="6637">
                  <c:v>2051.1201169999999</c:v>
                </c:pt>
                <c:pt idx="6638">
                  <c:v>2050.6298830000001</c:v>
                </c:pt>
                <c:pt idx="6639">
                  <c:v>2057.139893</c:v>
                </c:pt>
                <c:pt idx="6640">
                  <c:v>2058.6899410000001</c:v>
                </c:pt>
                <c:pt idx="6641">
                  <c:v>2084.389893</c:v>
                </c:pt>
                <c:pt idx="6642">
                  <c:v>2064.459961</c:v>
                </c:pt>
                <c:pt idx="6643">
                  <c:v>2064.110107</c:v>
                </c:pt>
                <c:pt idx="6644">
                  <c:v>2046.6099850000001</c:v>
                </c:pt>
                <c:pt idx="6645">
                  <c:v>2066.6599120000001</c:v>
                </c:pt>
                <c:pt idx="6646">
                  <c:v>2047.209961</c:v>
                </c:pt>
                <c:pt idx="6647">
                  <c:v>2047.630005</c:v>
                </c:pt>
                <c:pt idx="6648">
                  <c:v>2040.040039</c:v>
                </c:pt>
                <c:pt idx="6649">
                  <c:v>2052.320068</c:v>
                </c:pt>
                <c:pt idx="6650">
                  <c:v>2048.040039</c:v>
                </c:pt>
                <c:pt idx="6651">
                  <c:v>2076.0600589999999</c:v>
                </c:pt>
                <c:pt idx="6652">
                  <c:v>2090.540039</c:v>
                </c:pt>
                <c:pt idx="6653">
                  <c:v>2090.1000979999999</c:v>
                </c:pt>
                <c:pt idx="6654">
                  <c:v>2099.0600589999999</c:v>
                </c:pt>
                <c:pt idx="6655">
                  <c:v>2096.9499510000001</c:v>
                </c:pt>
                <c:pt idx="6656">
                  <c:v>2099.330078</c:v>
                </c:pt>
                <c:pt idx="6657">
                  <c:v>2105.26001</c:v>
                </c:pt>
                <c:pt idx="6658">
                  <c:v>2099.1298830000001</c:v>
                </c:pt>
                <c:pt idx="6659">
                  <c:v>2109.4099120000001</c:v>
                </c:pt>
                <c:pt idx="6660">
                  <c:v>2112.1298830000001</c:v>
                </c:pt>
                <c:pt idx="6661">
                  <c:v>2119.1201169999999</c:v>
                </c:pt>
                <c:pt idx="6662">
                  <c:v>2115.4799800000001</c:v>
                </c:pt>
                <c:pt idx="6663">
                  <c:v>2096.070068</c:v>
                </c:pt>
                <c:pt idx="6664">
                  <c:v>2079.0600589999999</c:v>
                </c:pt>
                <c:pt idx="6665">
                  <c:v>2075.320068</c:v>
                </c:pt>
                <c:pt idx="6666">
                  <c:v>2071.5</c:v>
                </c:pt>
                <c:pt idx="6667">
                  <c:v>2077.98999</c:v>
                </c:pt>
                <c:pt idx="6668">
                  <c:v>2071.219971</c:v>
                </c:pt>
                <c:pt idx="6669">
                  <c:v>2083.25</c:v>
                </c:pt>
                <c:pt idx="6670">
                  <c:v>2088.8999020000001</c:v>
                </c:pt>
                <c:pt idx="6671">
                  <c:v>2085.4499510000001</c:v>
                </c:pt>
                <c:pt idx="6672">
                  <c:v>2113.320068</c:v>
                </c:pt>
                <c:pt idx="6673">
                  <c:v>2037.410034</c:v>
                </c:pt>
                <c:pt idx="6674">
                  <c:v>2000.540039</c:v>
                </c:pt>
                <c:pt idx="6675">
                  <c:v>2036.089966</c:v>
                </c:pt>
                <c:pt idx="6676">
                  <c:v>2070.7700199999999</c:v>
                </c:pt>
                <c:pt idx="6677">
                  <c:v>2098.860107</c:v>
                </c:pt>
                <c:pt idx="6678">
                  <c:v>2102.9499510000001</c:v>
                </c:pt>
                <c:pt idx="6679">
                  <c:v>2088.5500489999999</c:v>
                </c:pt>
                <c:pt idx="6680">
                  <c:v>2099.7299800000001</c:v>
                </c:pt>
                <c:pt idx="6681">
                  <c:v>2097.8999020000001</c:v>
                </c:pt>
                <c:pt idx="6682">
                  <c:v>2129.8999020000001</c:v>
                </c:pt>
                <c:pt idx="6683">
                  <c:v>2137.1599120000001</c:v>
                </c:pt>
                <c:pt idx="6684">
                  <c:v>2152.139893</c:v>
                </c:pt>
                <c:pt idx="6685">
                  <c:v>2152.429932</c:v>
                </c:pt>
                <c:pt idx="6686">
                  <c:v>2163.75</c:v>
                </c:pt>
                <c:pt idx="6687">
                  <c:v>2161.73999</c:v>
                </c:pt>
                <c:pt idx="6688">
                  <c:v>2166.889893</c:v>
                </c:pt>
                <c:pt idx="6689">
                  <c:v>2163.780029</c:v>
                </c:pt>
                <c:pt idx="6690">
                  <c:v>2173.0200199999999</c:v>
                </c:pt>
                <c:pt idx="6691">
                  <c:v>2165.169922</c:v>
                </c:pt>
                <c:pt idx="6692">
                  <c:v>2175.030029</c:v>
                </c:pt>
                <c:pt idx="6693">
                  <c:v>2168.4799800000001</c:v>
                </c:pt>
                <c:pt idx="6694">
                  <c:v>2169.179932</c:v>
                </c:pt>
                <c:pt idx="6695">
                  <c:v>2166.580078</c:v>
                </c:pt>
                <c:pt idx="6696">
                  <c:v>2170.0600589999999</c:v>
                </c:pt>
                <c:pt idx="6697">
                  <c:v>2173.6000979999999</c:v>
                </c:pt>
                <c:pt idx="6698">
                  <c:v>2170.8400879999999</c:v>
                </c:pt>
                <c:pt idx="6699">
                  <c:v>2157.030029</c:v>
                </c:pt>
                <c:pt idx="6700">
                  <c:v>2163.790039</c:v>
                </c:pt>
                <c:pt idx="6701">
                  <c:v>2164.25</c:v>
                </c:pt>
                <c:pt idx="6702">
                  <c:v>2182.8701169999999</c:v>
                </c:pt>
                <c:pt idx="6703">
                  <c:v>2180.889893</c:v>
                </c:pt>
                <c:pt idx="6704">
                  <c:v>2181.73999</c:v>
                </c:pt>
                <c:pt idx="6705">
                  <c:v>2175.48999</c:v>
                </c:pt>
                <c:pt idx="6706">
                  <c:v>2185.790039</c:v>
                </c:pt>
                <c:pt idx="6707">
                  <c:v>2184.0500489999999</c:v>
                </c:pt>
                <c:pt idx="6708">
                  <c:v>2190.1499020000001</c:v>
                </c:pt>
                <c:pt idx="6709">
                  <c:v>2178.1499020000001</c:v>
                </c:pt>
                <c:pt idx="6710">
                  <c:v>2182.219971</c:v>
                </c:pt>
                <c:pt idx="6711">
                  <c:v>2187.0200199999999</c:v>
                </c:pt>
                <c:pt idx="6712">
                  <c:v>2183.8701169999999</c:v>
                </c:pt>
                <c:pt idx="6713">
                  <c:v>2182.639893</c:v>
                </c:pt>
                <c:pt idx="6714">
                  <c:v>2186.8999020000001</c:v>
                </c:pt>
                <c:pt idx="6715">
                  <c:v>2175.4399410000001</c:v>
                </c:pt>
                <c:pt idx="6716">
                  <c:v>2172.469971</c:v>
                </c:pt>
                <c:pt idx="6717">
                  <c:v>2169.040039</c:v>
                </c:pt>
                <c:pt idx="6718">
                  <c:v>2180.3798830000001</c:v>
                </c:pt>
                <c:pt idx="6719">
                  <c:v>2176.1201169999999</c:v>
                </c:pt>
                <c:pt idx="6720">
                  <c:v>2170.9499510000001</c:v>
                </c:pt>
                <c:pt idx="6721">
                  <c:v>2170.860107</c:v>
                </c:pt>
                <c:pt idx="6722">
                  <c:v>2179.9799800000001</c:v>
                </c:pt>
                <c:pt idx="6723">
                  <c:v>2186.4799800000001</c:v>
                </c:pt>
                <c:pt idx="6724">
                  <c:v>2186.1599120000001</c:v>
                </c:pt>
                <c:pt idx="6725">
                  <c:v>2181.3000489999999</c:v>
                </c:pt>
                <c:pt idx="6726">
                  <c:v>2127.8100589999999</c:v>
                </c:pt>
                <c:pt idx="6727">
                  <c:v>2159.040039</c:v>
                </c:pt>
                <c:pt idx="6728">
                  <c:v>2127.0200199999999</c:v>
                </c:pt>
                <c:pt idx="6729">
                  <c:v>2125.7700199999999</c:v>
                </c:pt>
                <c:pt idx="6730">
                  <c:v>2147.26001</c:v>
                </c:pt>
                <c:pt idx="6731">
                  <c:v>2139.1599120000001</c:v>
                </c:pt>
                <c:pt idx="6732">
                  <c:v>2139.1201169999999</c:v>
                </c:pt>
                <c:pt idx="6733">
                  <c:v>2139.76001</c:v>
                </c:pt>
                <c:pt idx="6734">
                  <c:v>2163.1201169999999</c:v>
                </c:pt>
                <c:pt idx="6735">
                  <c:v>2177.179932</c:v>
                </c:pt>
                <c:pt idx="6736">
                  <c:v>2164.6899410000001</c:v>
                </c:pt>
                <c:pt idx="6737">
                  <c:v>2146.1000979999999</c:v>
                </c:pt>
                <c:pt idx="6738">
                  <c:v>2159.929932</c:v>
                </c:pt>
                <c:pt idx="6739">
                  <c:v>2171.3701169999999</c:v>
                </c:pt>
                <c:pt idx="6740">
                  <c:v>2151.1298830000001</c:v>
                </c:pt>
                <c:pt idx="6741">
                  <c:v>2168.2700199999999</c:v>
                </c:pt>
                <c:pt idx="6742">
                  <c:v>2161.1999510000001</c:v>
                </c:pt>
                <c:pt idx="6743">
                  <c:v>2150.48999</c:v>
                </c:pt>
                <c:pt idx="6744">
                  <c:v>2159.7299800000001</c:v>
                </c:pt>
                <c:pt idx="6745">
                  <c:v>2160.7700199999999</c:v>
                </c:pt>
                <c:pt idx="6746">
                  <c:v>2153.73999</c:v>
                </c:pt>
                <c:pt idx="6747">
                  <c:v>2163.6599120000001</c:v>
                </c:pt>
                <c:pt idx="6748">
                  <c:v>2136.7299800000001</c:v>
                </c:pt>
                <c:pt idx="6749">
                  <c:v>2139.179932</c:v>
                </c:pt>
                <c:pt idx="6750">
                  <c:v>2132.5500489999999</c:v>
                </c:pt>
                <c:pt idx="6751">
                  <c:v>2132.9799800000001</c:v>
                </c:pt>
                <c:pt idx="6752">
                  <c:v>2126.5</c:v>
                </c:pt>
                <c:pt idx="6753">
                  <c:v>2139.6000979999999</c:v>
                </c:pt>
                <c:pt idx="6754">
                  <c:v>2144.290039</c:v>
                </c:pt>
                <c:pt idx="6755">
                  <c:v>2141.3400879999999</c:v>
                </c:pt>
                <c:pt idx="6756">
                  <c:v>2141.1599120000001</c:v>
                </c:pt>
                <c:pt idx="6757">
                  <c:v>2151.330078</c:v>
                </c:pt>
                <c:pt idx="6758">
                  <c:v>2143.1599120000001</c:v>
                </c:pt>
                <c:pt idx="6759">
                  <c:v>2139.429932</c:v>
                </c:pt>
                <c:pt idx="6760">
                  <c:v>2133.040039</c:v>
                </c:pt>
                <c:pt idx="6761">
                  <c:v>2126.4099120000001</c:v>
                </c:pt>
                <c:pt idx="6762">
                  <c:v>2126.1499020000001</c:v>
                </c:pt>
                <c:pt idx="6763">
                  <c:v>2111.719971</c:v>
                </c:pt>
                <c:pt idx="6764">
                  <c:v>2097.9399410000001</c:v>
                </c:pt>
                <c:pt idx="6765">
                  <c:v>2088.6599120000001</c:v>
                </c:pt>
                <c:pt idx="6766">
                  <c:v>2085.179932</c:v>
                </c:pt>
                <c:pt idx="6767">
                  <c:v>2131.5200199999999</c:v>
                </c:pt>
                <c:pt idx="6768">
                  <c:v>2139.5600589999999</c:v>
                </c:pt>
                <c:pt idx="6769">
                  <c:v>2163.26001</c:v>
                </c:pt>
                <c:pt idx="6770">
                  <c:v>2167.4799800000001</c:v>
                </c:pt>
                <c:pt idx="6771">
                  <c:v>2164.4499510000001</c:v>
                </c:pt>
                <c:pt idx="6772">
                  <c:v>2164.1999510000001</c:v>
                </c:pt>
                <c:pt idx="6773">
                  <c:v>2180.389893</c:v>
                </c:pt>
                <c:pt idx="6774">
                  <c:v>2176.9399410000001</c:v>
                </c:pt>
                <c:pt idx="6775">
                  <c:v>2187.1201169999999</c:v>
                </c:pt>
                <c:pt idx="6776">
                  <c:v>2181.8999020000001</c:v>
                </c:pt>
                <c:pt idx="6777">
                  <c:v>2198.179932</c:v>
                </c:pt>
                <c:pt idx="6778">
                  <c:v>2202.9399410000001</c:v>
                </c:pt>
                <c:pt idx="6779">
                  <c:v>2204.719971</c:v>
                </c:pt>
                <c:pt idx="6780">
                  <c:v>2213.3500979999999</c:v>
                </c:pt>
                <c:pt idx="6781">
                  <c:v>2201.719971</c:v>
                </c:pt>
                <c:pt idx="6782">
                  <c:v>2204.6599120000001</c:v>
                </c:pt>
                <c:pt idx="6783">
                  <c:v>2198.8100589999999</c:v>
                </c:pt>
                <c:pt idx="6784">
                  <c:v>2191.080078</c:v>
                </c:pt>
                <c:pt idx="6785">
                  <c:v>2191.9499510000001</c:v>
                </c:pt>
                <c:pt idx="6786">
                  <c:v>2204.709961</c:v>
                </c:pt>
                <c:pt idx="6787">
                  <c:v>2212.2299800000001</c:v>
                </c:pt>
                <c:pt idx="6788">
                  <c:v>2241.3500979999999</c:v>
                </c:pt>
                <c:pt idx="6789">
                  <c:v>2246.1899410000001</c:v>
                </c:pt>
                <c:pt idx="6790">
                  <c:v>2259.530029</c:v>
                </c:pt>
                <c:pt idx="6791">
                  <c:v>2256.959961</c:v>
                </c:pt>
                <c:pt idx="6792">
                  <c:v>2271.719971</c:v>
                </c:pt>
                <c:pt idx="6793">
                  <c:v>2253.280029</c:v>
                </c:pt>
                <c:pt idx="6794">
                  <c:v>2262.030029</c:v>
                </c:pt>
                <c:pt idx="6795">
                  <c:v>2258.070068</c:v>
                </c:pt>
                <c:pt idx="6796">
                  <c:v>2262.530029</c:v>
                </c:pt>
                <c:pt idx="6797">
                  <c:v>2270.76001</c:v>
                </c:pt>
                <c:pt idx="6798">
                  <c:v>2265.179932</c:v>
                </c:pt>
                <c:pt idx="6799">
                  <c:v>2260.959961</c:v>
                </c:pt>
                <c:pt idx="6800">
                  <c:v>2263.790039</c:v>
                </c:pt>
                <c:pt idx="6801">
                  <c:v>2268.8798830000001</c:v>
                </c:pt>
                <c:pt idx="6802">
                  <c:v>2249.919922</c:v>
                </c:pt>
                <c:pt idx="6803">
                  <c:v>2249.26001</c:v>
                </c:pt>
                <c:pt idx="6804">
                  <c:v>2238.830078</c:v>
                </c:pt>
                <c:pt idx="6805">
                  <c:v>2257.830078</c:v>
                </c:pt>
                <c:pt idx="6806">
                  <c:v>2270.75</c:v>
                </c:pt>
                <c:pt idx="6807">
                  <c:v>2269</c:v>
                </c:pt>
                <c:pt idx="6808">
                  <c:v>2276.9799800000001</c:v>
                </c:pt>
                <c:pt idx="6809">
                  <c:v>2268.8999020000001</c:v>
                </c:pt>
                <c:pt idx="6810">
                  <c:v>2268.8999020000001</c:v>
                </c:pt>
              </c:numCache>
            </c:numRef>
          </c:yVal>
          <c:smooth val="0"/>
          <c:extLst>
            <c:ext xmlns:c16="http://schemas.microsoft.com/office/drawing/2014/chart" uri="{C3380CC4-5D6E-409C-BE32-E72D297353CC}">
              <c16:uniqueId val="{00000000-8A24-4C99-A371-4B287B76A020}"/>
            </c:ext>
          </c:extLst>
        </c:ser>
        <c:dLbls>
          <c:showLegendKey val="0"/>
          <c:showVal val="0"/>
          <c:showCatName val="0"/>
          <c:showSerName val="0"/>
          <c:showPercent val="0"/>
          <c:showBubbleSize val="0"/>
        </c:dLbls>
        <c:axId val="529790944"/>
        <c:axId val="529791336"/>
      </c:scatterChart>
      <c:scatterChart>
        <c:scatterStyle val="lineMarker"/>
        <c:varyColors val="0"/>
        <c:ser>
          <c:idx val="0"/>
          <c:order val="0"/>
          <c:tx>
            <c:strRef>
              <c:f>table!$A$1</c:f>
              <c:strCache>
                <c:ptCount val="1"/>
                <c:pt idx="0">
                  <c:v>VIX</c:v>
                </c:pt>
              </c:strCache>
            </c:strRef>
          </c:tx>
          <c:spPr>
            <a:ln w="19050"/>
          </c:spPr>
          <c:marker>
            <c:symbol val="none"/>
          </c:marker>
          <c:xVal>
            <c:numRef>
              <c:f>table!$A$3:$A$6813</c:f>
              <c:numCache>
                <c:formatCode>m/d/yyyy</c:formatCode>
                <c:ptCount val="6811"/>
                <c:pt idx="0">
                  <c:v>32875</c:v>
                </c:pt>
                <c:pt idx="1">
                  <c:v>32876</c:v>
                </c:pt>
                <c:pt idx="2">
                  <c:v>32877</c:v>
                </c:pt>
                <c:pt idx="3">
                  <c:v>32878</c:v>
                </c:pt>
                <c:pt idx="4">
                  <c:v>32881</c:v>
                </c:pt>
                <c:pt idx="5">
                  <c:v>32882</c:v>
                </c:pt>
                <c:pt idx="6">
                  <c:v>32883</c:v>
                </c:pt>
                <c:pt idx="7">
                  <c:v>32884</c:v>
                </c:pt>
                <c:pt idx="8">
                  <c:v>32885</c:v>
                </c:pt>
                <c:pt idx="9">
                  <c:v>32888</c:v>
                </c:pt>
                <c:pt idx="10">
                  <c:v>32889</c:v>
                </c:pt>
                <c:pt idx="11">
                  <c:v>32890</c:v>
                </c:pt>
                <c:pt idx="12">
                  <c:v>32891</c:v>
                </c:pt>
                <c:pt idx="13">
                  <c:v>32892</c:v>
                </c:pt>
                <c:pt idx="14">
                  <c:v>32895</c:v>
                </c:pt>
                <c:pt idx="15">
                  <c:v>32896</c:v>
                </c:pt>
                <c:pt idx="16">
                  <c:v>32897</c:v>
                </c:pt>
                <c:pt idx="17">
                  <c:v>32898</c:v>
                </c:pt>
                <c:pt idx="18">
                  <c:v>32899</c:v>
                </c:pt>
                <c:pt idx="19">
                  <c:v>32902</c:v>
                </c:pt>
                <c:pt idx="20">
                  <c:v>32903</c:v>
                </c:pt>
                <c:pt idx="21">
                  <c:v>32904</c:v>
                </c:pt>
                <c:pt idx="22">
                  <c:v>32905</c:v>
                </c:pt>
                <c:pt idx="23">
                  <c:v>32906</c:v>
                </c:pt>
                <c:pt idx="24">
                  <c:v>32909</c:v>
                </c:pt>
                <c:pt idx="25">
                  <c:v>32910</c:v>
                </c:pt>
                <c:pt idx="26">
                  <c:v>32911</c:v>
                </c:pt>
                <c:pt idx="27">
                  <c:v>32912</c:v>
                </c:pt>
                <c:pt idx="28">
                  <c:v>32913</c:v>
                </c:pt>
                <c:pt idx="29">
                  <c:v>32916</c:v>
                </c:pt>
                <c:pt idx="30">
                  <c:v>32917</c:v>
                </c:pt>
                <c:pt idx="31">
                  <c:v>32918</c:v>
                </c:pt>
                <c:pt idx="32">
                  <c:v>32919</c:v>
                </c:pt>
                <c:pt idx="33">
                  <c:v>32920</c:v>
                </c:pt>
                <c:pt idx="34">
                  <c:v>32924</c:v>
                </c:pt>
                <c:pt idx="35">
                  <c:v>32925</c:v>
                </c:pt>
                <c:pt idx="36">
                  <c:v>32926</c:v>
                </c:pt>
                <c:pt idx="37">
                  <c:v>32927</c:v>
                </c:pt>
                <c:pt idx="38">
                  <c:v>32930</c:v>
                </c:pt>
                <c:pt idx="39">
                  <c:v>32931</c:v>
                </c:pt>
                <c:pt idx="40">
                  <c:v>32932</c:v>
                </c:pt>
                <c:pt idx="41">
                  <c:v>32933</c:v>
                </c:pt>
                <c:pt idx="42">
                  <c:v>32934</c:v>
                </c:pt>
                <c:pt idx="43">
                  <c:v>32937</c:v>
                </c:pt>
                <c:pt idx="44">
                  <c:v>32938</c:v>
                </c:pt>
                <c:pt idx="45">
                  <c:v>32939</c:v>
                </c:pt>
                <c:pt idx="46">
                  <c:v>32940</c:v>
                </c:pt>
                <c:pt idx="47">
                  <c:v>32941</c:v>
                </c:pt>
                <c:pt idx="48">
                  <c:v>32944</c:v>
                </c:pt>
                <c:pt idx="49">
                  <c:v>32945</c:v>
                </c:pt>
                <c:pt idx="50">
                  <c:v>32946</c:v>
                </c:pt>
                <c:pt idx="51">
                  <c:v>32947</c:v>
                </c:pt>
                <c:pt idx="52">
                  <c:v>32948</c:v>
                </c:pt>
                <c:pt idx="53">
                  <c:v>32951</c:v>
                </c:pt>
                <c:pt idx="54">
                  <c:v>32952</c:v>
                </c:pt>
                <c:pt idx="55">
                  <c:v>32953</c:v>
                </c:pt>
                <c:pt idx="56">
                  <c:v>32954</c:v>
                </c:pt>
                <c:pt idx="57">
                  <c:v>32955</c:v>
                </c:pt>
                <c:pt idx="58">
                  <c:v>32958</c:v>
                </c:pt>
                <c:pt idx="59">
                  <c:v>32959</c:v>
                </c:pt>
                <c:pt idx="60">
                  <c:v>32960</c:v>
                </c:pt>
                <c:pt idx="61">
                  <c:v>32961</c:v>
                </c:pt>
                <c:pt idx="62">
                  <c:v>32962</c:v>
                </c:pt>
                <c:pt idx="63">
                  <c:v>32965</c:v>
                </c:pt>
                <c:pt idx="64">
                  <c:v>32966</c:v>
                </c:pt>
                <c:pt idx="65">
                  <c:v>32967</c:v>
                </c:pt>
                <c:pt idx="66">
                  <c:v>32968</c:v>
                </c:pt>
                <c:pt idx="67">
                  <c:v>32969</c:v>
                </c:pt>
                <c:pt idx="68">
                  <c:v>32972</c:v>
                </c:pt>
                <c:pt idx="69">
                  <c:v>32973</c:v>
                </c:pt>
                <c:pt idx="70">
                  <c:v>32974</c:v>
                </c:pt>
                <c:pt idx="71">
                  <c:v>32975</c:v>
                </c:pt>
                <c:pt idx="72">
                  <c:v>32979</c:v>
                </c:pt>
                <c:pt idx="73">
                  <c:v>32980</c:v>
                </c:pt>
                <c:pt idx="74">
                  <c:v>32981</c:v>
                </c:pt>
                <c:pt idx="75">
                  <c:v>32982</c:v>
                </c:pt>
                <c:pt idx="76">
                  <c:v>32983</c:v>
                </c:pt>
                <c:pt idx="77">
                  <c:v>32986</c:v>
                </c:pt>
                <c:pt idx="78">
                  <c:v>32987</c:v>
                </c:pt>
                <c:pt idx="79">
                  <c:v>32988</c:v>
                </c:pt>
                <c:pt idx="80">
                  <c:v>32989</c:v>
                </c:pt>
                <c:pt idx="81">
                  <c:v>32990</c:v>
                </c:pt>
                <c:pt idx="82">
                  <c:v>32993</c:v>
                </c:pt>
                <c:pt idx="83">
                  <c:v>32994</c:v>
                </c:pt>
                <c:pt idx="84">
                  <c:v>32995</c:v>
                </c:pt>
                <c:pt idx="85">
                  <c:v>32996</c:v>
                </c:pt>
                <c:pt idx="86">
                  <c:v>32997</c:v>
                </c:pt>
                <c:pt idx="87">
                  <c:v>33000</c:v>
                </c:pt>
                <c:pt idx="88">
                  <c:v>33001</c:v>
                </c:pt>
                <c:pt idx="89">
                  <c:v>33002</c:v>
                </c:pt>
                <c:pt idx="90">
                  <c:v>33003</c:v>
                </c:pt>
                <c:pt idx="91">
                  <c:v>33004</c:v>
                </c:pt>
                <c:pt idx="92">
                  <c:v>33007</c:v>
                </c:pt>
                <c:pt idx="93">
                  <c:v>33008</c:v>
                </c:pt>
                <c:pt idx="94">
                  <c:v>33009</c:v>
                </c:pt>
                <c:pt idx="95">
                  <c:v>33010</c:v>
                </c:pt>
                <c:pt idx="96">
                  <c:v>33011</c:v>
                </c:pt>
                <c:pt idx="97">
                  <c:v>33014</c:v>
                </c:pt>
                <c:pt idx="98">
                  <c:v>33015</c:v>
                </c:pt>
                <c:pt idx="99">
                  <c:v>33016</c:v>
                </c:pt>
                <c:pt idx="100">
                  <c:v>33017</c:v>
                </c:pt>
                <c:pt idx="101">
                  <c:v>33018</c:v>
                </c:pt>
                <c:pt idx="102">
                  <c:v>33022</c:v>
                </c:pt>
                <c:pt idx="103">
                  <c:v>33023</c:v>
                </c:pt>
                <c:pt idx="104">
                  <c:v>33024</c:v>
                </c:pt>
                <c:pt idx="105">
                  <c:v>33025</c:v>
                </c:pt>
                <c:pt idx="106">
                  <c:v>33028</c:v>
                </c:pt>
                <c:pt idx="107">
                  <c:v>33029</c:v>
                </c:pt>
                <c:pt idx="108">
                  <c:v>33030</c:v>
                </c:pt>
                <c:pt idx="109">
                  <c:v>33031</c:v>
                </c:pt>
                <c:pt idx="110">
                  <c:v>33032</c:v>
                </c:pt>
                <c:pt idx="111">
                  <c:v>33035</c:v>
                </c:pt>
                <c:pt idx="112">
                  <c:v>33036</c:v>
                </c:pt>
                <c:pt idx="113">
                  <c:v>33037</c:v>
                </c:pt>
                <c:pt idx="114">
                  <c:v>33038</c:v>
                </c:pt>
                <c:pt idx="115">
                  <c:v>33039</c:v>
                </c:pt>
                <c:pt idx="116">
                  <c:v>33042</c:v>
                </c:pt>
                <c:pt idx="117">
                  <c:v>33043</c:v>
                </c:pt>
                <c:pt idx="118">
                  <c:v>33044</c:v>
                </c:pt>
                <c:pt idx="119">
                  <c:v>33045</c:v>
                </c:pt>
                <c:pt idx="120">
                  <c:v>33046</c:v>
                </c:pt>
                <c:pt idx="121">
                  <c:v>33049</c:v>
                </c:pt>
                <c:pt idx="122">
                  <c:v>33050</c:v>
                </c:pt>
                <c:pt idx="123">
                  <c:v>33051</c:v>
                </c:pt>
                <c:pt idx="124">
                  <c:v>33052</c:v>
                </c:pt>
                <c:pt idx="125">
                  <c:v>33053</c:v>
                </c:pt>
                <c:pt idx="126">
                  <c:v>33056</c:v>
                </c:pt>
                <c:pt idx="127">
                  <c:v>33057</c:v>
                </c:pt>
                <c:pt idx="128">
                  <c:v>33059</c:v>
                </c:pt>
                <c:pt idx="129">
                  <c:v>33060</c:v>
                </c:pt>
                <c:pt idx="130">
                  <c:v>33063</c:v>
                </c:pt>
                <c:pt idx="131">
                  <c:v>33064</c:v>
                </c:pt>
                <c:pt idx="132">
                  <c:v>33065</c:v>
                </c:pt>
                <c:pt idx="133">
                  <c:v>33066</c:v>
                </c:pt>
                <c:pt idx="134">
                  <c:v>33067</c:v>
                </c:pt>
                <c:pt idx="135">
                  <c:v>33070</c:v>
                </c:pt>
                <c:pt idx="136">
                  <c:v>33071</c:v>
                </c:pt>
                <c:pt idx="137">
                  <c:v>33072</c:v>
                </c:pt>
                <c:pt idx="138">
                  <c:v>33073</c:v>
                </c:pt>
                <c:pt idx="139">
                  <c:v>33074</c:v>
                </c:pt>
                <c:pt idx="140">
                  <c:v>33077</c:v>
                </c:pt>
                <c:pt idx="141">
                  <c:v>33078</c:v>
                </c:pt>
                <c:pt idx="142">
                  <c:v>33079</c:v>
                </c:pt>
                <c:pt idx="143">
                  <c:v>33080</c:v>
                </c:pt>
                <c:pt idx="144">
                  <c:v>33081</c:v>
                </c:pt>
                <c:pt idx="145">
                  <c:v>33084</c:v>
                </c:pt>
                <c:pt idx="146">
                  <c:v>33085</c:v>
                </c:pt>
                <c:pt idx="147">
                  <c:v>33086</c:v>
                </c:pt>
                <c:pt idx="148">
                  <c:v>33087</c:v>
                </c:pt>
                <c:pt idx="149">
                  <c:v>33088</c:v>
                </c:pt>
                <c:pt idx="150">
                  <c:v>33091</c:v>
                </c:pt>
                <c:pt idx="151">
                  <c:v>33092</c:v>
                </c:pt>
                <c:pt idx="152">
                  <c:v>33093</c:v>
                </c:pt>
                <c:pt idx="153">
                  <c:v>33094</c:v>
                </c:pt>
                <c:pt idx="154">
                  <c:v>33095</c:v>
                </c:pt>
                <c:pt idx="155">
                  <c:v>33098</c:v>
                </c:pt>
                <c:pt idx="156">
                  <c:v>33099</c:v>
                </c:pt>
                <c:pt idx="157">
                  <c:v>33100</c:v>
                </c:pt>
                <c:pt idx="158">
                  <c:v>33101</c:v>
                </c:pt>
                <c:pt idx="159">
                  <c:v>33102</c:v>
                </c:pt>
                <c:pt idx="160">
                  <c:v>33105</c:v>
                </c:pt>
                <c:pt idx="161">
                  <c:v>33106</c:v>
                </c:pt>
                <c:pt idx="162">
                  <c:v>33107</c:v>
                </c:pt>
                <c:pt idx="163">
                  <c:v>33108</c:v>
                </c:pt>
                <c:pt idx="164">
                  <c:v>33109</c:v>
                </c:pt>
                <c:pt idx="165">
                  <c:v>33112</c:v>
                </c:pt>
                <c:pt idx="166">
                  <c:v>33113</c:v>
                </c:pt>
                <c:pt idx="167">
                  <c:v>33114</c:v>
                </c:pt>
                <c:pt idx="168">
                  <c:v>33115</c:v>
                </c:pt>
                <c:pt idx="169">
                  <c:v>33116</c:v>
                </c:pt>
                <c:pt idx="170">
                  <c:v>33120</c:v>
                </c:pt>
                <c:pt idx="171">
                  <c:v>33121</c:v>
                </c:pt>
                <c:pt idx="172">
                  <c:v>33122</c:v>
                </c:pt>
                <c:pt idx="173">
                  <c:v>33123</c:v>
                </c:pt>
                <c:pt idx="174">
                  <c:v>33126</c:v>
                </c:pt>
                <c:pt idx="175">
                  <c:v>33127</c:v>
                </c:pt>
                <c:pt idx="176">
                  <c:v>33128</c:v>
                </c:pt>
                <c:pt idx="177">
                  <c:v>33129</c:v>
                </c:pt>
                <c:pt idx="178">
                  <c:v>33130</c:v>
                </c:pt>
                <c:pt idx="179">
                  <c:v>33133</c:v>
                </c:pt>
                <c:pt idx="180">
                  <c:v>33134</c:v>
                </c:pt>
                <c:pt idx="181">
                  <c:v>33135</c:v>
                </c:pt>
                <c:pt idx="182">
                  <c:v>33136</c:v>
                </c:pt>
                <c:pt idx="183">
                  <c:v>33137</c:v>
                </c:pt>
                <c:pt idx="184">
                  <c:v>33140</c:v>
                </c:pt>
                <c:pt idx="185">
                  <c:v>33141</c:v>
                </c:pt>
                <c:pt idx="186">
                  <c:v>33142</c:v>
                </c:pt>
                <c:pt idx="187">
                  <c:v>33143</c:v>
                </c:pt>
                <c:pt idx="188">
                  <c:v>33144</c:v>
                </c:pt>
                <c:pt idx="189">
                  <c:v>33147</c:v>
                </c:pt>
                <c:pt idx="190">
                  <c:v>33148</c:v>
                </c:pt>
                <c:pt idx="191">
                  <c:v>33149</c:v>
                </c:pt>
                <c:pt idx="192">
                  <c:v>33150</c:v>
                </c:pt>
                <c:pt idx="193">
                  <c:v>33151</c:v>
                </c:pt>
                <c:pt idx="194">
                  <c:v>33154</c:v>
                </c:pt>
                <c:pt idx="195">
                  <c:v>33155</c:v>
                </c:pt>
                <c:pt idx="196">
                  <c:v>33156</c:v>
                </c:pt>
                <c:pt idx="197">
                  <c:v>33157</c:v>
                </c:pt>
                <c:pt idx="198">
                  <c:v>33158</c:v>
                </c:pt>
                <c:pt idx="199">
                  <c:v>33161</c:v>
                </c:pt>
                <c:pt idx="200">
                  <c:v>33162</c:v>
                </c:pt>
                <c:pt idx="201">
                  <c:v>33163</c:v>
                </c:pt>
                <c:pt idx="202">
                  <c:v>33164</c:v>
                </c:pt>
                <c:pt idx="203">
                  <c:v>33165</c:v>
                </c:pt>
                <c:pt idx="204">
                  <c:v>33168</c:v>
                </c:pt>
                <c:pt idx="205">
                  <c:v>33169</c:v>
                </c:pt>
                <c:pt idx="206">
                  <c:v>33170</c:v>
                </c:pt>
                <c:pt idx="207">
                  <c:v>33171</c:v>
                </c:pt>
                <c:pt idx="208">
                  <c:v>33172</c:v>
                </c:pt>
                <c:pt idx="209">
                  <c:v>33175</c:v>
                </c:pt>
                <c:pt idx="210">
                  <c:v>33176</c:v>
                </c:pt>
                <c:pt idx="211">
                  <c:v>33177</c:v>
                </c:pt>
                <c:pt idx="212">
                  <c:v>33178</c:v>
                </c:pt>
                <c:pt idx="213">
                  <c:v>33179</c:v>
                </c:pt>
                <c:pt idx="214">
                  <c:v>33182</c:v>
                </c:pt>
                <c:pt idx="215">
                  <c:v>33183</c:v>
                </c:pt>
                <c:pt idx="216">
                  <c:v>33184</c:v>
                </c:pt>
                <c:pt idx="217">
                  <c:v>33185</c:v>
                </c:pt>
                <c:pt idx="218">
                  <c:v>33186</c:v>
                </c:pt>
                <c:pt idx="219">
                  <c:v>33189</c:v>
                </c:pt>
                <c:pt idx="220">
                  <c:v>33190</c:v>
                </c:pt>
                <c:pt idx="221">
                  <c:v>33191</c:v>
                </c:pt>
                <c:pt idx="222">
                  <c:v>33192</c:v>
                </c:pt>
                <c:pt idx="223">
                  <c:v>33193</c:v>
                </c:pt>
                <c:pt idx="224">
                  <c:v>33196</c:v>
                </c:pt>
                <c:pt idx="225">
                  <c:v>33197</c:v>
                </c:pt>
                <c:pt idx="226">
                  <c:v>33198</c:v>
                </c:pt>
                <c:pt idx="227">
                  <c:v>33200</c:v>
                </c:pt>
                <c:pt idx="228">
                  <c:v>33203</c:v>
                </c:pt>
                <c:pt idx="229">
                  <c:v>33204</c:v>
                </c:pt>
                <c:pt idx="230">
                  <c:v>33205</c:v>
                </c:pt>
                <c:pt idx="231">
                  <c:v>33206</c:v>
                </c:pt>
                <c:pt idx="232">
                  <c:v>33207</c:v>
                </c:pt>
                <c:pt idx="233">
                  <c:v>33210</c:v>
                </c:pt>
                <c:pt idx="234">
                  <c:v>33211</c:v>
                </c:pt>
                <c:pt idx="235">
                  <c:v>33212</c:v>
                </c:pt>
                <c:pt idx="236">
                  <c:v>33213</c:v>
                </c:pt>
                <c:pt idx="237">
                  <c:v>33214</c:v>
                </c:pt>
                <c:pt idx="238">
                  <c:v>33217</c:v>
                </c:pt>
                <c:pt idx="239">
                  <c:v>33218</c:v>
                </c:pt>
                <c:pt idx="240">
                  <c:v>33219</c:v>
                </c:pt>
                <c:pt idx="241">
                  <c:v>33220</c:v>
                </c:pt>
                <c:pt idx="242">
                  <c:v>33221</c:v>
                </c:pt>
                <c:pt idx="243">
                  <c:v>33224</c:v>
                </c:pt>
                <c:pt idx="244">
                  <c:v>33225</c:v>
                </c:pt>
                <c:pt idx="245">
                  <c:v>33226</c:v>
                </c:pt>
                <c:pt idx="246">
                  <c:v>33227</c:v>
                </c:pt>
                <c:pt idx="247">
                  <c:v>33228</c:v>
                </c:pt>
                <c:pt idx="248">
                  <c:v>33231</c:v>
                </c:pt>
                <c:pt idx="249">
                  <c:v>33233</c:v>
                </c:pt>
                <c:pt idx="250">
                  <c:v>33234</c:v>
                </c:pt>
                <c:pt idx="251">
                  <c:v>33235</c:v>
                </c:pt>
                <c:pt idx="252">
                  <c:v>33238</c:v>
                </c:pt>
                <c:pt idx="253">
                  <c:v>33240</c:v>
                </c:pt>
                <c:pt idx="254">
                  <c:v>33241</c:v>
                </c:pt>
                <c:pt idx="255">
                  <c:v>33242</c:v>
                </c:pt>
                <c:pt idx="256">
                  <c:v>33245</c:v>
                </c:pt>
                <c:pt idx="257">
                  <c:v>33246</c:v>
                </c:pt>
                <c:pt idx="258">
                  <c:v>33247</c:v>
                </c:pt>
                <c:pt idx="259">
                  <c:v>33248</c:v>
                </c:pt>
                <c:pt idx="260">
                  <c:v>33249</c:v>
                </c:pt>
                <c:pt idx="261">
                  <c:v>33252</c:v>
                </c:pt>
                <c:pt idx="262">
                  <c:v>33253</c:v>
                </c:pt>
                <c:pt idx="263">
                  <c:v>33254</c:v>
                </c:pt>
                <c:pt idx="264">
                  <c:v>33255</c:v>
                </c:pt>
                <c:pt idx="265">
                  <c:v>33256</c:v>
                </c:pt>
                <c:pt idx="266">
                  <c:v>33259</c:v>
                </c:pt>
                <c:pt idx="267">
                  <c:v>33260</c:v>
                </c:pt>
                <c:pt idx="268">
                  <c:v>33261</c:v>
                </c:pt>
                <c:pt idx="269">
                  <c:v>33262</c:v>
                </c:pt>
                <c:pt idx="270">
                  <c:v>33263</c:v>
                </c:pt>
                <c:pt idx="271">
                  <c:v>33266</c:v>
                </c:pt>
                <c:pt idx="272">
                  <c:v>33267</c:v>
                </c:pt>
                <c:pt idx="273">
                  <c:v>33268</c:v>
                </c:pt>
                <c:pt idx="274">
                  <c:v>33269</c:v>
                </c:pt>
                <c:pt idx="275">
                  <c:v>33270</c:v>
                </c:pt>
                <c:pt idx="276">
                  <c:v>33273</c:v>
                </c:pt>
                <c:pt idx="277">
                  <c:v>33274</c:v>
                </c:pt>
                <c:pt idx="278">
                  <c:v>33275</c:v>
                </c:pt>
                <c:pt idx="279">
                  <c:v>33276</c:v>
                </c:pt>
                <c:pt idx="280">
                  <c:v>33277</c:v>
                </c:pt>
                <c:pt idx="281">
                  <c:v>33280</c:v>
                </c:pt>
                <c:pt idx="282">
                  <c:v>33281</c:v>
                </c:pt>
                <c:pt idx="283">
                  <c:v>33282</c:v>
                </c:pt>
                <c:pt idx="284">
                  <c:v>33283</c:v>
                </c:pt>
                <c:pt idx="285">
                  <c:v>33284</c:v>
                </c:pt>
                <c:pt idx="286">
                  <c:v>33288</c:v>
                </c:pt>
                <c:pt idx="287">
                  <c:v>33289</c:v>
                </c:pt>
                <c:pt idx="288">
                  <c:v>33290</c:v>
                </c:pt>
                <c:pt idx="289">
                  <c:v>33291</c:v>
                </c:pt>
                <c:pt idx="290">
                  <c:v>33294</c:v>
                </c:pt>
                <c:pt idx="291">
                  <c:v>33295</c:v>
                </c:pt>
                <c:pt idx="292">
                  <c:v>33296</c:v>
                </c:pt>
                <c:pt idx="293">
                  <c:v>33297</c:v>
                </c:pt>
                <c:pt idx="294">
                  <c:v>33298</c:v>
                </c:pt>
                <c:pt idx="295">
                  <c:v>33301</c:v>
                </c:pt>
                <c:pt idx="296">
                  <c:v>33302</c:v>
                </c:pt>
                <c:pt idx="297">
                  <c:v>33303</c:v>
                </c:pt>
                <c:pt idx="298">
                  <c:v>33304</c:v>
                </c:pt>
                <c:pt idx="299">
                  <c:v>33305</c:v>
                </c:pt>
                <c:pt idx="300">
                  <c:v>33308</c:v>
                </c:pt>
                <c:pt idx="301">
                  <c:v>33309</c:v>
                </c:pt>
                <c:pt idx="302">
                  <c:v>33310</c:v>
                </c:pt>
                <c:pt idx="303">
                  <c:v>33311</c:v>
                </c:pt>
                <c:pt idx="304">
                  <c:v>33312</c:v>
                </c:pt>
                <c:pt idx="305">
                  <c:v>33315</c:v>
                </c:pt>
                <c:pt idx="306">
                  <c:v>33316</c:v>
                </c:pt>
                <c:pt idx="307">
                  <c:v>33317</c:v>
                </c:pt>
                <c:pt idx="308">
                  <c:v>33318</c:v>
                </c:pt>
                <c:pt idx="309">
                  <c:v>33319</c:v>
                </c:pt>
                <c:pt idx="310">
                  <c:v>33322</c:v>
                </c:pt>
                <c:pt idx="311">
                  <c:v>33323</c:v>
                </c:pt>
                <c:pt idx="312">
                  <c:v>33324</c:v>
                </c:pt>
                <c:pt idx="313">
                  <c:v>33325</c:v>
                </c:pt>
                <c:pt idx="314">
                  <c:v>33329</c:v>
                </c:pt>
                <c:pt idx="315">
                  <c:v>33330</c:v>
                </c:pt>
                <c:pt idx="316">
                  <c:v>33331</c:v>
                </c:pt>
                <c:pt idx="317">
                  <c:v>33332</c:v>
                </c:pt>
                <c:pt idx="318">
                  <c:v>33333</c:v>
                </c:pt>
                <c:pt idx="319">
                  <c:v>33336</c:v>
                </c:pt>
                <c:pt idx="320">
                  <c:v>33337</c:v>
                </c:pt>
                <c:pt idx="321">
                  <c:v>33338</c:v>
                </c:pt>
                <c:pt idx="322">
                  <c:v>33339</c:v>
                </c:pt>
                <c:pt idx="323">
                  <c:v>33340</c:v>
                </c:pt>
                <c:pt idx="324">
                  <c:v>33343</c:v>
                </c:pt>
                <c:pt idx="325">
                  <c:v>33344</c:v>
                </c:pt>
                <c:pt idx="326">
                  <c:v>33345</c:v>
                </c:pt>
                <c:pt idx="327">
                  <c:v>33346</c:v>
                </c:pt>
                <c:pt idx="328">
                  <c:v>33347</c:v>
                </c:pt>
                <c:pt idx="329">
                  <c:v>33350</c:v>
                </c:pt>
                <c:pt idx="330">
                  <c:v>33351</c:v>
                </c:pt>
                <c:pt idx="331">
                  <c:v>33352</c:v>
                </c:pt>
                <c:pt idx="332">
                  <c:v>33353</c:v>
                </c:pt>
                <c:pt idx="333">
                  <c:v>33354</c:v>
                </c:pt>
                <c:pt idx="334">
                  <c:v>33357</c:v>
                </c:pt>
                <c:pt idx="335">
                  <c:v>33358</c:v>
                </c:pt>
                <c:pt idx="336">
                  <c:v>33359</c:v>
                </c:pt>
                <c:pt idx="337">
                  <c:v>33360</c:v>
                </c:pt>
                <c:pt idx="338">
                  <c:v>33361</c:v>
                </c:pt>
                <c:pt idx="339">
                  <c:v>33364</c:v>
                </c:pt>
                <c:pt idx="340">
                  <c:v>33365</c:v>
                </c:pt>
                <c:pt idx="341">
                  <c:v>33366</c:v>
                </c:pt>
                <c:pt idx="342">
                  <c:v>33367</c:v>
                </c:pt>
                <c:pt idx="343">
                  <c:v>33368</c:v>
                </c:pt>
                <c:pt idx="344">
                  <c:v>33371</c:v>
                </c:pt>
                <c:pt idx="345">
                  <c:v>33372</c:v>
                </c:pt>
                <c:pt idx="346">
                  <c:v>33373</c:v>
                </c:pt>
                <c:pt idx="347">
                  <c:v>33374</c:v>
                </c:pt>
                <c:pt idx="348">
                  <c:v>33375</c:v>
                </c:pt>
                <c:pt idx="349">
                  <c:v>33378</c:v>
                </c:pt>
                <c:pt idx="350">
                  <c:v>33379</c:v>
                </c:pt>
                <c:pt idx="351">
                  <c:v>33380</c:v>
                </c:pt>
                <c:pt idx="352">
                  <c:v>33381</c:v>
                </c:pt>
                <c:pt idx="353">
                  <c:v>33382</c:v>
                </c:pt>
                <c:pt idx="354">
                  <c:v>33386</c:v>
                </c:pt>
                <c:pt idx="355">
                  <c:v>33387</c:v>
                </c:pt>
                <c:pt idx="356">
                  <c:v>33388</c:v>
                </c:pt>
                <c:pt idx="357">
                  <c:v>33389</c:v>
                </c:pt>
                <c:pt idx="358">
                  <c:v>33392</c:v>
                </c:pt>
                <c:pt idx="359">
                  <c:v>33393</c:v>
                </c:pt>
                <c:pt idx="360">
                  <c:v>33394</c:v>
                </c:pt>
                <c:pt idx="361">
                  <c:v>33395</c:v>
                </c:pt>
                <c:pt idx="362">
                  <c:v>33396</c:v>
                </c:pt>
                <c:pt idx="363">
                  <c:v>33399</c:v>
                </c:pt>
                <c:pt idx="364">
                  <c:v>33400</c:v>
                </c:pt>
                <c:pt idx="365">
                  <c:v>33401</c:v>
                </c:pt>
                <c:pt idx="366">
                  <c:v>33402</c:v>
                </c:pt>
                <c:pt idx="367">
                  <c:v>33403</c:v>
                </c:pt>
                <c:pt idx="368">
                  <c:v>33406</c:v>
                </c:pt>
                <c:pt idx="369">
                  <c:v>33407</c:v>
                </c:pt>
                <c:pt idx="370">
                  <c:v>33408</c:v>
                </c:pt>
                <c:pt idx="371">
                  <c:v>33409</c:v>
                </c:pt>
                <c:pt idx="372">
                  <c:v>33410</c:v>
                </c:pt>
                <c:pt idx="373">
                  <c:v>33413</c:v>
                </c:pt>
                <c:pt idx="374">
                  <c:v>33414</c:v>
                </c:pt>
                <c:pt idx="375">
                  <c:v>33415</c:v>
                </c:pt>
                <c:pt idx="376">
                  <c:v>33416</c:v>
                </c:pt>
                <c:pt idx="377">
                  <c:v>33417</c:v>
                </c:pt>
                <c:pt idx="378">
                  <c:v>33420</c:v>
                </c:pt>
                <c:pt idx="379">
                  <c:v>33421</c:v>
                </c:pt>
                <c:pt idx="380">
                  <c:v>33422</c:v>
                </c:pt>
                <c:pt idx="381">
                  <c:v>33424</c:v>
                </c:pt>
                <c:pt idx="382">
                  <c:v>33427</c:v>
                </c:pt>
                <c:pt idx="383">
                  <c:v>33428</c:v>
                </c:pt>
                <c:pt idx="384">
                  <c:v>33429</c:v>
                </c:pt>
                <c:pt idx="385">
                  <c:v>33430</c:v>
                </c:pt>
                <c:pt idx="386">
                  <c:v>33431</c:v>
                </c:pt>
                <c:pt idx="387">
                  <c:v>33434</c:v>
                </c:pt>
                <c:pt idx="388">
                  <c:v>33435</c:v>
                </c:pt>
                <c:pt idx="389">
                  <c:v>33436</c:v>
                </c:pt>
                <c:pt idx="390">
                  <c:v>33437</c:v>
                </c:pt>
                <c:pt idx="391">
                  <c:v>33438</c:v>
                </c:pt>
                <c:pt idx="392">
                  <c:v>33441</c:v>
                </c:pt>
                <c:pt idx="393">
                  <c:v>33442</c:v>
                </c:pt>
                <c:pt idx="394">
                  <c:v>33443</c:v>
                </c:pt>
                <c:pt idx="395">
                  <c:v>33444</c:v>
                </c:pt>
                <c:pt idx="396">
                  <c:v>33445</c:v>
                </c:pt>
                <c:pt idx="397">
                  <c:v>33448</c:v>
                </c:pt>
                <c:pt idx="398">
                  <c:v>33449</c:v>
                </c:pt>
                <c:pt idx="399">
                  <c:v>33450</c:v>
                </c:pt>
                <c:pt idx="400">
                  <c:v>33451</c:v>
                </c:pt>
                <c:pt idx="401">
                  <c:v>33452</c:v>
                </c:pt>
                <c:pt idx="402">
                  <c:v>33455</c:v>
                </c:pt>
                <c:pt idx="403">
                  <c:v>33456</c:v>
                </c:pt>
                <c:pt idx="404">
                  <c:v>33457</c:v>
                </c:pt>
                <c:pt idx="405">
                  <c:v>33458</c:v>
                </c:pt>
                <c:pt idx="406">
                  <c:v>33459</c:v>
                </c:pt>
                <c:pt idx="407">
                  <c:v>33462</c:v>
                </c:pt>
                <c:pt idx="408">
                  <c:v>33463</c:v>
                </c:pt>
                <c:pt idx="409">
                  <c:v>33464</c:v>
                </c:pt>
                <c:pt idx="410">
                  <c:v>33465</c:v>
                </c:pt>
                <c:pt idx="411">
                  <c:v>33466</c:v>
                </c:pt>
                <c:pt idx="412">
                  <c:v>33469</c:v>
                </c:pt>
                <c:pt idx="413">
                  <c:v>33470</c:v>
                </c:pt>
                <c:pt idx="414">
                  <c:v>33471</c:v>
                </c:pt>
                <c:pt idx="415">
                  <c:v>33472</c:v>
                </c:pt>
                <c:pt idx="416">
                  <c:v>33473</c:v>
                </c:pt>
                <c:pt idx="417">
                  <c:v>33476</c:v>
                </c:pt>
                <c:pt idx="418">
                  <c:v>33477</c:v>
                </c:pt>
                <c:pt idx="419">
                  <c:v>33478</c:v>
                </c:pt>
                <c:pt idx="420">
                  <c:v>33479</c:v>
                </c:pt>
                <c:pt idx="421">
                  <c:v>33480</c:v>
                </c:pt>
                <c:pt idx="422">
                  <c:v>33484</c:v>
                </c:pt>
                <c:pt idx="423">
                  <c:v>33485</c:v>
                </c:pt>
                <c:pt idx="424">
                  <c:v>33486</c:v>
                </c:pt>
                <c:pt idx="425">
                  <c:v>33487</c:v>
                </c:pt>
                <c:pt idx="426">
                  <c:v>33490</c:v>
                </c:pt>
                <c:pt idx="427">
                  <c:v>33491</c:v>
                </c:pt>
                <c:pt idx="428">
                  <c:v>33492</c:v>
                </c:pt>
                <c:pt idx="429">
                  <c:v>33493</c:v>
                </c:pt>
                <c:pt idx="430">
                  <c:v>33494</c:v>
                </c:pt>
                <c:pt idx="431">
                  <c:v>33497</c:v>
                </c:pt>
                <c:pt idx="432">
                  <c:v>33498</c:v>
                </c:pt>
                <c:pt idx="433">
                  <c:v>33499</c:v>
                </c:pt>
                <c:pt idx="434">
                  <c:v>33500</c:v>
                </c:pt>
                <c:pt idx="435">
                  <c:v>33501</c:v>
                </c:pt>
                <c:pt idx="436">
                  <c:v>33504</c:v>
                </c:pt>
                <c:pt idx="437">
                  <c:v>33505</c:v>
                </c:pt>
                <c:pt idx="438">
                  <c:v>33506</c:v>
                </c:pt>
                <c:pt idx="439">
                  <c:v>33507</c:v>
                </c:pt>
                <c:pt idx="440">
                  <c:v>33508</c:v>
                </c:pt>
                <c:pt idx="441">
                  <c:v>33511</c:v>
                </c:pt>
                <c:pt idx="442">
                  <c:v>33512</c:v>
                </c:pt>
                <c:pt idx="443">
                  <c:v>33513</c:v>
                </c:pt>
                <c:pt idx="444">
                  <c:v>33514</c:v>
                </c:pt>
                <c:pt idx="445">
                  <c:v>33515</c:v>
                </c:pt>
                <c:pt idx="446">
                  <c:v>33518</c:v>
                </c:pt>
                <c:pt idx="447">
                  <c:v>33519</c:v>
                </c:pt>
                <c:pt idx="448">
                  <c:v>33520</c:v>
                </c:pt>
                <c:pt idx="449">
                  <c:v>33521</c:v>
                </c:pt>
                <c:pt idx="450">
                  <c:v>33522</c:v>
                </c:pt>
                <c:pt idx="451">
                  <c:v>33525</c:v>
                </c:pt>
                <c:pt idx="452">
                  <c:v>33526</c:v>
                </c:pt>
                <c:pt idx="453">
                  <c:v>33527</c:v>
                </c:pt>
                <c:pt idx="454">
                  <c:v>33528</c:v>
                </c:pt>
                <c:pt idx="455">
                  <c:v>33529</c:v>
                </c:pt>
                <c:pt idx="456">
                  <c:v>33532</c:v>
                </c:pt>
                <c:pt idx="457">
                  <c:v>33533</c:v>
                </c:pt>
                <c:pt idx="458">
                  <c:v>33534</c:v>
                </c:pt>
                <c:pt idx="459">
                  <c:v>33535</c:v>
                </c:pt>
                <c:pt idx="460">
                  <c:v>33536</c:v>
                </c:pt>
                <c:pt idx="461">
                  <c:v>33539</c:v>
                </c:pt>
                <c:pt idx="462">
                  <c:v>33540</c:v>
                </c:pt>
                <c:pt idx="463">
                  <c:v>33541</c:v>
                </c:pt>
                <c:pt idx="464">
                  <c:v>33542</c:v>
                </c:pt>
                <c:pt idx="465">
                  <c:v>33543</c:v>
                </c:pt>
                <c:pt idx="466">
                  <c:v>33546</c:v>
                </c:pt>
                <c:pt idx="467">
                  <c:v>33547</c:v>
                </c:pt>
                <c:pt idx="468">
                  <c:v>33548</c:v>
                </c:pt>
                <c:pt idx="469">
                  <c:v>33549</c:v>
                </c:pt>
                <c:pt idx="470">
                  <c:v>33550</c:v>
                </c:pt>
                <c:pt idx="471">
                  <c:v>33553</c:v>
                </c:pt>
                <c:pt idx="472">
                  <c:v>33554</c:v>
                </c:pt>
                <c:pt idx="473">
                  <c:v>33555</c:v>
                </c:pt>
                <c:pt idx="474">
                  <c:v>33556</c:v>
                </c:pt>
                <c:pt idx="475">
                  <c:v>33557</c:v>
                </c:pt>
                <c:pt idx="476">
                  <c:v>33560</c:v>
                </c:pt>
                <c:pt idx="477">
                  <c:v>33561</c:v>
                </c:pt>
                <c:pt idx="478">
                  <c:v>33562</c:v>
                </c:pt>
                <c:pt idx="479">
                  <c:v>33563</c:v>
                </c:pt>
                <c:pt idx="480">
                  <c:v>33564</c:v>
                </c:pt>
                <c:pt idx="481">
                  <c:v>33567</c:v>
                </c:pt>
                <c:pt idx="482">
                  <c:v>33568</c:v>
                </c:pt>
                <c:pt idx="483">
                  <c:v>33569</c:v>
                </c:pt>
                <c:pt idx="484">
                  <c:v>33571</c:v>
                </c:pt>
                <c:pt idx="485">
                  <c:v>33574</c:v>
                </c:pt>
                <c:pt idx="486">
                  <c:v>33575</c:v>
                </c:pt>
                <c:pt idx="487">
                  <c:v>33576</c:v>
                </c:pt>
                <c:pt idx="488">
                  <c:v>33577</c:v>
                </c:pt>
                <c:pt idx="489">
                  <c:v>33578</c:v>
                </c:pt>
                <c:pt idx="490">
                  <c:v>33581</c:v>
                </c:pt>
                <c:pt idx="491">
                  <c:v>33582</c:v>
                </c:pt>
                <c:pt idx="492">
                  <c:v>33583</c:v>
                </c:pt>
                <c:pt idx="493">
                  <c:v>33584</c:v>
                </c:pt>
                <c:pt idx="494">
                  <c:v>33585</c:v>
                </c:pt>
                <c:pt idx="495">
                  <c:v>33588</c:v>
                </c:pt>
                <c:pt idx="496">
                  <c:v>33589</c:v>
                </c:pt>
                <c:pt idx="497">
                  <c:v>33590</c:v>
                </c:pt>
                <c:pt idx="498">
                  <c:v>33591</c:v>
                </c:pt>
                <c:pt idx="499">
                  <c:v>33592</c:v>
                </c:pt>
                <c:pt idx="500">
                  <c:v>33595</c:v>
                </c:pt>
                <c:pt idx="501">
                  <c:v>33596</c:v>
                </c:pt>
                <c:pt idx="502">
                  <c:v>33598</c:v>
                </c:pt>
                <c:pt idx="503">
                  <c:v>33599</c:v>
                </c:pt>
                <c:pt idx="504">
                  <c:v>33602</c:v>
                </c:pt>
                <c:pt idx="505">
                  <c:v>33603</c:v>
                </c:pt>
                <c:pt idx="506">
                  <c:v>33605</c:v>
                </c:pt>
                <c:pt idx="507">
                  <c:v>33606</c:v>
                </c:pt>
                <c:pt idx="508">
                  <c:v>33609</c:v>
                </c:pt>
                <c:pt idx="509">
                  <c:v>33610</c:v>
                </c:pt>
                <c:pt idx="510">
                  <c:v>33611</c:v>
                </c:pt>
                <c:pt idx="511">
                  <c:v>33612</c:v>
                </c:pt>
                <c:pt idx="512">
                  <c:v>33613</c:v>
                </c:pt>
                <c:pt idx="513">
                  <c:v>33616</c:v>
                </c:pt>
                <c:pt idx="514">
                  <c:v>33617</c:v>
                </c:pt>
                <c:pt idx="515">
                  <c:v>33618</c:v>
                </c:pt>
                <c:pt idx="516">
                  <c:v>33619</c:v>
                </c:pt>
                <c:pt idx="517">
                  <c:v>33620</c:v>
                </c:pt>
                <c:pt idx="518">
                  <c:v>33623</c:v>
                </c:pt>
                <c:pt idx="519">
                  <c:v>33624</c:v>
                </c:pt>
                <c:pt idx="520">
                  <c:v>33625</c:v>
                </c:pt>
                <c:pt idx="521">
                  <c:v>33626</c:v>
                </c:pt>
                <c:pt idx="522">
                  <c:v>33627</c:v>
                </c:pt>
                <c:pt idx="523">
                  <c:v>33630</c:v>
                </c:pt>
                <c:pt idx="524">
                  <c:v>33631</c:v>
                </c:pt>
                <c:pt idx="525">
                  <c:v>33632</c:v>
                </c:pt>
                <c:pt idx="526">
                  <c:v>33633</c:v>
                </c:pt>
                <c:pt idx="527">
                  <c:v>33634</c:v>
                </c:pt>
                <c:pt idx="528">
                  <c:v>33637</c:v>
                </c:pt>
                <c:pt idx="529">
                  <c:v>33638</c:v>
                </c:pt>
                <c:pt idx="530">
                  <c:v>33639</c:v>
                </c:pt>
                <c:pt idx="531">
                  <c:v>33640</c:v>
                </c:pt>
                <c:pt idx="532">
                  <c:v>33641</c:v>
                </c:pt>
                <c:pt idx="533">
                  <c:v>33644</c:v>
                </c:pt>
                <c:pt idx="534">
                  <c:v>33645</c:v>
                </c:pt>
                <c:pt idx="535">
                  <c:v>33646</c:v>
                </c:pt>
                <c:pt idx="536">
                  <c:v>33647</c:v>
                </c:pt>
                <c:pt idx="537">
                  <c:v>33648</c:v>
                </c:pt>
                <c:pt idx="538">
                  <c:v>33652</c:v>
                </c:pt>
                <c:pt idx="539">
                  <c:v>33653</c:v>
                </c:pt>
                <c:pt idx="540">
                  <c:v>33654</c:v>
                </c:pt>
                <c:pt idx="541">
                  <c:v>33655</c:v>
                </c:pt>
                <c:pt idx="542">
                  <c:v>33658</c:v>
                </c:pt>
                <c:pt idx="543">
                  <c:v>33659</c:v>
                </c:pt>
                <c:pt idx="544">
                  <c:v>33660</c:v>
                </c:pt>
                <c:pt idx="545">
                  <c:v>33661</c:v>
                </c:pt>
                <c:pt idx="546">
                  <c:v>33662</c:v>
                </c:pt>
                <c:pt idx="547">
                  <c:v>33665</c:v>
                </c:pt>
                <c:pt idx="548">
                  <c:v>33666</c:v>
                </c:pt>
                <c:pt idx="549">
                  <c:v>33667</c:v>
                </c:pt>
                <c:pt idx="550">
                  <c:v>33668</c:v>
                </c:pt>
                <c:pt idx="551">
                  <c:v>33669</c:v>
                </c:pt>
                <c:pt idx="552">
                  <c:v>33672</c:v>
                </c:pt>
                <c:pt idx="553">
                  <c:v>33673</c:v>
                </c:pt>
                <c:pt idx="554">
                  <c:v>33674</c:v>
                </c:pt>
                <c:pt idx="555">
                  <c:v>33675</c:v>
                </c:pt>
                <c:pt idx="556">
                  <c:v>33676</c:v>
                </c:pt>
                <c:pt idx="557">
                  <c:v>33679</c:v>
                </c:pt>
                <c:pt idx="558">
                  <c:v>33680</c:v>
                </c:pt>
                <c:pt idx="559">
                  <c:v>33681</c:v>
                </c:pt>
                <c:pt idx="560">
                  <c:v>33682</c:v>
                </c:pt>
                <c:pt idx="561">
                  <c:v>33683</c:v>
                </c:pt>
                <c:pt idx="562">
                  <c:v>33686</c:v>
                </c:pt>
                <c:pt idx="563">
                  <c:v>33687</c:v>
                </c:pt>
                <c:pt idx="564">
                  <c:v>33688</c:v>
                </c:pt>
                <c:pt idx="565">
                  <c:v>33689</c:v>
                </c:pt>
                <c:pt idx="566">
                  <c:v>33690</c:v>
                </c:pt>
                <c:pt idx="567">
                  <c:v>33693</c:v>
                </c:pt>
                <c:pt idx="568">
                  <c:v>33694</c:v>
                </c:pt>
                <c:pt idx="569">
                  <c:v>33695</c:v>
                </c:pt>
                <c:pt idx="570">
                  <c:v>33696</c:v>
                </c:pt>
                <c:pt idx="571">
                  <c:v>33697</c:v>
                </c:pt>
                <c:pt idx="572">
                  <c:v>33700</c:v>
                </c:pt>
                <c:pt idx="573">
                  <c:v>33701</c:v>
                </c:pt>
                <c:pt idx="574">
                  <c:v>33702</c:v>
                </c:pt>
                <c:pt idx="575">
                  <c:v>33703</c:v>
                </c:pt>
                <c:pt idx="576">
                  <c:v>33704</c:v>
                </c:pt>
                <c:pt idx="577">
                  <c:v>33707</c:v>
                </c:pt>
                <c:pt idx="578">
                  <c:v>33708</c:v>
                </c:pt>
                <c:pt idx="579">
                  <c:v>33709</c:v>
                </c:pt>
                <c:pt idx="580">
                  <c:v>33710</c:v>
                </c:pt>
                <c:pt idx="581">
                  <c:v>33714</c:v>
                </c:pt>
                <c:pt idx="582">
                  <c:v>33715</c:v>
                </c:pt>
                <c:pt idx="583">
                  <c:v>33716</c:v>
                </c:pt>
                <c:pt idx="584">
                  <c:v>33717</c:v>
                </c:pt>
                <c:pt idx="585">
                  <c:v>33718</c:v>
                </c:pt>
                <c:pt idx="586">
                  <c:v>33721</c:v>
                </c:pt>
                <c:pt idx="587">
                  <c:v>33722</c:v>
                </c:pt>
                <c:pt idx="588">
                  <c:v>33723</c:v>
                </c:pt>
                <c:pt idx="589">
                  <c:v>33724</c:v>
                </c:pt>
                <c:pt idx="590">
                  <c:v>33725</c:v>
                </c:pt>
                <c:pt idx="591">
                  <c:v>33728</c:v>
                </c:pt>
                <c:pt idx="592">
                  <c:v>33729</c:v>
                </c:pt>
                <c:pt idx="593">
                  <c:v>33730</c:v>
                </c:pt>
                <c:pt idx="594">
                  <c:v>33731</c:v>
                </c:pt>
                <c:pt idx="595">
                  <c:v>33732</c:v>
                </c:pt>
                <c:pt idx="596">
                  <c:v>33735</c:v>
                </c:pt>
                <c:pt idx="597">
                  <c:v>33736</c:v>
                </c:pt>
                <c:pt idx="598">
                  <c:v>33737</c:v>
                </c:pt>
                <c:pt idx="599">
                  <c:v>33738</c:v>
                </c:pt>
                <c:pt idx="600">
                  <c:v>33739</c:v>
                </c:pt>
                <c:pt idx="601">
                  <c:v>33742</c:v>
                </c:pt>
                <c:pt idx="602">
                  <c:v>33743</c:v>
                </c:pt>
                <c:pt idx="603">
                  <c:v>33744</c:v>
                </c:pt>
                <c:pt idx="604">
                  <c:v>33745</c:v>
                </c:pt>
                <c:pt idx="605">
                  <c:v>33746</c:v>
                </c:pt>
                <c:pt idx="606">
                  <c:v>33750</c:v>
                </c:pt>
                <c:pt idx="607">
                  <c:v>33751</c:v>
                </c:pt>
                <c:pt idx="608">
                  <c:v>33752</c:v>
                </c:pt>
                <c:pt idx="609">
                  <c:v>33753</c:v>
                </c:pt>
                <c:pt idx="610">
                  <c:v>33756</c:v>
                </c:pt>
                <c:pt idx="611">
                  <c:v>33757</c:v>
                </c:pt>
                <c:pt idx="612">
                  <c:v>33758</c:v>
                </c:pt>
                <c:pt idx="613">
                  <c:v>33759</c:v>
                </c:pt>
                <c:pt idx="614">
                  <c:v>33760</c:v>
                </c:pt>
                <c:pt idx="615">
                  <c:v>33763</c:v>
                </c:pt>
                <c:pt idx="616">
                  <c:v>33764</c:v>
                </c:pt>
                <c:pt idx="617">
                  <c:v>33765</c:v>
                </c:pt>
                <c:pt idx="618">
                  <c:v>33766</c:v>
                </c:pt>
                <c:pt idx="619">
                  <c:v>33767</c:v>
                </c:pt>
                <c:pt idx="620">
                  <c:v>33770</c:v>
                </c:pt>
                <c:pt idx="621">
                  <c:v>33771</c:v>
                </c:pt>
                <c:pt idx="622">
                  <c:v>33772</c:v>
                </c:pt>
                <c:pt idx="623">
                  <c:v>33773</c:v>
                </c:pt>
                <c:pt idx="624">
                  <c:v>33774</c:v>
                </c:pt>
                <c:pt idx="625">
                  <c:v>33777</c:v>
                </c:pt>
                <c:pt idx="626">
                  <c:v>33778</c:v>
                </c:pt>
                <c:pt idx="627">
                  <c:v>33779</c:v>
                </c:pt>
                <c:pt idx="628">
                  <c:v>33780</c:v>
                </c:pt>
                <c:pt idx="629">
                  <c:v>33781</c:v>
                </c:pt>
                <c:pt idx="630">
                  <c:v>33784</c:v>
                </c:pt>
                <c:pt idx="631">
                  <c:v>33785</c:v>
                </c:pt>
                <c:pt idx="632">
                  <c:v>33786</c:v>
                </c:pt>
                <c:pt idx="633">
                  <c:v>33787</c:v>
                </c:pt>
                <c:pt idx="634">
                  <c:v>33791</c:v>
                </c:pt>
                <c:pt idx="635">
                  <c:v>33792</c:v>
                </c:pt>
                <c:pt idx="636">
                  <c:v>33793</c:v>
                </c:pt>
                <c:pt idx="637">
                  <c:v>33794</c:v>
                </c:pt>
                <c:pt idx="638">
                  <c:v>33795</c:v>
                </c:pt>
                <c:pt idx="639">
                  <c:v>33798</c:v>
                </c:pt>
                <c:pt idx="640">
                  <c:v>33799</c:v>
                </c:pt>
                <c:pt idx="641">
                  <c:v>33800</c:v>
                </c:pt>
                <c:pt idx="642">
                  <c:v>33801</c:v>
                </c:pt>
                <c:pt idx="643">
                  <c:v>33802</c:v>
                </c:pt>
                <c:pt idx="644">
                  <c:v>33805</c:v>
                </c:pt>
                <c:pt idx="645">
                  <c:v>33806</c:v>
                </c:pt>
                <c:pt idx="646">
                  <c:v>33807</c:v>
                </c:pt>
                <c:pt idx="647">
                  <c:v>33808</c:v>
                </c:pt>
                <c:pt idx="648">
                  <c:v>33809</c:v>
                </c:pt>
                <c:pt idx="649">
                  <c:v>33812</c:v>
                </c:pt>
                <c:pt idx="650">
                  <c:v>33813</c:v>
                </c:pt>
                <c:pt idx="651">
                  <c:v>33814</c:v>
                </c:pt>
                <c:pt idx="652">
                  <c:v>33815</c:v>
                </c:pt>
                <c:pt idx="653">
                  <c:v>33816</c:v>
                </c:pt>
                <c:pt idx="654">
                  <c:v>33819</c:v>
                </c:pt>
                <c:pt idx="655">
                  <c:v>33820</c:v>
                </c:pt>
                <c:pt idx="656">
                  <c:v>33821</c:v>
                </c:pt>
                <c:pt idx="657">
                  <c:v>33822</c:v>
                </c:pt>
                <c:pt idx="658">
                  <c:v>33823</c:v>
                </c:pt>
                <c:pt idx="659">
                  <c:v>33826</c:v>
                </c:pt>
                <c:pt idx="660">
                  <c:v>33827</c:v>
                </c:pt>
                <c:pt idx="661">
                  <c:v>33828</c:v>
                </c:pt>
                <c:pt idx="662">
                  <c:v>33829</c:v>
                </c:pt>
                <c:pt idx="663">
                  <c:v>33830</c:v>
                </c:pt>
                <c:pt idx="664">
                  <c:v>33833</c:v>
                </c:pt>
                <c:pt idx="665">
                  <c:v>33834</c:v>
                </c:pt>
                <c:pt idx="666">
                  <c:v>33835</c:v>
                </c:pt>
                <c:pt idx="667">
                  <c:v>33836</c:v>
                </c:pt>
                <c:pt idx="668">
                  <c:v>33837</c:v>
                </c:pt>
                <c:pt idx="669">
                  <c:v>33840</c:v>
                </c:pt>
                <c:pt idx="670">
                  <c:v>33841</c:v>
                </c:pt>
                <c:pt idx="671">
                  <c:v>33842</c:v>
                </c:pt>
                <c:pt idx="672">
                  <c:v>33843</c:v>
                </c:pt>
                <c:pt idx="673">
                  <c:v>33844</c:v>
                </c:pt>
                <c:pt idx="674">
                  <c:v>33847</c:v>
                </c:pt>
                <c:pt idx="675">
                  <c:v>33848</c:v>
                </c:pt>
                <c:pt idx="676">
                  <c:v>33849</c:v>
                </c:pt>
                <c:pt idx="677">
                  <c:v>33850</c:v>
                </c:pt>
                <c:pt idx="678">
                  <c:v>33851</c:v>
                </c:pt>
                <c:pt idx="679">
                  <c:v>33855</c:v>
                </c:pt>
                <c:pt idx="680">
                  <c:v>33856</c:v>
                </c:pt>
                <c:pt idx="681">
                  <c:v>33857</c:v>
                </c:pt>
                <c:pt idx="682">
                  <c:v>33858</c:v>
                </c:pt>
                <c:pt idx="683">
                  <c:v>33861</c:v>
                </c:pt>
                <c:pt idx="684">
                  <c:v>33862</c:v>
                </c:pt>
                <c:pt idx="685">
                  <c:v>33863</c:v>
                </c:pt>
                <c:pt idx="686">
                  <c:v>33864</c:v>
                </c:pt>
                <c:pt idx="687">
                  <c:v>33865</c:v>
                </c:pt>
                <c:pt idx="688">
                  <c:v>33868</c:v>
                </c:pt>
                <c:pt idx="689">
                  <c:v>33869</c:v>
                </c:pt>
                <c:pt idx="690">
                  <c:v>33870</c:v>
                </c:pt>
                <c:pt idx="691">
                  <c:v>33871</c:v>
                </c:pt>
                <c:pt idx="692">
                  <c:v>33872</c:v>
                </c:pt>
                <c:pt idx="693">
                  <c:v>33875</c:v>
                </c:pt>
                <c:pt idx="694">
                  <c:v>33876</c:v>
                </c:pt>
                <c:pt idx="695">
                  <c:v>33877</c:v>
                </c:pt>
                <c:pt idx="696">
                  <c:v>33878</c:v>
                </c:pt>
                <c:pt idx="697">
                  <c:v>33879</c:v>
                </c:pt>
                <c:pt idx="698">
                  <c:v>33882</c:v>
                </c:pt>
                <c:pt idx="699">
                  <c:v>33883</c:v>
                </c:pt>
                <c:pt idx="700">
                  <c:v>33884</c:v>
                </c:pt>
                <c:pt idx="701">
                  <c:v>33885</c:v>
                </c:pt>
                <c:pt idx="702">
                  <c:v>33886</c:v>
                </c:pt>
                <c:pt idx="703">
                  <c:v>33889</c:v>
                </c:pt>
                <c:pt idx="704">
                  <c:v>33890</c:v>
                </c:pt>
                <c:pt idx="705">
                  <c:v>33891</c:v>
                </c:pt>
                <c:pt idx="706">
                  <c:v>33892</c:v>
                </c:pt>
                <c:pt idx="707">
                  <c:v>33893</c:v>
                </c:pt>
                <c:pt idx="708">
                  <c:v>33896</c:v>
                </c:pt>
                <c:pt idx="709">
                  <c:v>33897</c:v>
                </c:pt>
                <c:pt idx="710">
                  <c:v>33898</c:v>
                </c:pt>
                <c:pt idx="711">
                  <c:v>33899</c:v>
                </c:pt>
                <c:pt idx="712">
                  <c:v>33900</c:v>
                </c:pt>
                <c:pt idx="713">
                  <c:v>33903</c:v>
                </c:pt>
                <c:pt idx="714">
                  <c:v>33904</c:v>
                </c:pt>
                <c:pt idx="715">
                  <c:v>33905</c:v>
                </c:pt>
                <c:pt idx="716">
                  <c:v>33906</c:v>
                </c:pt>
                <c:pt idx="717">
                  <c:v>33907</c:v>
                </c:pt>
                <c:pt idx="718">
                  <c:v>33910</c:v>
                </c:pt>
                <c:pt idx="719">
                  <c:v>33911</c:v>
                </c:pt>
                <c:pt idx="720">
                  <c:v>33912</c:v>
                </c:pt>
                <c:pt idx="721">
                  <c:v>33913</c:v>
                </c:pt>
                <c:pt idx="722">
                  <c:v>33914</c:v>
                </c:pt>
                <c:pt idx="723">
                  <c:v>33917</c:v>
                </c:pt>
                <c:pt idx="724">
                  <c:v>33918</c:v>
                </c:pt>
                <c:pt idx="725">
                  <c:v>33919</c:v>
                </c:pt>
                <c:pt idx="726">
                  <c:v>33920</c:v>
                </c:pt>
                <c:pt idx="727">
                  <c:v>33921</c:v>
                </c:pt>
                <c:pt idx="728">
                  <c:v>33924</c:v>
                </c:pt>
                <c:pt idx="729">
                  <c:v>33925</c:v>
                </c:pt>
                <c:pt idx="730">
                  <c:v>33926</c:v>
                </c:pt>
                <c:pt idx="731">
                  <c:v>33927</c:v>
                </c:pt>
                <c:pt idx="732">
                  <c:v>33928</c:v>
                </c:pt>
                <c:pt idx="733">
                  <c:v>33931</c:v>
                </c:pt>
                <c:pt idx="734">
                  <c:v>33932</c:v>
                </c:pt>
                <c:pt idx="735">
                  <c:v>33933</c:v>
                </c:pt>
                <c:pt idx="736">
                  <c:v>33935</c:v>
                </c:pt>
                <c:pt idx="737">
                  <c:v>33938</c:v>
                </c:pt>
                <c:pt idx="738">
                  <c:v>33939</c:v>
                </c:pt>
                <c:pt idx="739">
                  <c:v>33940</c:v>
                </c:pt>
                <c:pt idx="740">
                  <c:v>33941</c:v>
                </c:pt>
                <c:pt idx="741">
                  <c:v>33942</c:v>
                </c:pt>
                <c:pt idx="742">
                  <c:v>33945</c:v>
                </c:pt>
                <c:pt idx="743">
                  <c:v>33946</c:v>
                </c:pt>
                <c:pt idx="744">
                  <c:v>33947</c:v>
                </c:pt>
                <c:pt idx="745">
                  <c:v>33948</c:v>
                </c:pt>
                <c:pt idx="746">
                  <c:v>33949</c:v>
                </c:pt>
                <c:pt idx="747">
                  <c:v>33952</c:v>
                </c:pt>
                <c:pt idx="748">
                  <c:v>33953</c:v>
                </c:pt>
                <c:pt idx="749">
                  <c:v>33954</c:v>
                </c:pt>
                <c:pt idx="750">
                  <c:v>33955</c:v>
                </c:pt>
                <c:pt idx="751">
                  <c:v>33956</c:v>
                </c:pt>
                <c:pt idx="752">
                  <c:v>33959</c:v>
                </c:pt>
                <c:pt idx="753">
                  <c:v>33960</c:v>
                </c:pt>
                <c:pt idx="754">
                  <c:v>33961</c:v>
                </c:pt>
                <c:pt idx="755">
                  <c:v>33962</c:v>
                </c:pt>
                <c:pt idx="756">
                  <c:v>33966</c:v>
                </c:pt>
                <c:pt idx="757">
                  <c:v>33967</c:v>
                </c:pt>
                <c:pt idx="758">
                  <c:v>33968</c:v>
                </c:pt>
                <c:pt idx="759">
                  <c:v>33969</c:v>
                </c:pt>
                <c:pt idx="760">
                  <c:v>33973</c:v>
                </c:pt>
                <c:pt idx="761">
                  <c:v>33974</c:v>
                </c:pt>
                <c:pt idx="762">
                  <c:v>33975</c:v>
                </c:pt>
                <c:pt idx="763">
                  <c:v>33976</c:v>
                </c:pt>
                <c:pt idx="764">
                  <c:v>33977</c:v>
                </c:pt>
                <c:pt idx="765">
                  <c:v>33980</c:v>
                </c:pt>
                <c:pt idx="766">
                  <c:v>33981</c:v>
                </c:pt>
                <c:pt idx="767">
                  <c:v>33982</c:v>
                </c:pt>
                <c:pt idx="768">
                  <c:v>33983</c:v>
                </c:pt>
                <c:pt idx="769">
                  <c:v>33984</c:v>
                </c:pt>
                <c:pt idx="770">
                  <c:v>33987</c:v>
                </c:pt>
                <c:pt idx="771">
                  <c:v>33988</c:v>
                </c:pt>
                <c:pt idx="772">
                  <c:v>33989</c:v>
                </c:pt>
                <c:pt idx="773">
                  <c:v>33990</c:v>
                </c:pt>
                <c:pt idx="774">
                  <c:v>33991</c:v>
                </c:pt>
                <c:pt idx="775">
                  <c:v>33994</c:v>
                </c:pt>
                <c:pt idx="776">
                  <c:v>33995</c:v>
                </c:pt>
                <c:pt idx="777">
                  <c:v>33996</c:v>
                </c:pt>
                <c:pt idx="778">
                  <c:v>33997</c:v>
                </c:pt>
                <c:pt idx="779">
                  <c:v>33998</c:v>
                </c:pt>
                <c:pt idx="780">
                  <c:v>34001</c:v>
                </c:pt>
                <c:pt idx="781">
                  <c:v>34002</c:v>
                </c:pt>
                <c:pt idx="782">
                  <c:v>34003</c:v>
                </c:pt>
                <c:pt idx="783">
                  <c:v>34004</c:v>
                </c:pt>
                <c:pt idx="784">
                  <c:v>34005</c:v>
                </c:pt>
                <c:pt idx="785">
                  <c:v>34008</c:v>
                </c:pt>
                <c:pt idx="786">
                  <c:v>34009</c:v>
                </c:pt>
                <c:pt idx="787">
                  <c:v>34010</c:v>
                </c:pt>
                <c:pt idx="788">
                  <c:v>34011</c:v>
                </c:pt>
                <c:pt idx="789">
                  <c:v>34012</c:v>
                </c:pt>
                <c:pt idx="790">
                  <c:v>34016</c:v>
                </c:pt>
                <c:pt idx="791">
                  <c:v>34017</c:v>
                </c:pt>
                <c:pt idx="792">
                  <c:v>34018</c:v>
                </c:pt>
                <c:pt idx="793">
                  <c:v>34019</c:v>
                </c:pt>
                <c:pt idx="794">
                  <c:v>34022</c:v>
                </c:pt>
                <c:pt idx="795">
                  <c:v>34023</c:v>
                </c:pt>
                <c:pt idx="796">
                  <c:v>34024</c:v>
                </c:pt>
                <c:pt idx="797">
                  <c:v>34025</c:v>
                </c:pt>
                <c:pt idx="798">
                  <c:v>34026</c:v>
                </c:pt>
                <c:pt idx="799">
                  <c:v>34029</c:v>
                </c:pt>
                <c:pt idx="800">
                  <c:v>34030</c:v>
                </c:pt>
                <c:pt idx="801">
                  <c:v>34031</c:v>
                </c:pt>
                <c:pt idx="802">
                  <c:v>34032</c:v>
                </c:pt>
                <c:pt idx="803">
                  <c:v>34033</c:v>
                </c:pt>
                <c:pt idx="804">
                  <c:v>34036</c:v>
                </c:pt>
                <c:pt idx="805">
                  <c:v>34037</c:v>
                </c:pt>
                <c:pt idx="806">
                  <c:v>34038</c:v>
                </c:pt>
                <c:pt idx="807">
                  <c:v>34039</c:v>
                </c:pt>
                <c:pt idx="808">
                  <c:v>34040</c:v>
                </c:pt>
                <c:pt idx="809">
                  <c:v>34043</c:v>
                </c:pt>
                <c:pt idx="810">
                  <c:v>34044</c:v>
                </c:pt>
                <c:pt idx="811">
                  <c:v>34045</c:v>
                </c:pt>
                <c:pt idx="812">
                  <c:v>34046</c:v>
                </c:pt>
                <c:pt idx="813">
                  <c:v>34047</c:v>
                </c:pt>
                <c:pt idx="814">
                  <c:v>34050</c:v>
                </c:pt>
                <c:pt idx="815">
                  <c:v>34051</c:v>
                </c:pt>
                <c:pt idx="816">
                  <c:v>34052</c:v>
                </c:pt>
                <c:pt idx="817">
                  <c:v>34053</c:v>
                </c:pt>
                <c:pt idx="818">
                  <c:v>34054</c:v>
                </c:pt>
                <c:pt idx="819">
                  <c:v>34057</c:v>
                </c:pt>
                <c:pt idx="820">
                  <c:v>34058</c:v>
                </c:pt>
                <c:pt idx="821">
                  <c:v>34059</c:v>
                </c:pt>
                <c:pt idx="822">
                  <c:v>34060</c:v>
                </c:pt>
                <c:pt idx="823">
                  <c:v>34061</c:v>
                </c:pt>
                <c:pt idx="824">
                  <c:v>34064</c:v>
                </c:pt>
                <c:pt idx="825">
                  <c:v>34065</c:v>
                </c:pt>
                <c:pt idx="826">
                  <c:v>34066</c:v>
                </c:pt>
                <c:pt idx="827">
                  <c:v>34067</c:v>
                </c:pt>
                <c:pt idx="828">
                  <c:v>34071</c:v>
                </c:pt>
                <c:pt idx="829">
                  <c:v>34072</c:v>
                </c:pt>
                <c:pt idx="830">
                  <c:v>34073</c:v>
                </c:pt>
                <c:pt idx="831">
                  <c:v>34074</c:v>
                </c:pt>
                <c:pt idx="832">
                  <c:v>34075</c:v>
                </c:pt>
                <c:pt idx="833">
                  <c:v>34078</c:v>
                </c:pt>
                <c:pt idx="834">
                  <c:v>34079</c:v>
                </c:pt>
                <c:pt idx="835">
                  <c:v>34080</c:v>
                </c:pt>
                <c:pt idx="836">
                  <c:v>34081</c:v>
                </c:pt>
                <c:pt idx="837">
                  <c:v>34082</c:v>
                </c:pt>
                <c:pt idx="838">
                  <c:v>34085</c:v>
                </c:pt>
                <c:pt idx="839">
                  <c:v>34086</c:v>
                </c:pt>
                <c:pt idx="840">
                  <c:v>34087</c:v>
                </c:pt>
                <c:pt idx="841">
                  <c:v>34088</c:v>
                </c:pt>
                <c:pt idx="842">
                  <c:v>34089</c:v>
                </c:pt>
                <c:pt idx="843">
                  <c:v>34092</c:v>
                </c:pt>
                <c:pt idx="844">
                  <c:v>34093</c:v>
                </c:pt>
                <c:pt idx="845">
                  <c:v>34094</c:v>
                </c:pt>
                <c:pt idx="846">
                  <c:v>34095</c:v>
                </c:pt>
                <c:pt idx="847">
                  <c:v>34096</c:v>
                </c:pt>
                <c:pt idx="848">
                  <c:v>34099</c:v>
                </c:pt>
                <c:pt idx="849">
                  <c:v>34100</c:v>
                </c:pt>
                <c:pt idx="850">
                  <c:v>34101</c:v>
                </c:pt>
                <c:pt idx="851">
                  <c:v>34102</c:v>
                </c:pt>
                <c:pt idx="852">
                  <c:v>34103</c:v>
                </c:pt>
                <c:pt idx="853">
                  <c:v>34106</c:v>
                </c:pt>
                <c:pt idx="854">
                  <c:v>34107</c:v>
                </c:pt>
                <c:pt idx="855">
                  <c:v>34108</c:v>
                </c:pt>
                <c:pt idx="856">
                  <c:v>34109</c:v>
                </c:pt>
                <c:pt idx="857">
                  <c:v>34110</c:v>
                </c:pt>
                <c:pt idx="858">
                  <c:v>34113</c:v>
                </c:pt>
                <c:pt idx="859">
                  <c:v>34114</c:v>
                </c:pt>
                <c:pt idx="860">
                  <c:v>34115</c:v>
                </c:pt>
                <c:pt idx="861">
                  <c:v>34116</c:v>
                </c:pt>
                <c:pt idx="862">
                  <c:v>34117</c:v>
                </c:pt>
                <c:pt idx="863">
                  <c:v>34121</c:v>
                </c:pt>
                <c:pt idx="864">
                  <c:v>34122</c:v>
                </c:pt>
                <c:pt idx="865">
                  <c:v>34123</c:v>
                </c:pt>
                <c:pt idx="866">
                  <c:v>34124</c:v>
                </c:pt>
                <c:pt idx="867">
                  <c:v>34127</c:v>
                </c:pt>
                <c:pt idx="868">
                  <c:v>34128</c:v>
                </c:pt>
                <c:pt idx="869">
                  <c:v>34129</c:v>
                </c:pt>
                <c:pt idx="870">
                  <c:v>34130</c:v>
                </c:pt>
                <c:pt idx="871">
                  <c:v>34131</c:v>
                </c:pt>
                <c:pt idx="872">
                  <c:v>34134</c:v>
                </c:pt>
                <c:pt idx="873">
                  <c:v>34135</c:v>
                </c:pt>
                <c:pt idx="874">
                  <c:v>34136</c:v>
                </c:pt>
                <c:pt idx="875">
                  <c:v>34137</c:v>
                </c:pt>
                <c:pt idx="876">
                  <c:v>34138</c:v>
                </c:pt>
                <c:pt idx="877">
                  <c:v>34141</c:v>
                </c:pt>
                <c:pt idx="878">
                  <c:v>34142</c:v>
                </c:pt>
                <c:pt idx="879">
                  <c:v>34143</c:v>
                </c:pt>
                <c:pt idx="880">
                  <c:v>34144</c:v>
                </c:pt>
                <c:pt idx="881">
                  <c:v>34145</c:v>
                </c:pt>
                <c:pt idx="882">
                  <c:v>34148</c:v>
                </c:pt>
                <c:pt idx="883">
                  <c:v>34149</c:v>
                </c:pt>
                <c:pt idx="884">
                  <c:v>34150</c:v>
                </c:pt>
                <c:pt idx="885">
                  <c:v>34151</c:v>
                </c:pt>
                <c:pt idx="886">
                  <c:v>34152</c:v>
                </c:pt>
                <c:pt idx="887">
                  <c:v>34156</c:v>
                </c:pt>
                <c:pt idx="888">
                  <c:v>34157</c:v>
                </c:pt>
                <c:pt idx="889">
                  <c:v>34158</c:v>
                </c:pt>
                <c:pt idx="890">
                  <c:v>34159</c:v>
                </c:pt>
                <c:pt idx="891">
                  <c:v>34162</c:v>
                </c:pt>
                <c:pt idx="892">
                  <c:v>34163</c:v>
                </c:pt>
                <c:pt idx="893">
                  <c:v>34164</c:v>
                </c:pt>
                <c:pt idx="894">
                  <c:v>34165</c:v>
                </c:pt>
                <c:pt idx="895">
                  <c:v>34166</c:v>
                </c:pt>
                <c:pt idx="896">
                  <c:v>34169</c:v>
                </c:pt>
                <c:pt idx="897">
                  <c:v>34170</c:v>
                </c:pt>
                <c:pt idx="898">
                  <c:v>34171</c:v>
                </c:pt>
                <c:pt idx="899">
                  <c:v>34172</c:v>
                </c:pt>
                <c:pt idx="900">
                  <c:v>34173</c:v>
                </c:pt>
                <c:pt idx="901">
                  <c:v>34176</c:v>
                </c:pt>
                <c:pt idx="902">
                  <c:v>34177</c:v>
                </c:pt>
                <c:pt idx="903">
                  <c:v>34178</c:v>
                </c:pt>
                <c:pt idx="904">
                  <c:v>34179</c:v>
                </c:pt>
                <c:pt idx="905">
                  <c:v>34180</c:v>
                </c:pt>
                <c:pt idx="906">
                  <c:v>34183</c:v>
                </c:pt>
                <c:pt idx="907">
                  <c:v>34184</c:v>
                </c:pt>
                <c:pt idx="908">
                  <c:v>34185</c:v>
                </c:pt>
                <c:pt idx="909">
                  <c:v>34186</c:v>
                </c:pt>
                <c:pt idx="910">
                  <c:v>34187</c:v>
                </c:pt>
                <c:pt idx="911">
                  <c:v>34190</c:v>
                </c:pt>
                <c:pt idx="912">
                  <c:v>34191</c:v>
                </c:pt>
                <c:pt idx="913">
                  <c:v>34192</c:v>
                </c:pt>
                <c:pt idx="914">
                  <c:v>34193</c:v>
                </c:pt>
                <c:pt idx="915">
                  <c:v>34194</c:v>
                </c:pt>
                <c:pt idx="916">
                  <c:v>34197</c:v>
                </c:pt>
                <c:pt idx="917">
                  <c:v>34198</c:v>
                </c:pt>
                <c:pt idx="918">
                  <c:v>34199</c:v>
                </c:pt>
                <c:pt idx="919">
                  <c:v>34200</c:v>
                </c:pt>
                <c:pt idx="920">
                  <c:v>34201</c:v>
                </c:pt>
                <c:pt idx="921">
                  <c:v>34204</c:v>
                </c:pt>
                <c:pt idx="922">
                  <c:v>34205</c:v>
                </c:pt>
                <c:pt idx="923">
                  <c:v>34206</c:v>
                </c:pt>
                <c:pt idx="924">
                  <c:v>34207</c:v>
                </c:pt>
                <c:pt idx="925">
                  <c:v>34208</c:v>
                </c:pt>
                <c:pt idx="926">
                  <c:v>34211</c:v>
                </c:pt>
                <c:pt idx="927">
                  <c:v>34212</c:v>
                </c:pt>
                <c:pt idx="928">
                  <c:v>34213</c:v>
                </c:pt>
                <c:pt idx="929">
                  <c:v>34214</c:v>
                </c:pt>
                <c:pt idx="930">
                  <c:v>34215</c:v>
                </c:pt>
                <c:pt idx="931">
                  <c:v>34219</c:v>
                </c:pt>
                <c:pt idx="932">
                  <c:v>34220</c:v>
                </c:pt>
                <c:pt idx="933">
                  <c:v>34221</c:v>
                </c:pt>
                <c:pt idx="934">
                  <c:v>34222</c:v>
                </c:pt>
                <c:pt idx="935">
                  <c:v>34225</c:v>
                </c:pt>
                <c:pt idx="936">
                  <c:v>34226</c:v>
                </c:pt>
                <c:pt idx="937">
                  <c:v>34227</c:v>
                </c:pt>
                <c:pt idx="938">
                  <c:v>34228</c:v>
                </c:pt>
                <c:pt idx="939">
                  <c:v>34229</c:v>
                </c:pt>
                <c:pt idx="940">
                  <c:v>34232</c:v>
                </c:pt>
                <c:pt idx="941">
                  <c:v>34233</c:v>
                </c:pt>
                <c:pt idx="942">
                  <c:v>34234</c:v>
                </c:pt>
                <c:pt idx="943">
                  <c:v>34235</c:v>
                </c:pt>
                <c:pt idx="944">
                  <c:v>34236</c:v>
                </c:pt>
                <c:pt idx="945">
                  <c:v>34239</c:v>
                </c:pt>
                <c:pt idx="946">
                  <c:v>34240</c:v>
                </c:pt>
                <c:pt idx="947">
                  <c:v>34241</c:v>
                </c:pt>
                <c:pt idx="948">
                  <c:v>34242</c:v>
                </c:pt>
                <c:pt idx="949">
                  <c:v>34243</c:v>
                </c:pt>
                <c:pt idx="950">
                  <c:v>34246</c:v>
                </c:pt>
                <c:pt idx="951">
                  <c:v>34247</c:v>
                </c:pt>
                <c:pt idx="952">
                  <c:v>34248</c:v>
                </c:pt>
                <c:pt idx="953">
                  <c:v>34249</c:v>
                </c:pt>
                <c:pt idx="954">
                  <c:v>34250</c:v>
                </c:pt>
                <c:pt idx="955">
                  <c:v>34253</c:v>
                </c:pt>
                <c:pt idx="956">
                  <c:v>34254</c:v>
                </c:pt>
                <c:pt idx="957">
                  <c:v>34255</c:v>
                </c:pt>
                <c:pt idx="958">
                  <c:v>34256</c:v>
                </c:pt>
                <c:pt idx="959">
                  <c:v>34257</c:v>
                </c:pt>
                <c:pt idx="960">
                  <c:v>34260</c:v>
                </c:pt>
                <c:pt idx="961">
                  <c:v>34261</c:v>
                </c:pt>
                <c:pt idx="962">
                  <c:v>34262</c:v>
                </c:pt>
                <c:pt idx="963">
                  <c:v>34263</c:v>
                </c:pt>
                <c:pt idx="964">
                  <c:v>34264</c:v>
                </c:pt>
                <c:pt idx="965">
                  <c:v>34267</c:v>
                </c:pt>
                <c:pt idx="966">
                  <c:v>34268</c:v>
                </c:pt>
                <c:pt idx="967">
                  <c:v>34269</c:v>
                </c:pt>
                <c:pt idx="968">
                  <c:v>34270</c:v>
                </c:pt>
                <c:pt idx="969">
                  <c:v>34271</c:v>
                </c:pt>
                <c:pt idx="970">
                  <c:v>34274</c:v>
                </c:pt>
                <c:pt idx="971">
                  <c:v>34275</c:v>
                </c:pt>
                <c:pt idx="972">
                  <c:v>34276</c:v>
                </c:pt>
                <c:pt idx="973">
                  <c:v>34277</c:v>
                </c:pt>
                <c:pt idx="974">
                  <c:v>34278</c:v>
                </c:pt>
                <c:pt idx="975">
                  <c:v>34281</c:v>
                </c:pt>
                <c:pt idx="976">
                  <c:v>34282</c:v>
                </c:pt>
                <c:pt idx="977">
                  <c:v>34283</c:v>
                </c:pt>
                <c:pt idx="978">
                  <c:v>34284</c:v>
                </c:pt>
                <c:pt idx="979">
                  <c:v>34285</c:v>
                </c:pt>
                <c:pt idx="980">
                  <c:v>34288</c:v>
                </c:pt>
                <c:pt idx="981">
                  <c:v>34289</c:v>
                </c:pt>
                <c:pt idx="982">
                  <c:v>34290</c:v>
                </c:pt>
                <c:pt idx="983">
                  <c:v>34291</c:v>
                </c:pt>
                <c:pt idx="984">
                  <c:v>34292</c:v>
                </c:pt>
                <c:pt idx="985">
                  <c:v>34295</c:v>
                </c:pt>
                <c:pt idx="986">
                  <c:v>34296</c:v>
                </c:pt>
                <c:pt idx="987">
                  <c:v>34297</c:v>
                </c:pt>
                <c:pt idx="988">
                  <c:v>34299</c:v>
                </c:pt>
                <c:pt idx="989">
                  <c:v>34302</c:v>
                </c:pt>
                <c:pt idx="990">
                  <c:v>34303</c:v>
                </c:pt>
                <c:pt idx="991">
                  <c:v>34304</c:v>
                </c:pt>
                <c:pt idx="992">
                  <c:v>34305</c:v>
                </c:pt>
                <c:pt idx="993">
                  <c:v>34306</c:v>
                </c:pt>
                <c:pt idx="994">
                  <c:v>34309</c:v>
                </c:pt>
                <c:pt idx="995">
                  <c:v>34310</c:v>
                </c:pt>
                <c:pt idx="996">
                  <c:v>34311</c:v>
                </c:pt>
                <c:pt idx="997">
                  <c:v>34312</c:v>
                </c:pt>
                <c:pt idx="998">
                  <c:v>34313</c:v>
                </c:pt>
                <c:pt idx="999">
                  <c:v>34316</c:v>
                </c:pt>
                <c:pt idx="1000">
                  <c:v>34317</c:v>
                </c:pt>
                <c:pt idx="1001">
                  <c:v>34318</c:v>
                </c:pt>
                <c:pt idx="1002">
                  <c:v>34319</c:v>
                </c:pt>
                <c:pt idx="1003">
                  <c:v>34320</c:v>
                </c:pt>
                <c:pt idx="1004">
                  <c:v>34323</c:v>
                </c:pt>
                <c:pt idx="1005">
                  <c:v>34324</c:v>
                </c:pt>
                <c:pt idx="1006">
                  <c:v>34325</c:v>
                </c:pt>
                <c:pt idx="1007">
                  <c:v>34326</c:v>
                </c:pt>
                <c:pt idx="1008">
                  <c:v>34330</c:v>
                </c:pt>
                <c:pt idx="1009">
                  <c:v>34331</c:v>
                </c:pt>
                <c:pt idx="1010">
                  <c:v>34332</c:v>
                </c:pt>
                <c:pt idx="1011">
                  <c:v>34333</c:v>
                </c:pt>
                <c:pt idx="1012">
                  <c:v>34334</c:v>
                </c:pt>
                <c:pt idx="1013">
                  <c:v>34337</c:v>
                </c:pt>
                <c:pt idx="1014">
                  <c:v>34338</c:v>
                </c:pt>
                <c:pt idx="1015">
                  <c:v>34339</c:v>
                </c:pt>
                <c:pt idx="1016">
                  <c:v>34340</c:v>
                </c:pt>
                <c:pt idx="1017">
                  <c:v>34341</c:v>
                </c:pt>
                <c:pt idx="1018">
                  <c:v>34344</c:v>
                </c:pt>
                <c:pt idx="1019">
                  <c:v>34345</c:v>
                </c:pt>
                <c:pt idx="1020">
                  <c:v>34346</c:v>
                </c:pt>
                <c:pt idx="1021">
                  <c:v>34347</c:v>
                </c:pt>
                <c:pt idx="1022">
                  <c:v>34348</c:v>
                </c:pt>
                <c:pt idx="1023">
                  <c:v>34351</c:v>
                </c:pt>
                <c:pt idx="1024">
                  <c:v>34352</c:v>
                </c:pt>
                <c:pt idx="1025">
                  <c:v>34353</c:v>
                </c:pt>
                <c:pt idx="1026">
                  <c:v>34354</c:v>
                </c:pt>
                <c:pt idx="1027">
                  <c:v>34355</c:v>
                </c:pt>
                <c:pt idx="1028">
                  <c:v>34358</c:v>
                </c:pt>
                <c:pt idx="1029">
                  <c:v>34359</c:v>
                </c:pt>
                <c:pt idx="1030">
                  <c:v>34360</c:v>
                </c:pt>
                <c:pt idx="1031">
                  <c:v>34361</c:v>
                </c:pt>
                <c:pt idx="1032">
                  <c:v>34362</c:v>
                </c:pt>
                <c:pt idx="1033">
                  <c:v>34365</c:v>
                </c:pt>
                <c:pt idx="1034">
                  <c:v>34366</c:v>
                </c:pt>
                <c:pt idx="1035">
                  <c:v>34367</c:v>
                </c:pt>
                <c:pt idx="1036">
                  <c:v>34368</c:v>
                </c:pt>
                <c:pt idx="1037">
                  <c:v>34369</c:v>
                </c:pt>
                <c:pt idx="1038">
                  <c:v>34372</c:v>
                </c:pt>
                <c:pt idx="1039">
                  <c:v>34373</c:v>
                </c:pt>
                <c:pt idx="1040">
                  <c:v>34374</c:v>
                </c:pt>
                <c:pt idx="1041">
                  <c:v>34375</c:v>
                </c:pt>
                <c:pt idx="1042">
                  <c:v>34376</c:v>
                </c:pt>
                <c:pt idx="1043">
                  <c:v>34379</c:v>
                </c:pt>
                <c:pt idx="1044">
                  <c:v>34380</c:v>
                </c:pt>
                <c:pt idx="1045">
                  <c:v>34381</c:v>
                </c:pt>
                <c:pt idx="1046">
                  <c:v>34382</c:v>
                </c:pt>
                <c:pt idx="1047">
                  <c:v>34383</c:v>
                </c:pt>
                <c:pt idx="1048">
                  <c:v>34387</c:v>
                </c:pt>
                <c:pt idx="1049">
                  <c:v>34388</c:v>
                </c:pt>
                <c:pt idx="1050">
                  <c:v>34389</c:v>
                </c:pt>
                <c:pt idx="1051">
                  <c:v>34390</c:v>
                </c:pt>
                <c:pt idx="1052">
                  <c:v>34393</c:v>
                </c:pt>
                <c:pt idx="1053">
                  <c:v>34394</c:v>
                </c:pt>
                <c:pt idx="1054">
                  <c:v>34395</c:v>
                </c:pt>
                <c:pt idx="1055">
                  <c:v>34396</c:v>
                </c:pt>
                <c:pt idx="1056">
                  <c:v>34397</c:v>
                </c:pt>
                <c:pt idx="1057">
                  <c:v>34400</c:v>
                </c:pt>
                <c:pt idx="1058">
                  <c:v>34401</c:v>
                </c:pt>
                <c:pt idx="1059">
                  <c:v>34402</c:v>
                </c:pt>
                <c:pt idx="1060">
                  <c:v>34403</c:v>
                </c:pt>
                <c:pt idx="1061">
                  <c:v>34404</c:v>
                </c:pt>
                <c:pt idx="1062">
                  <c:v>34407</c:v>
                </c:pt>
                <c:pt idx="1063">
                  <c:v>34408</c:v>
                </c:pt>
                <c:pt idx="1064">
                  <c:v>34409</c:v>
                </c:pt>
                <c:pt idx="1065">
                  <c:v>34410</c:v>
                </c:pt>
                <c:pt idx="1066">
                  <c:v>34411</c:v>
                </c:pt>
                <c:pt idx="1067">
                  <c:v>34414</c:v>
                </c:pt>
                <c:pt idx="1068">
                  <c:v>34415</c:v>
                </c:pt>
                <c:pt idx="1069">
                  <c:v>34416</c:v>
                </c:pt>
                <c:pt idx="1070">
                  <c:v>34417</c:v>
                </c:pt>
                <c:pt idx="1071">
                  <c:v>34418</c:v>
                </c:pt>
                <c:pt idx="1072">
                  <c:v>34421</c:v>
                </c:pt>
                <c:pt idx="1073">
                  <c:v>34422</c:v>
                </c:pt>
                <c:pt idx="1074">
                  <c:v>34423</c:v>
                </c:pt>
                <c:pt idx="1075">
                  <c:v>34424</c:v>
                </c:pt>
                <c:pt idx="1076">
                  <c:v>34428</c:v>
                </c:pt>
                <c:pt idx="1077">
                  <c:v>34429</c:v>
                </c:pt>
                <c:pt idx="1078">
                  <c:v>34430</c:v>
                </c:pt>
                <c:pt idx="1079">
                  <c:v>34431</c:v>
                </c:pt>
                <c:pt idx="1080">
                  <c:v>34432</c:v>
                </c:pt>
                <c:pt idx="1081">
                  <c:v>34435</c:v>
                </c:pt>
                <c:pt idx="1082">
                  <c:v>34436</c:v>
                </c:pt>
                <c:pt idx="1083">
                  <c:v>34437</c:v>
                </c:pt>
                <c:pt idx="1084">
                  <c:v>34438</c:v>
                </c:pt>
                <c:pt idx="1085">
                  <c:v>34439</c:v>
                </c:pt>
                <c:pt idx="1086">
                  <c:v>34442</c:v>
                </c:pt>
                <c:pt idx="1087">
                  <c:v>34443</c:v>
                </c:pt>
                <c:pt idx="1088">
                  <c:v>34444</c:v>
                </c:pt>
                <c:pt idx="1089">
                  <c:v>34445</c:v>
                </c:pt>
                <c:pt idx="1090">
                  <c:v>34446</c:v>
                </c:pt>
                <c:pt idx="1091">
                  <c:v>34449</c:v>
                </c:pt>
                <c:pt idx="1092">
                  <c:v>34450</c:v>
                </c:pt>
                <c:pt idx="1093">
                  <c:v>34452</c:v>
                </c:pt>
                <c:pt idx="1094">
                  <c:v>34453</c:v>
                </c:pt>
                <c:pt idx="1095">
                  <c:v>34456</c:v>
                </c:pt>
                <c:pt idx="1096">
                  <c:v>34457</c:v>
                </c:pt>
                <c:pt idx="1097">
                  <c:v>34458</c:v>
                </c:pt>
                <c:pt idx="1098">
                  <c:v>34459</c:v>
                </c:pt>
                <c:pt idx="1099">
                  <c:v>34460</c:v>
                </c:pt>
                <c:pt idx="1100">
                  <c:v>34463</c:v>
                </c:pt>
                <c:pt idx="1101">
                  <c:v>34464</c:v>
                </c:pt>
                <c:pt idx="1102">
                  <c:v>34465</c:v>
                </c:pt>
                <c:pt idx="1103">
                  <c:v>34466</c:v>
                </c:pt>
                <c:pt idx="1104">
                  <c:v>34467</c:v>
                </c:pt>
                <c:pt idx="1105">
                  <c:v>34470</c:v>
                </c:pt>
                <c:pt idx="1106">
                  <c:v>34471</c:v>
                </c:pt>
                <c:pt idx="1107">
                  <c:v>34472</c:v>
                </c:pt>
                <c:pt idx="1108">
                  <c:v>34473</c:v>
                </c:pt>
                <c:pt idx="1109">
                  <c:v>34474</c:v>
                </c:pt>
                <c:pt idx="1110">
                  <c:v>34477</c:v>
                </c:pt>
                <c:pt idx="1111">
                  <c:v>34478</c:v>
                </c:pt>
                <c:pt idx="1112">
                  <c:v>34479</c:v>
                </c:pt>
                <c:pt idx="1113">
                  <c:v>34480</c:v>
                </c:pt>
                <c:pt idx="1114">
                  <c:v>34481</c:v>
                </c:pt>
                <c:pt idx="1115">
                  <c:v>34485</c:v>
                </c:pt>
                <c:pt idx="1116">
                  <c:v>34486</c:v>
                </c:pt>
                <c:pt idx="1117">
                  <c:v>34487</c:v>
                </c:pt>
                <c:pt idx="1118">
                  <c:v>34488</c:v>
                </c:pt>
                <c:pt idx="1119">
                  <c:v>34491</c:v>
                </c:pt>
                <c:pt idx="1120">
                  <c:v>34492</c:v>
                </c:pt>
                <c:pt idx="1121">
                  <c:v>34493</c:v>
                </c:pt>
                <c:pt idx="1122">
                  <c:v>34494</c:v>
                </c:pt>
                <c:pt idx="1123">
                  <c:v>34495</c:v>
                </c:pt>
                <c:pt idx="1124">
                  <c:v>34498</c:v>
                </c:pt>
                <c:pt idx="1125">
                  <c:v>34499</c:v>
                </c:pt>
                <c:pt idx="1126">
                  <c:v>34500</c:v>
                </c:pt>
                <c:pt idx="1127">
                  <c:v>34501</c:v>
                </c:pt>
                <c:pt idx="1128">
                  <c:v>34502</c:v>
                </c:pt>
                <c:pt idx="1129">
                  <c:v>34505</c:v>
                </c:pt>
                <c:pt idx="1130">
                  <c:v>34506</c:v>
                </c:pt>
                <c:pt idx="1131">
                  <c:v>34507</c:v>
                </c:pt>
                <c:pt idx="1132">
                  <c:v>34508</c:v>
                </c:pt>
                <c:pt idx="1133">
                  <c:v>34509</c:v>
                </c:pt>
                <c:pt idx="1134">
                  <c:v>34512</c:v>
                </c:pt>
                <c:pt idx="1135">
                  <c:v>34513</c:v>
                </c:pt>
                <c:pt idx="1136">
                  <c:v>34514</c:v>
                </c:pt>
                <c:pt idx="1137">
                  <c:v>34515</c:v>
                </c:pt>
                <c:pt idx="1138">
                  <c:v>34516</c:v>
                </c:pt>
                <c:pt idx="1139">
                  <c:v>34520</c:v>
                </c:pt>
                <c:pt idx="1140">
                  <c:v>34521</c:v>
                </c:pt>
                <c:pt idx="1141">
                  <c:v>34522</c:v>
                </c:pt>
                <c:pt idx="1142">
                  <c:v>34523</c:v>
                </c:pt>
                <c:pt idx="1143">
                  <c:v>34526</c:v>
                </c:pt>
                <c:pt idx="1144">
                  <c:v>34527</c:v>
                </c:pt>
                <c:pt idx="1145">
                  <c:v>34528</c:v>
                </c:pt>
                <c:pt idx="1146">
                  <c:v>34529</c:v>
                </c:pt>
                <c:pt idx="1147">
                  <c:v>34530</c:v>
                </c:pt>
                <c:pt idx="1148">
                  <c:v>34533</c:v>
                </c:pt>
                <c:pt idx="1149">
                  <c:v>34534</c:v>
                </c:pt>
                <c:pt idx="1150">
                  <c:v>34535</c:v>
                </c:pt>
                <c:pt idx="1151">
                  <c:v>34536</c:v>
                </c:pt>
                <c:pt idx="1152">
                  <c:v>34537</c:v>
                </c:pt>
                <c:pt idx="1153">
                  <c:v>34540</c:v>
                </c:pt>
                <c:pt idx="1154">
                  <c:v>34541</c:v>
                </c:pt>
                <c:pt idx="1155">
                  <c:v>34542</c:v>
                </c:pt>
                <c:pt idx="1156">
                  <c:v>34543</c:v>
                </c:pt>
                <c:pt idx="1157">
                  <c:v>34544</c:v>
                </c:pt>
                <c:pt idx="1158">
                  <c:v>34547</c:v>
                </c:pt>
                <c:pt idx="1159">
                  <c:v>34548</c:v>
                </c:pt>
                <c:pt idx="1160">
                  <c:v>34549</c:v>
                </c:pt>
                <c:pt idx="1161">
                  <c:v>34550</c:v>
                </c:pt>
                <c:pt idx="1162">
                  <c:v>34551</c:v>
                </c:pt>
                <c:pt idx="1163">
                  <c:v>34554</c:v>
                </c:pt>
                <c:pt idx="1164">
                  <c:v>34555</c:v>
                </c:pt>
                <c:pt idx="1165">
                  <c:v>34556</c:v>
                </c:pt>
                <c:pt idx="1166">
                  <c:v>34557</c:v>
                </c:pt>
                <c:pt idx="1167">
                  <c:v>34558</c:v>
                </c:pt>
                <c:pt idx="1168">
                  <c:v>34561</c:v>
                </c:pt>
                <c:pt idx="1169">
                  <c:v>34562</c:v>
                </c:pt>
                <c:pt idx="1170">
                  <c:v>34563</c:v>
                </c:pt>
                <c:pt idx="1171">
                  <c:v>34564</c:v>
                </c:pt>
                <c:pt idx="1172">
                  <c:v>34565</c:v>
                </c:pt>
                <c:pt idx="1173">
                  <c:v>34568</c:v>
                </c:pt>
                <c:pt idx="1174">
                  <c:v>34569</c:v>
                </c:pt>
                <c:pt idx="1175">
                  <c:v>34570</c:v>
                </c:pt>
                <c:pt idx="1176">
                  <c:v>34571</c:v>
                </c:pt>
                <c:pt idx="1177">
                  <c:v>34572</c:v>
                </c:pt>
                <c:pt idx="1178">
                  <c:v>34575</c:v>
                </c:pt>
                <c:pt idx="1179">
                  <c:v>34576</c:v>
                </c:pt>
                <c:pt idx="1180">
                  <c:v>34577</c:v>
                </c:pt>
                <c:pt idx="1181">
                  <c:v>34578</c:v>
                </c:pt>
                <c:pt idx="1182">
                  <c:v>34579</c:v>
                </c:pt>
                <c:pt idx="1183">
                  <c:v>34583</c:v>
                </c:pt>
                <c:pt idx="1184">
                  <c:v>34584</c:v>
                </c:pt>
                <c:pt idx="1185">
                  <c:v>34585</c:v>
                </c:pt>
                <c:pt idx="1186">
                  <c:v>34586</c:v>
                </c:pt>
                <c:pt idx="1187">
                  <c:v>34589</c:v>
                </c:pt>
                <c:pt idx="1188">
                  <c:v>34590</c:v>
                </c:pt>
                <c:pt idx="1189">
                  <c:v>34591</c:v>
                </c:pt>
                <c:pt idx="1190">
                  <c:v>34592</c:v>
                </c:pt>
                <c:pt idx="1191">
                  <c:v>34593</c:v>
                </c:pt>
                <c:pt idx="1192">
                  <c:v>34596</c:v>
                </c:pt>
                <c:pt idx="1193">
                  <c:v>34597</c:v>
                </c:pt>
                <c:pt idx="1194">
                  <c:v>34598</c:v>
                </c:pt>
                <c:pt idx="1195">
                  <c:v>34599</c:v>
                </c:pt>
                <c:pt idx="1196">
                  <c:v>34600</c:v>
                </c:pt>
                <c:pt idx="1197">
                  <c:v>34603</c:v>
                </c:pt>
                <c:pt idx="1198">
                  <c:v>34604</c:v>
                </c:pt>
                <c:pt idx="1199">
                  <c:v>34605</c:v>
                </c:pt>
                <c:pt idx="1200">
                  <c:v>34606</c:v>
                </c:pt>
                <c:pt idx="1201">
                  <c:v>34607</c:v>
                </c:pt>
                <c:pt idx="1202">
                  <c:v>34610</c:v>
                </c:pt>
                <c:pt idx="1203">
                  <c:v>34611</c:v>
                </c:pt>
                <c:pt idx="1204">
                  <c:v>34612</c:v>
                </c:pt>
                <c:pt idx="1205">
                  <c:v>34613</c:v>
                </c:pt>
                <c:pt idx="1206">
                  <c:v>34614</c:v>
                </c:pt>
                <c:pt idx="1207">
                  <c:v>34617</c:v>
                </c:pt>
                <c:pt idx="1208">
                  <c:v>34618</c:v>
                </c:pt>
                <c:pt idx="1209">
                  <c:v>34619</c:v>
                </c:pt>
                <c:pt idx="1210">
                  <c:v>34620</c:v>
                </c:pt>
                <c:pt idx="1211">
                  <c:v>34621</c:v>
                </c:pt>
                <c:pt idx="1212">
                  <c:v>34624</c:v>
                </c:pt>
                <c:pt idx="1213">
                  <c:v>34625</c:v>
                </c:pt>
                <c:pt idx="1214">
                  <c:v>34626</c:v>
                </c:pt>
                <c:pt idx="1215">
                  <c:v>34627</c:v>
                </c:pt>
                <c:pt idx="1216">
                  <c:v>34628</c:v>
                </c:pt>
                <c:pt idx="1217">
                  <c:v>34631</c:v>
                </c:pt>
                <c:pt idx="1218">
                  <c:v>34632</c:v>
                </c:pt>
                <c:pt idx="1219">
                  <c:v>34633</c:v>
                </c:pt>
                <c:pt idx="1220">
                  <c:v>34634</c:v>
                </c:pt>
                <c:pt idx="1221">
                  <c:v>34635</c:v>
                </c:pt>
                <c:pt idx="1222">
                  <c:v>34638</c:v>
                </c:pt>
                <c:pt idx="1223">
                  <c:v>34639</c:v>
                </c:pt>
                <c:pt idx="1224">
                  <c:v>34640</c:v>
                </c:pt>
                <c:pt idx="1225">
                  <c:v>34641</c:v>
                </c:pt>
                <c:pt idx="1226">
                  <c:v>34642</c:v>
                </c:pt>
                <c:pt idx="1227">
                  <c:v>34645</c:v>
                </c:pt>
                <c:pt idx="1228">
                  <c:v>34646</c:v>
                </c:pt>
                <c:pt idx="1229">
                  <c:v>34647</c:v>
                </c:pt>
                <c:pt idx="1230">
                  <c:v>34648</c:v>
                </c:pt>
                <c:pt idx="1231">
                  <c:v>34649</c:v>
                </c:pt>
                <c:pt idx="1232">
                  <c:v>34652</c:v>
                </c:pt>
                <c:pt idx="1233">
                  <c:v>34653</c:v>
                </c:pt>
                <c:pt idx="1234">
                  <c:v>34654</c:v>
                </c:pt>
                <c:pt idx="1235">
                  <c:v>34655</c:v>
                </c:pt>
                <c:pt idx="1236">
                  <c:v>34656</c:v>
                </c:pt>
                <c:pt idx="1237">
                  <c:v>34659</c:v>
                </c:pt>
                <c:pt idx="1238">
                  <c:v>34660</c:v>
                </c:pt>
                <c:pt idx="1239">
                  <c:v>34661</c:v>
                </c:pt>
                <c:pt idx="1240">
                  <c:v>34663</c:v>
                </c:pt>
                <c:pt idx="1241">
                  <c:v>34666</c:v>
                </c:pt>
                <c:pt idx="1242">
                  <c:v>34667</c:v>
                </c:pt>
                <c:pt idx="1243">
                  <c:v>34668</c:v>
                </c:pt>
                <c:pt idx="1244">
                  <c:v>34669</c:v>
                </c:pt>
                <c:pt idx="1245">
                  <c:v>34670</c:v>
                </c:pt>
                <c:pt idx="1246">
                  <c:v>34673</c:v>
                </c:pt>
                <c:pt idx="1247">
                  <c:v>34674</c:v>
                </c:pt>
                <c:pt idx="1248">
                  <c:v>34675</c:v>
                </c:pt>
                <c:pt idx="1249">
                  <c:v>34676</c:v>
                </c:pt>
                <c:pt idx="1250">
                  <c:v>34677</c:v>
                </c:pt>
                <c:pt idx="1251">
                  <c:v>34680</c:v>
                </c:pt>
                <c:pt idx="1252">
                  <c:v>34681</c:v>
                </c:pt>
                <c:pt idx="1253">
                  <c:v>34682</c:v>
                </c:pt>
                <c:pt idx="1254">
                  <c:v>34683</c:v>
                </c:pt>
                <c:pt idx="1255">
                  <c:v>34684</c:v>
                </c:pt>
                <c:pt idx="1256">
                  <c:v>34687</c:v>
                </c:pt>
                <c:pt idx="1257">
                  <c:v>34688</c:v>
                </c:pt>
                <c:pt idx="1258">
                  <c:v>34689</c:v>
                </c:pt>
                <c:pt idx="1259">
                  <c:v>34690</c:v>
                </c:pt>
                <c:pt idx="1260">
                  <c:v>34691</c:v>
                </c:pt>
                <c:pt idx="1261">
                  <c:v>34695</c:v>
                </c:pt>
                <c:pt idx="1262">
                  <c:v>34696</c:v>
                </c:pt>
                <c:pt idx="1263">
                  <c:v>34697</c:v>
                </c:pt>
                <c:pt idx="1264">
                  <c:v>34698</c:v>
                </c:pt>
                <c:pt idx="1265">
                  <c:v>34702</c:v>
                </c:pt>
                <c:pt idx="1266">
                  <c:v>34703</c:v>
                </c:pt>
                <c:pt idx="1267">
                  <c:v>34704</c:v>
                </c:pt>
                <c:pt idx="1268">
                  <c:v>34705</c:v>
                </c:pt>
                <c:pt idx="1269">
                  <c:v>34708</c:v>
                </c:pt>
                <c:pt idx="1270">
                  <c:v>34709</c:v>
                </c:pt>
                <c:pt idx="1271">
                  <c:v>34710</c:v>
                </c:pt>
                <c:pt idx="1272">
                  <c:v>34711</c:v>
                </c:pt>
                <c:pt idx="1273">
                  <c:v>34712</c:v>
                </c:pt>
                <c:pt idx="1274">
                  <c:v>34715</c:v>
                </c:pt>
                <c:pt idx="1275">
                  <c:v>34716</c:v>
                </c:pt>
                <c:pt idx="1276">
                  <c:v>34717</c:v>
                </c:pt>
                <c:pt idx="1277">
                  <c:v>34718</c:v>
                </c:pt>
                <c:pt idx="1278">
                  <c:v>34719</c:v>
                </c:pt>
                <c:pt idx="1279">
                  <c:v>34722</c:v>
                </c:pt>
                <c:pt idx="1280">
                  <c:v>34723</c:v>
                </c:pt>
                <c:pt idx="1281">
                  <c:v>34724</c:v>
                </c:pt>
                <c:pt idx="1282">
                  <c:v>34725</c:v>
                </c:pt>
                <c:pt idx="1283">
                  <c:v>34726</c:v>
                </c:pt>
                <c:pt idx="1284">
                  <c:v>34729</c:v>
                </c:pt>
                <c:pt idx="1285">
                  <c:v>34730</c:v>
                </c:pt>
                <c:pt idx="1286">
                  <c:v>34731</c:v>
                </c:pt>
                <c:pt idx="1287">
                  <c:v>34732</c:v>
                </c:pt>
                <c:pt idx="1288">
                  <c:v>34733</c:v>
                </c:pt>
                <c:pt idx="1289">
                  <c:v>34736</c:v>
                </c:pt>
                <c:pt idx="1290">
                  <c:v>34737</c:v>
                </c:pt>
                <c:pt idx="1291">
                  <c:v>34738</c:v>
                </c:pt>
                <c:pt idx="1292">
                  <c:v>34739</c:v>
                </c:pt>
                <c:pt idx="1293">
                  <c:v>34740</c:v>
                </c:pt>
                <c:pt idx="1294">
                  <c:v>34743</c:v>
                </c:pt>
                <c:pt idx="1295">
                  <c:v>34744</c:v>
                </c:pt>
                <c:pt idx="1296">
                  <c:v>34745</c:v>
                </c:pt>
                <c:pt idx="1297">
                  <c:v>34746</c:v>
                </c:pt>
                <c:pt idx="1298">
                  <c:v>34747</c:v>
                </c:pt>
                <c:pt idx="1299">
                  <c:v>34751</c:v>
                </c:pt>
                <c:pt idx="1300">
                  <c:v>34752</c:v>
                </c:pt>
                <c:pt idx="1301">
                  <c:v>34753</c:v>
                </c:pt>
                <c:pt idx="1302">
                  <c:v>34754</c:v>
                </c:pt>
                <c:pt idx="1303">
                  <c:v>34757</c:v>
                </c:pt>
                <c:pt idx="1304">
                  <c:v>34758</c:v>
                </c:pt>
                <c:pt idx="1305">
                  <c:v>34759</c:v>
                </c:pt>
                <c:pt idx="1306">
                  <c:v>34760</c:v>
                </c:pt>
                <c:pt idx="1307">
                  <c:v>34761</c:v>
                </c:pt>
                <c:pt idx="1308">
                  <c:v>34764</c:v>
                </c:pt>
                <c:pt idx="1309">
                  <c:v>34765</c:v>
                </c:pt>
                <c:pt idx="1310">
                  <c:v>34766</c:v>
                </c:pt>
                <c:pt idx="1311">
                  <c:v>34767</c:v>
                </c:pt>
                <c:pt idx="1312">
                  <c:v>34768</c:v>
                </c:pt>
                <c:pt idx="1313">
                  <c:v>34771</c:v>
                </c:pt>
                <c:pt idx="1314">
                  <c:v>34772</c:v>
                </c:pt>
                <c:pt idx="1315">
                  <c:v>34773</c:v>
                </c:pt>
                <c:pt idx="1316">
                  <c:v>34774</c:v>
                </c:pt>
                <c:pt idx="1317">
                  <c:v>34775</c:v>
                </c:pt>
                <c:pt idx="1318">
                  <c:v>34778</c:v>
                </c:pt>
                <c:pt idx="1319">
                  <c:v>34779</c:v>
                </c:pt>
                <c:pt idx="1320">
                  <c:v>34780</c:v>
                </c:pt>
                <c:pt idx="1321">
                  <c:v>34781</c:v>
                </c:pt>
                <c:pt idx="1322">
                  <c:v>34782</c:v>
                </c:pt>
                <c:pt idx="1323">
                  <c:v>34785</c:v>
                </c:pt>
                <c:pt idx="1324">
                  <c:v>34786</c:v>
                </c:pt>
                <c:pt idx="1325">
                  <c:v>34787</c:v>
                </c:pt>
                <c:pt idx="1326">
                  <c:v>34788</c:v>
                </c:pt>
                <c:pt idx="1327">
                  <c:v>34789</c:v>
                </c:pt>
                <c:pt idx="1328">
                  <c:v>34792</c:v>
                </c:pt>
                <c:pt idx="1329">
                  <c:v>34793</c:v>
                </c:pt>
                <c:pt idx="1330">
                  <c:v>34794</c:v>
                </c:pt>
                <c:pt idx="1331">
                  <c:v>34795</c:v>
                </c:pt>
                <c:pt idx="1332">
                  <c:v>34796</c:v>
                </c:pt>
                <c:pt idx="1333">
                  <c:v>34799</c:v>
                </c:pt>
                <c:pt idx="1334">
                  <c:v>34800</c:v>
                </c:pt>
                <c:pt idx="1335">
                  <c:v>34801</c:v>
                </c:pt>
                <c:pt idx="1336">
                  <c:v>34802</c:v>
                </c:pt>
                <c:pt idx="1337">
                  <c:v>34806</c:v>
                </c:pt>
                <c:pt idx="1338">
                  <c:v>34807</c:v>
                </c:pt>
                <c:pt idx="1339">
                  <c:v>34808</c:v>
                </c:pt>
                <c:pt idx="1340">
                  <c:v>34809</c:v>
                </c:pt>
                <c:pt idx="1341">
                  <c:v>34810</c:v>
                </c:pt>
                <c:pt idx="1342">
                  <c:v>34813</c:v>
                </c:pt>
                <c:pt idx="1343">
                  <c:v>34814</c:v>
                </c:pt>
                <c:pt idx="1344">
                  <c:v>34815</c:v>
                </c:pt>
                <c:pt idx="1345">
                  <c:v>34816</c:v>
                </c:pt>
                <c:pt idx="1346">
                  <c:v>34817</c:v>
                </c:pt>
                <c:pt idx="1347">
                  <c:v>34820</c:v>
                </c:pt>
                <c:pt idx="1348">
                  <c:v>34821</c:v>
                </c:pt>
                <c:pt idx="1349">
                  <c:v>34822</c:v>
                </c:pt>
                <c:pt idx="1350">
                  <c:v>34823</c:v>
                </c:pt>
                <c:pt idx="1351">
                  <c:v>34824</c:v>
                </c:pt>
                <c:pt idx="1352">
                  <c:v>34827</c:v>
                </c:pt>
                <c:pt idx="1353">
                  <c:v>34828</c:v>
                </c:pt>
                <c:pt idx="1354">
                  <c:v>34829</c:v>
                </c:pt>
                <c:pt idx="1355">
                  <c:v>34830</c:v>
                </c:pt>
                <c:pt idx="1356">
                  <c:v>34831</c:v>
                </c:pt>
                <c:pt idx="1357">
                  <c:v>34834</c:v>
                </c:pt>
                <c:pt idx="1358">
                  <c:v>34835</c:v>
                </c:pt>
                <c:pt idx="1359">
                  <c:v>34836</c:v>
                </c:pt>
                <c:pt idx="1360">
                  <c:v>34837</c:v>
                </c:pt>
                <c:pt idx="1361">
                  <c:v>34838</c:v>
                </c:pt>
                <c:pt idx="1362">
                  <c:v>34841</c:v>
                </c:pt>
                <c:pt idx="1363">
                  <c:v>34842</c:v>
                </c:pt>
                <c:pt idx="1364">
                  <c:v>34843</c:v>
                </c:pt>
                <c:pt idx="1365">
                  <c:v>34844</c:v>
                </c:pt>
                <c:pt idx="1366">
                  <c:v>34845</c:v>
                </c:pt>
                <c:pt idx="1367">
                  <c:v>34849</c:v>
                </c:pt>
                <c:pt idx="1368">
                  <c:v>34850</c:v>
                </c:pt>
                <c:pt idx="1369">
                  <c:v>34851</c:v>
                </c:pt>
                <c:pt idx="1370">
                  <c:v>34852</c:v>
                </c:pt>
                <c:pt idx="1371">
                  <c:v>34855</c:v>
                </c:pt>
                <c:pt idx="1372">
                  <c:v>34856</c:v>
                </c:pt>
                <c:pt idx="1373">
                  <c:v>34857</c:v>
                </c:pt>
                <c:pt idx="1374">
                  <c:v>34858</c:v>
                </c:pt>
                <c:pt idx="1375">
                  <c:v>34859</c:v>
                </c:pt>
                <c:pt idx="1376">
                  <c:v>34862</c:v>
                </c:pt>
                <c:pt idx="1377">
                  <c:v>34863</c:v>
                </c:pt>
                <c:pt idx="1378">
                  <c:v>34864</c:v>
                </c:pt>
                <c:pt idx="1379">
                  <c:v>34865</c:v>
                </c:pt>
                <c:pt idx="1380">
                  <c:v>34866</c:v>
                </c:pt>
                <c:pt idx="1381">
                  <c:v>34869</c:v>
                </c:pt>
                <c:pt idx="1382">
                  <c:v>34870</c:v>
                </c:pt>
                <c:pt idx="1383">
                  <c:v>34871</c:v>
                </c:pt>
                <c:pt idx="1384">
                  <c:v>34872</c:v>
                </c:pt>
                <c:pt idx="1385">
                  <c:v>34873</c:v>
                </c:pt>
                <c:pt idx="1386">
                  <c:v>34876</c:v>
                </c:pt>
                <c:pt idx="1387">
                  <c:v>34877</c:v>
                </c:pt>
                <c:pt idx="1388">
                  <c:v>34878</c:v>
                </c:pt>
                <c:pt idx="1389">
                  <c:v>34879</c:v>
                </c:pt>
                <c:pt idx="1390">
                  <c:v>34880</c:v>
                </c:pt>
                <c:pt idx="1391">
                  <c:v>34883</c:v>
                </c:pt>
                <c:pt idx="1392">
                  <c:v>34885</c:v>
                </c:pt>
                <c:pt idx="1393">
                  <c:v>34886</c:v>
                </c:pt>
                <c:pt idx="1394">
                  <c:v>34887</c:v>
                </c:pt>
                <c:pt idx="1395">
                  <c:v>34890</c:v>
                </c:pt>
                <c:pt idx="1396">
                  <c:v>34891</c:v>
                </c:pt>
                <c:pt idx="1397">
                  <c:v>34892</c:v>
                </c:pt>
                <c:pt idx="1398">
                  <c:v>34893</c:v>
                </c:pt>
                <c:pt idx="1399">
                  <c:v>34894</c:v>
                </c:pt>
                <c:pt idx="1400">
                  <c:v>34897</c:v>
                </c:pt>
                <c:pt idx="1401">
                  <c:v>34898</c:v>
                </c:pt>
                <c:pt idx="1402">
                  <c:v>34899</c:v>
                </c:pt>
                <c:pt idx="1403">
                  <c:v>34900</c:v>
                </c:pt>
                <c:pt idx="1404">
                  <c:v>34901</c:v>
                </c:pt>
                <c:pt idx="1405">
                  <c:v>34904</c:v>
                </c:pt>
                <c:pt idx="1406">
                  <c:v>34905</c:v>
                </c:pt>
                <c:pt idx="1407">
                  <c:v>34906</c:v>
                </c:pt>
                <c:pt idx="1408">
                  <c:v>34907</c:v>
                </c:pt>
                <c:pt idx="1409">
                  <c:v>34908</c:v>
                </c:pt>
                <c:pt idx="1410">
                  <c:v>34911</c:v>
                </c:pt>
                <c:pt idx="1411">
                  <c:v>34912</c:v>
                </c:pt>
                <c:pt idx="1412">
                  <c:v>34913</c:v>
                </c:pt>
                <c:pt idx="1413">
                  <c:v>34914</c:v>
                </c:pt>
                <c:pt idx="1414">
                  <c:v>34915</c:v>
                </c:pt>
                <c:pt idx="1415">
                  <c:v>34918</c:v>
                </c:pt>
                <c:pt idx="1416">
                  <c:v>34919</c:v>
                </c:pt>
                <c:pt idx="1417">
                  <c:v>34920</c:v>
                </c:pt>
                <c:pt idx="1418">
                  <c:v>34921</c:v>
                </c:pt>
                <c:pt idx="1419">
                  <c:v>34922</c:v>
                </c:pt>
                <c:pt idx="1420">
                  <c:v>34925</c:v>
                </c:pt>
                <c:pt idx="1421">
                  <c:v>34926</c:v>
                </c:pt>
                <c:pt idx="1422">
                  <c:v>34927</c:v>
                </c:pt>
                <c:pt idx="1423">
                  <c:v>34928</c:v>
                </c:pt>
                <c:pt idx="1424">
                  <c:v>34929</c:v>
                </c:pt>
                <c:pt idx="1425">
                  <c:v>34932</c:v>
                </c:pt>
                <c:pt idx="1426">
                  <c:v>34933</c:v>
                </c:pt>
                <c:pt idx="1427">
                  <c:v>34934</c:v>
                </c:pt>
                <c:pt idx="1428">
                  <c:v>34935</c:v>
                </c:pt>
                <c:pt idx="1429">
                  <c:v>34936</c:v>
                </c:pt>
                <c:pt idx="1430">
                  <c:v>34939</c:v>
                </c:pt>
                <c:pt idx="1431">
                  <c:v>34940</c:v>
                </c:pt>
                <c:pt idx="1432">
                  <c:v>34941</c:v>
                </c:pt>
                <c:pt idx="1433">
                  <c:v>34942</c:v>
                </c:pt>
                <c:pt idx="1434">
                  <c:v>34943</c:v>
                </c:pt>
                <c:pt idx="1435">
                  <c:v>34947</c:v>
                </c:pt>
                <c:pt idx="1436">
                  <c:v>34948</c:v>
                </c:pt>
                <c:pt idx="1437">
                  <c:v>34949</c:v>
                </c:pt>
                <c:pt idx="1438">
                  <c:v>34950</c:v>
                </c:pt>
                <c:pt idx="1439">
                  <c:v>34953</c:v>
                </c:pt>
                <c:pt idx="1440">
                  <c:v>34954</c:v>
                </c:pt>
                <c:pt idx="1441">
                  <c:v>34955</c:v>
                </c:pt>
                <c:pt idx="1442">
                  <c:v>34956</c:v>
                </c:pt>
                <c:pt idx="1443">
                  <c:v>34957</c:v>
                </c:pt>
                <c:pt idx="1444">
                  <c:v>34960</c:v>
                </c:pt>
                <c:pt idx="1445">
                  <c:v>34961</c:v>
                </c:pt>
                <c:pt idx="1446">
                  <c:v>34962</c:v>
                </c:pt>
                <c:pt idx="1447">
                  <c:v>34963</c:v>
                </c:pt>
                <c:pt idx="1448">
                  <c:v>34964</c:v>
                </c:pt>
                <c:pt idx="1449">
                  <c:v>34967</c:v>
                </c:pt>
                <c:pt idx="1450">
                  <c:v>34968</c:v>
                </c:pt>
                <c:pt idx="1451">
                  <c:v>34969</c:v>
                </c:pt>
                <c:pt idx="1452">
                  <c:v>34970</c:v>
                </c:pt>
                <c:pt idx="1453">
                  <c:v>34971</c:v>
                </c:pt>
                <c:pt idx="1454">
                  <c:v>34974</c:v>
                </c:pt>
                <c:pt idx="1455">
                  <c:v>34975</c:v>
                </c:pt>
                <c:pt idx="1456">
                  <c:v>34976</c:v>
                </c:pt>
                <c:pt idx="1457">
                  <c:v>34977</c:v>
                </c:pt>
                <c:pt idx="1458">
                  <c:v>34978</c:v>
                </c:pt>
                <c:pt idx="1459">
                  <c:v>34981</c:v>
                </c:pt>
                <c:pt idx="1460">
                  <c:v>34982</c:v>
                </c:pt>
                <c:pt idx="1461">
                  <c:v>34983</c:v>
                </c:pt>
                <c:pt idx="1462">
                  <c:v>34984</c:v>
                </c:pt>
                <c:pt idx="1463">
                  <c:v>34985</c:v>
                </c:pt>
                <c:pt idx="1464">
                  <c:v>34988</c:v>
                </c:pt>
                <c:pt idx="1465">
                  <c:v>34989</c:v>
                </c:pt>
                <c:pt idx="1466">
                  <c:v>34990</c:v>
                </c:pt>
                <c:pt idx="1467">
                  <c:v>34991</c:v>
                </c:pt>
                <c:pt idx="1468">
                  <c:v>34992</c:v>
                </c:pt>
                <c:pt idx="1469">
                  <c:v>34995</c:v>
                </c:pt>
                <c:pt idx="1470">
                  <c:v>34996</c:v>
                </c:pt>
                <c:pt idx="1471">
                  <c:v>34997</c:v>
                </c:pt>
                <c:pt idx="1472">
                  <c:v>34998</c:v>
                </c:pt>
                <c:pt idx="1473">
                  <c:v>34999</c:v>
                </c:pt>
                <c:pt idx="1474">
                  <c:v>35002</c:v>
                </c:pt>
                <c:pt idx="1475">
                  <c:v>35003</c:v>
                </c:pt>
                <c:pt idx="1476">
                  <c:v>35004</c:v>
                </c:pt>
                <c:pt idx="1477">
                  <c:v>35005</c:v>
                </c:pt>
                <c:pt idx="1478">
                  <c:v>35006</c:v>
                </c:pt>
                <c:pt idx="1479">
                  <c:v>35009</c:v>
                </c:pt>
                <c:pt idx="1480">
                  <c:v>35010</c:v>
                </c:pt>
                <c:pt idx="1481">
                  <c:v>35011</c:v>
                </c:pt>
                <c:pt idx="1482">
                  <c:v>35012</c:v>
                </c:pt>
                <c:pt idx="1483">
                  <c:v>35013</c:v>
                </c:pt>
                <c:pt idx="1484">
                  <c:v>35016</c:v>
                </c:pt>
                <c:pt idx="1485">
                  <c:v>35017</c:v>
                </c:pt>
                <c:pt idx="1486">
                  <c:v>35018</c:v>
                </c:pt>
                <c:pt idx="1487">
                  <c:v>35019</c:v>
                </c:pt>
                <c:pt idx="1488">
                  <c:v>35020</c:v>
                </c:pt>
                <c:pt idx="1489">
                  <c:v>35023</c:v>
                </c:pt>
                <c:pt idx="1490">
                  <c:v>35024</c:v>
                </c:pt>
                <c:pt idx="1491">
                  <c:v>35025</c:v>
                </c:pt>
                <c:pt idx="1492">
                  <c:v>35027</c:v>
                </c:pt>
                <c:pt idx="1493">
                  <c:v>35030</c:v>
                </c:pt>
                <c:pt idx="1494">
                  <c:v>35031</c:v>
                </c:pt>
                <c:pt idx="1495">
                  <c:v>35032</c:v>
                </c:pt>
                <c:pt idx="1496">
                  <c:v>35033</c:v>
                </c:pt>
                <c:pt idx="1497">
                  <c:v>35034</c:v>
                </c:pt>
                <c:pt idx="1498">
                  <c:v>35037</c:v>
                </c:pt>
                <c:pt idx="1499">
                  <c:v>35038</c:v>
                </c:pt>
                <c:pt idx="1500">
                  <c:v>35039</c:v>
                </c:pt>
                <c:pt idx="1501">
                  <c:v>35040</c:v>
                </c:pt>
                <c:pt idx="1502">
                  <c:v>35041</c:v>
                </c:pt>
                <c:pt idx="1503">
                  <c:v>35044</c:v>
                </c:pt>
                <c:pt idx="1504">
                  <c:v>35045</c:v>
                </c:pt>
                <c:pt idx="1505">
                  <c:v>35046</c:v>
                </c:pt>
                <c:pt idx="1506">
                  <c:v>35047</c:v>
                </c:pt>
                <c:pt idx="1507">
                  <c:v>35048</c:v>
                </c:pt>
                <c:pt idx="1508">
                  <c:v>35051</c:v>
                </c:pt>
                <c:pt idx="1509">
                  <c:v>35052</c:v>
                </c:pt>
                <c:pt idx="1510">
                  <c:v>35053</c:v>
                </c:pt>
                <c:pt idx="1511">
                  <c:v>35054</c:v>
                </c:pt>
                <c:pt idx="1512">
                  <c:v>35055</c:v>
                </c:pt>
                <c:pt idx="1513">
                  <c:v>35059</c:v>
                </c:pt>
                <c:pt idx="1514">
                  <c:v>35060</c:v>
                </c:pt>
                <c:pt idx="1515">
                  <c:v>35061</c:v>
                </c:pt>
                <c:pt idx="1516">
                  <c:v>35062</c:v>
                </c:pt>
                <c:pt idx="1517">
                  <c:v>35066</c:v>
                </c:pt>
                <c:pt idx="1518">
                  <c:v>35067</c:v>
                </c:pt>
                <c:pt idx="1519">
                  <c:v>35068</c:v>
                </c:pt>
                <c:pt idx="1520">
                  <c:v>35069</c:v>
                </c:pt>
                <c:pt idx="1521">
                  <c:v>35072</c:v>
                </c:pt>
                <c:pt idx="1522">
                  <c:v>35073</c:v>
                </c:pt>
                <c:pt idx="1523">
                  <c:v>35074</c:v>
                </c:pt>
                <c:pt idx="1524">
                  <c:v>35075</c:v>
                </c:pt>
                <c:pt idx="1525">
                  <c:v>35076</c:v>
                </c:pt>
                <c:pt idx="1526">
                  <c:v>35079</c:v>
                </c:pt>
                <c:pt idx="1527">
                  <c:v>35080</c:v>
                </c:pt>
                <c:pt idx="1528">
                  <c:v>35081</c:v>
                </c:pt>
                <c:pt idx="1529">
                  <c:v>35082</c:v>
                </c:pt>
                <c:pt idx="1530">
                  <c:v>35083</c:v>
                </c:pt>
                <c:pt idx="1531">
                  <c:v>35086</c:v>
                </c:pt>
                <c:pt idx="1532">
                  <c:v>35087</c:v>
                </c:pt>
                <c:pt idx="1533">
                  <c:v>35088</c:v>
                </c:pt>
                <c:pt idx="1534">
                  <c:v>35089</c:v>
                </c:pt>
                <c:pt idx="1535">
                  <c:v>35090</c:v>
                </c:pt>
                <c:pt idx="1536">
                  <c:v>35093</c:v>
                </c:pt>
                <c:pt idx="1537">
                  <c:v>35094</c:v>
                </c:pt>
                <c:pt idx="1538">
                  <c:v>35095</c:v>
                </c:pt>
                <c:pt idx="1539">
                  <c:v>35096</c:v>
                </c:pt>
                <c:pt idx="1540">
                  <c:v>35097</c:v>
                </c:pt>
                <c:pt idx="1541">
                  <c:v>35100</c:v>
                </c:pt>
                <c:pt idx="1542">
                  <c:v>35101</c:v>
                </c:pt>
                <c:pt idx="1543">
                  <c:v>35102</c:v>
                </c:pt>
                <c:pt idx="1544">
                  <c:v>35103</c:v>
                </c:pt>
                <c:pt idx="1545">
                  <c:v>35104</c:v>
                </c:pt>
                <c:pt idx="1546">
                  <c:v>35107</c:v>
                </c:pt>
                <c:pt idx="1547">
                  <c:v>35108</c:v>
                </c:pt>
                <c:pt idx="1548">
                  <c:v>35109</c:v>
                </c:pt>
                <c:pt idx="1549">
                  <c:v>35110</c:v>
                </c:pt>
                <c:pt idx="1550">
                  <c:v>35111</c:v>
                </c:pt>
                <c:pt idx="1551">
                  <c:v>35115</c:v>
                </c:pt>
                <c:pt idx="1552">
                  <c:v>35116</c:v>
                </c:pt>
                <c:pt idx="1553">
                  <c:v>35117</c:v>
                </c:pt>
                <c:pt idx="1554">
                  <c:v>35118</c:v>
                </c:pt>
                <c:pt idx="1555">
                  <c:v>35121</c:v>
                </c:pt>
                <c:pt idx="1556">
                  <c:v>35122</c:v>
                </c:pt>
                <c:pt idx="1557">
                  <c:v>35123</c:v>
                </c:pt>
                <c:pt idx="1558">
                  <c:v>35124</c:v>
                </c:pt>
                <c:pt idx="1559">
                  <c:v>35125</c:v>
                </c:pt>
                <c:pt idx="1560">
                  <c:v>35128</c:v>
                </c:pt>
                <c:pt idx="1561">
                  <c:v>35129</c:v>
                </c:pt>
                <c:pt idx="1562">
                  <c:v>35130</c:v>
                </c:pt>
                <c:pt idx="1563">
                  <c:v>35131</c:v>
                </c:pt>
                <c:pt idx="1564">
                  <c:v>35132</c:v>
                </c:pt>
                <c:pt idx="1565">
                  <c:v>35135</c:v>
                </c:pt>
                <c:pt idx="1566">
                  <c:v>35136</c:v>
                </c:pt>
                <c:pt idx="1567">
                  <c:v>35137</c:v>
                </c:pt>
                <c:pt idx="1568">
                  <c:v>35138</c:v>
                </c:pt>
                <c:pt idx="1569">
                  <c:v>35139</c:v>
                </c:pt>
                <c:pt idx="1570">
                  <c:v>35142</c:v>
                </c:pt>
                <c:pt idx="1571">
                  <c:v>35143</c:v>
                </c:pt>
                <c:pt idx="1572">
                  <c:v>35144</c:v>
                </c:pt>
                <c:pt idx="1573">
                  <c:v>35145</c:v>
                </c:pt>
                <c:pt idx="1574">
                  <c:v>35146</c:v>
                </c:pt>
                <c:pt idx="1575">
                  <c:v>35149</c:v>
                </c:pt>
                <c:pt idx="1576">
                  <c:v>35150</c:v>
                </c:pt>
                <c:pt idx="1577">
                  <c:v>35151</c:v>
                </c:pt>
                <c:pt idx="1578">
                  <c:v>35152</c:v>
                </c:pt>
                <c:pt idx="1579">
                  <c:v>35153</c:v>
                </c:pt>
                <c:pt idx="1580">
                  <c:v>35156</c:v>
                </c:pt>
                <c:pt idx="1581">
                  <c:v>35157</c:v>
                </c:pt>
                <c:pt idx="1582">
                  <c:v>35158</c:v>
                </c:pt>
                <c:pt idx="1583">
                  <c:v>35159</c:v>
                </c:pt>
                <c:pt idx="1584">
                  <c:v>35163</c:v>
                </c:pt>
                <c:pt idx="1585">
                  <c:v>35164</c:v>
                </c:pt>
                <c:pt idx="1586">
                  <c:v>35165</c:v>
                </c:pt>
                <c:pt idx="1587">
                  <c:v>35166</c:v>
                </c:pt>
                <c:pt idx="1588">
                  <c:v>35167</c:v>
                </c:pt>
                <c:pt idx="1589">
                  <c:v>35170</c:v>
                </c:pt>
                <c:pt idx="1590">
                  <c:v>35171</c:v>
                </c:pt>
                <c:pt idx="1591">
                  <c:v>35172</c:v>
                </c:pt>
                <c:pt idx="1592">
                  <c:v>35173</c:v>
                </c:pt>
                <c:pt idx="1593">
                  <c:v>35174</c:v>
                </c:pt>
                <c:pt idx="1594">
                  <c:v>35177</c:v>
                </c:pt>
                <c:pt idx="1595">
                  <c:v>35178</c:v>
                </c:pt>
                <c:pt idx="1596">
                  <c:v>35179</c:v>
                </c:pt>
                <c:pt idx="1597">
                  <c:v>35180</c:v>
                </c:pt>
                <c:pt idx="1598">
                  <c:v>35181</c:v>
                </c:pt>
                <c:pt idx="1599">
                  <c:v>35184</c:v>
                </c:pt>
                <c:pt idx="1600">
                  <c:v>35185</c:v>
                </c:pt>
                <c:pt idx="1601">
                  <c:v>35186</c:v>
                </c:pt>
                <c:pt idx="1602">
                  <c:v>35187</c:v>
                </c:pt>
                <c:pt idx="1603">
                  <c:v>35188</c:v>
                </c:pt>
                <c:pt idx="1604">
                  <c:v>35191</c:v>
                </c:pt>
                <c:pt idx="1605">
                  <c:v>35192</c:v>
                </c:pt>
                <c:pt idx="1606">
                  <c:v>35193</c:v>
                </c:pt>
                <c:pt idx="1607">
                  <c:v>35194</c:v>
                </c:pt>
                <c:pt idx="1608">
                  <c:v>35195</c:v>
                </c:pt>
                <c:pt idx="1609">
                  <c:v>35198</c:v>
                </c:pt>
                <c:pt idx="1610">
                  <c:v>35199</c:v>
                </c:pt>
                <c:pt idx="1611">
                  <c:v>35200</c:v>
                </c:pt>
                <c:pt idx="1612">
                  <c:v>35201</c:v>
                </c:pt>
                <c:pt idx="1613">
                  <c:v>35202</c:v>
                </c:pt>
                <c:pt idx="1614">
                  <c:v>35205</c:v>
                </c:pt>
                <c:pt idx="1615">
                  <c:v>35206</c:v>
                </c:pt>
                <c:pt idx="1616">
                  <c:v>35207</c:v>
                </c:pt>
                <c:pt idx="1617">
                  <c:v>35208</c:v>
                </c:pt>
                <c:pt idx="1618">
                  <c:v>35209</c:v>
                </c:pt>
                <c:pt idx="1619">
                  <c:v>35213</c:v>
                </c:pt>
                <c:pt idx="1620">
                  <c:v>35214</c:v>
                </c:pt>
                <c:pt idx="1621">
                  <c:v>35215</c:v>
                </c:pt>
                <c:pt idx="1622">
                  <c:v>35216</c:v>
                </c:pt>
                <c:pt idx="1623">
                  <c:v>35219</c:v>
                </c:pt>
                <c:pt idx="1624">
                  <c:v>35220</c:v>
                </c:pt>
                <c:pt idx="1625">
                  <c:v>35221</c:v>
                </c:pt>
                <c:pt idx="1626">
                  <c:v>35222</c:v>
                </c:pt>
                <c:pt idx="1627">
                  <c:v>35223</c:v>
                </c:pt>
                <c:pt idx="1628">
                  <c:v>35226</c:v>
                </c:pt>
                <c:pt idx="1629">
                  <c:v>35227</c:v>
                </c:pt>
                <c:pt idx="1630">
                  <c:v>35228</c:v>
                </c:pt>
                <c:pt idx="1631">
                  <c:v>35229</c:v>
                </c:pt>
                <c:pt idx="1632">
                  <c:v>35230</c:v>
                </c:pt>
                <c:pt idx="1633">
                  <c:v>35233</c:v>
                </c:pt>
                <c:pt idx="1634">
                  <c:v>35234</c:v>
                </c:pt>
                <c:pt idx="1635">
                  <c:v>35235</c:v>
                </c:pt>
                <c:pt idx="1636">
                  <c:v>35236</c:v>
                </c:pt>
                <c:pt idx="1637">
                  <c:v>35237</c:v>
                </c:pt>
                <c:pt idx="1638">
                  <c:v>35240</c:v>
                </c:pt>
                <c:pt idx="1639">
                  <c:v>35241</c:v>
                </c:pt>
                <c:pt idx="1640">
                  <c:v>35242</c:v>
                </c:pt>
                <c:pt idx="1641">
                  <c:v>35243</c:v>
                </c:pt>
                <c:pt idx="1642">
                  <c:v>35244</c:v>
                </c:pt>
                <c:pt idx="1643">
                  <c:v>35247</c:v>
                </c:pt>
                <c:pt idx="1644">
                  <c:v>35248</c:v>
                </c:pt>
                <c:pt idx="1645">
                  <c:v>35249</c:v>
                </c:pt>
                <c:pt idx="1646">
                  <c:v>35251</c:v>
                </c:pt>
                <c:pt idx="1647">
                  <c:v>35254</c:v>
                </c:pt>
                <c:pt idx="1648">
                  <c:v>35255</c:v>
                </c:pt>
                <c:pt idx="1649">
                  <c:v>35256</c:v>
                </c:pt>
                <c:pt idx="1650">
                  <c:v>35257</c:v>
                </c:pt>
                <c:pt idx="1651">
                  <c:v>35258</c:v>
                </c:pt>
                <c:pt idx="1652">
                  <c:v>35261</c:v>
                </c:pt>
                <c:pt idx="1653">
                  <c:v>35262</c:v>
                </c:pt>
                <c:pt idx="1654">
                  <c:v>35263</c:v>
                </c:pt>
                <c:pt idx="1655">
                  <c:v>35264</c:v>
                </c:pt>
                <c:pt idx="1656">
                  <c:v>35265</c:v>
                </c:pt>
                <c:pt idx="1657">
                  <c:v>35268</c:v>
                </c:pt>
                <c:pt idx="1658">
                  <c:v>35269</c:v>
                </c:pt>
                <c:pt idx="1659">
                  <c:v>35270</c:v>
                </c:pt>
                <c:pt idx="1660">
                  <c:v>35271</c:v>
                </c:pt>
                <c:pt idx="1661">
                  <c:v>35272</c:v>
                </c:pt>
                <c:pt idx="1662">
                  <c:v>35275</c:v>
                </c:pt>
                <c:pt idx="1663">
                  <c:v>35276</c:v>
                </c:pt>
                <c:pt idx="1664">
                  <c:v>35277</c:v>
                </c:pt>
                <c:pt idx="1665">
                  <c:v>35278</c:v>
                </c:pt>
                <c:pt idx="1666">
                  <c:v>35279</c:v>
                </c:pt>
                <c:pt idx="1667">
                  <c:v>35282</c:v>
                </c:pt>
                <c:pt idx="1668">
                  <c:v>35283</c:v>
                </c:pt>
                <c:pt idx="1669">
                  <c:v>35284</c:v>
                </c:pt>
                <c:pt idx="1670">
                  <c:v>35285</c:v>
                </c:pt>
                <c:pt idx="1671">
                  <c:v>35286</c:v>
                </c:pt>
                <c:pt idx="1672">
                  <c:v>35289</c:v>
                </c:pt>
                <c:pt idx="1673">
                  <c:v>35290</c:v>
                </c:pt>
                <c:pt idx="1674">
                  <c:v>35291</c:v>
                </c:pt>
                <c:pt idx="1675">
                  <c:v>35292</c:v>
                </c:pt>
                <c:pt idx="1676">
                  <c:v>35293</c:v>
                </c:pt>
                <c:pt idx="1677">
                  <c:v>35296</c:v>
                </c:pt>
                <c:pt idx="1678">
                  <c:v>35297</c:v>
                </c:pt>
                <c:pt idx="1679">
                  <c:v>35298</c:v>
                </c:pt>
                <c:pt idx="1680">
                  <c:v>35299</c:v>
                </c:pt>
                <c:pt idx="1681">
                  <c:v>35300</c:v>
                </c:pt>
                <c:pt idx="1682">
                  <c:v>35303</c:v>
                </c:pt>
                <c:pt idx="1683">
                  <c:v>35304</c:v>
                </c:pt>
                <c:pt idx="1684">
                  <c:v>35305</c:v>
                </c:pt>
                <c:pt idx="1685">
                  <c:v>35306</c:v>
                </c:pt>
                <c:pt idx="1686">
                  <c:v>35307</c:v>
                </c:pt>
                <c:pt idx="1687">
                  <c:v>35311</c:v>
                </c:pt>
                <c:pt idx="1688">
                  <c:v>35312</c:v>
                </c:pt>
                <c:pt idx="1689">
                  <c:v>35313</c:v>
                </c:pt>
                <c:pt idx="1690">
                  <c:v>35314</c:v>
                </c:pt>
                <c:pt idx="1691">
                  <c:v>35317</c:v>
                </c:pt>
                <c:pt idx="1692">
                  <c:v>35318</c:v>
                </c:pt>
                <c:pt idx="1693">
                  <c:v>35319</c:v>
                </c:pt>
                <c:pt idx="1694">
                  <c:v>35320</c:v>
                </c:pt>
                <c:pt idx="1695">
                  <c:v>35321</c:v>
                </c:pt>
                <c:pt idx="1696">
                  <c:v>35324</c:v>
                </c:pt>
                <c:pt idx="1697">
                  <c:v>35325</c:v>
                </c:pt>
                <c:pt idx="1698">
                  <c:v>35326</c:v>
                </c:pt>
                <c:pt idx="1699">
                  <c:v>35327</c:v>
                </c:pt>
                <c:pt idx="1700">
                  <c:v>35328</c:v>
                </c:pt>
                <c:pt idx="1701">
                  <c:v>35331</c:v>
                </c:pt>
                <c:pt idx="1702">
                  <c:v>35332</c:v>
                </c:pt>
                <c:pt idx="1703">
                  <c:v>35333</c:v>
                </c:pt>
                <c:pt idx="1704">
                  <c:v>35334</c:v>
                </c:pt>
                <c:pt idx="1705">
                  <c:v>35335</c:v>
                </c:pt>
                <c:pt idx="1706">
                  <c:v>35338</c:v>
                </c:pt>
                <c:pt idx="1707">
                  <c:v>35339</c:v>
                </c:pt>
                <c:pt idx="1708">
                  <c:v>35340</c:v>
                </c:pt>
                <c:pt idx="1709">
                  <c:v>35341</c:v>
                </c:pt>
                <c:pt idx="1710">
                  <c:v>35342</c:v>
                </c:pt>
                <c:pt idx="1711">
                  <c:v>35345</c:v>
                </c:pt>
                <c:pt idx="1712">
                  <c:v>35346</c:v>
                </c:pt>
                <c:pt idx="1713">
                  <c:v>35347</c:v>
                </c:pt>
                <c:pt idx="1714">
                  <c:v>35348</c:v>
                </c:pt>
                <c:pt idx="1715">
                  <c:v>35349</c:v>
                </c:pt>
                <c:pt idx="1716">
                  <c:v>35352</c:v>
                </c:pt>
                <c:pt idx="1717">
                  <c:v>35353</c:v>
                </c:pt>
                <c:pt idx="1718">
                  <c:v>35354</c:v>
                </c:pt>
                <c:pt idx="1719">
                  <c:v>35355</c:v>
                </c:pt>
                <c:pt idx="1720">
                  <c:v>35356</c:v>
                </c:pt>
                <c:pt idx="1721">
                  <c:v>35359</c:v>
                </c:pt>
                <c:pt idx="1722">
                  <c:v>35360</c:v>
                </c:pt>
                <c:pt idx="1723">
                  <c:v>35361</c:v>
                </c:pt>
                <c:pt idx="1724">
                  <c:v>35362</c:v>
                </c:pt>
                <c:pt idx="1725">
                  <c:v>35363</c:v>
                </c:pt>
                <c:pt idx="1726">
                  <c:v>35366</c:v>
                </c:pt>
                <c:pt idx="1727">
                  <c:v>35367</c:v>
                </c:pt>
                <c:pt idx="1728">
                  <c:v>35368</c:v>
                </c:pt>
                <c:pt idx="1729">
                  <c:v>35369</c:v>
                </c:pt>
                <c:pt idx="1730">
                  <c:v>35370</c:v>
                </c:pt>
                <c:pt idx="1731">
                  <c:v>35373</c:v>
                </c:pt>
                <c:pt idx="1732">
                  <c:v>35374</c:v>
                </c:pt>
                <c:pt idx="1733">
                  <c:v>35375</c:v>
                </c:pt>
                <c:pt idx="1734">
                  <c:v>35376</c:v>
                </c:pt>
                <c:pt idx="1735">
                  <c:v>35377</c:v>
                </c:pt>
                <c:pt idx="1736">
                  <c:v>35380</c:v>
                </c:pt>
                <c:pt idx="1737">
                  <c:v>35381</c:v>
                </c:pt>
                <c:pt idx="1738">
                  <c:v>35382</c:v>
                </c:pt>
                <c:pt idx="1739">
                  <c:v>35383</c:v>
                </c:pt>
                <c:pt idx="1740">
                  <c:v>35384</c:v>
                </c:pt>
                <c:pt idx="1741">
                  <c:v>35387</c:v>
                </c:pt>
                <c:pt idx="1742">
                  <c:v>35388</c:v>
                </c:pt>
                <c:pt idx="1743">
                  <c:v>35389</c:v>
                </c:pt>
                <c:pt idx="1744">
                  <c:v>35390</c:v>
                </c:pt>
                <c:pt idx="1745">
                  <c:v>35391</c:v>
                </c:pt>
                <c:pt idx="1746">
                  <c:v>35394</c:v>
                </c:pt>
                <c:pt idx="1747">
                  <c:v>35395</c:v>
                </c:pt>
                <c:pt idx="1748">
                  <c:v>35396</c:v>
                </c:pt>
                <c:pt idx="1749">
                  <c:v>35398</c:v>
                </c:pt>
                <c:pt idx="1750">
                  <c:v>35401</c:v>
                </c:pt>
                <c:pt idx="1751">
                  <c:v>35402</c:v>
                </c:pt>
                <c:pt idx="1752">
                  <c:v>35403</c:v>
                </c:pt>
                <c:pt idx="1753">
                  <c:v>35404</c:v>
                </c:pt>
                <c:pt idx="1754">
                  <c:v>35405</c:v>
                </c:pt>
                <c:pt idx="1755">
                  <c:v>35408</c:v>
                </c:pt>
                <c:pt idx="1756">
                  <c:v>35409</c:v>
                </c:pt>
                <c:pt idx="1757">
                  <c:v>35410</c:v>
                </c:pt>
                <c:pt idx="1758">
                  <c:v>35411</c:v>
                </c:pt>
                <c:pt idx="1759">
                  <c:v>35412</c:v>
                </c:pt>
                <c:pt idx="1760">
                  <c:v>35415</c:v>
                </c:pt>
                <c:pt idx="1761">
                  <c:v>35416</c:v>
                </c:pt>
                <c:pt idx="1762">
                  <c:v>35417</c:v>
                </c:pt>
                <c:pt idx="1763">
                  <c:v>35418</c:v>
                </c:pt>
                <c:pt idx="1764">
                  <c:v>35419</c:v>
                </c:pt>
                <c:pt idx="1765">
                  <c:v>35422</c:v>
                </c:pt>
                <c:pt idx="1766">
                  <c:v>35423</c:v>
                </c:pt>
                <c:pt idx="1767">
                  <c:v>35425</c:v>
                </c:pt>
                <c:pt idx="1768">
                  <c:v>35426</c:v>
                </c:pt>
                <c:pt idx="1769">
                  <c:v>35429</c:v>
                </c:pt>
                <c:pt idx="1770">
                  <c:v>35430</c:v>
                </c:pt>
                <c:pt idx="1771">
                  <c:v>35432</c:v>
                </c:pt>
                <c:pt idx="1772">
                  <c:v>35433</c:v>
                </c:pt>
                <c:pt idx="1773">
                  <c:v>35436</c:v>
                </c:pt>
                <c:pt idx="1774">
                  <c:v>35437</c:v>
                </c:pt>
                <c:pt idx="1775">
                  <c:v>35438</c:v>
                </c:pt>
                <c:pt idx="1776">
                  <c:v>35439</c:v>
                </c:pt>
                <c:pt idx="1777">
                  <c:v>35440</c:v>
                </c:pt>
                <c:pt idx="1778">
                  <c:v>35443</c:v>
                </c:pt>
                <c:pt idx="1779">
                  <c:v>35444</c:v>
                </c:pt>
                <c:pt idx="1780">
                  <c:v>35445</c:v>
                </c:pt>
                <c:pt idx="1781">
                  <c:v>35446</c:v>
                </c:pt>
                <c:pt idx="1782">
                  <c:v>35447</c:v>
                </c:pt>
                <c:pt idx="1783">
                  <c:v>35450</c:v>
                </c:pt>
                <c:pt idx="1784">
                  <c:v>35451</c:v>
                </c:pt>
                <c:pt idx="1785">
                  <c:v>35452</c:v>
                </c:pt>
                <c:pt idx="1786">
                  <c:v>35453</c:v>
                </c:pt>
                <c:pt idx="1787">
                  <c:v>35454</c:v>
                </c:pt>
                <c:pt idx="1788">
                  <c:v>35457</c:v>
                </c:pt>
                <c:pt idx="1789">
                  <c:v>35458</c:v>
                </c:pt>
                <c:pt idx="1790">
                  <c:v>35459</c:v>
                </c:pt>
                <c:pt idx="1791">
                  <c:v>35460</c:v>
                </c:pt>
                <c:pt idx="1792">
                  <c:v>35461</c:v>
                </c:pt>
                <c:pt idx="1793">
                  <c:v>35464</c:v>
                </c:pt>
                <c:pt idx="1794">
                  <c:v>35465</c:v>
                </c:pt>
                <c:pt idx="1795">
                  <c:v>35466</c:v>
                </c:pt>
                <c:pt idx="1796">
                  <c:v>35467</c:v>
                </c:pt>
                <c:pt idx="1797">
                  <c:v>35468</c:v>
                </c:pt>
                <c:pt idx="1798">
                  <c:v>35471</c:v>
                </c:pt>
                <c:pt idx="1799">
                  <c:v>35472</c:v>
                </c:pt>
                <c:pt idx="1800">
                  <c:v>35473</c:v>
                </c:pt>
                <c:pt idx="1801">
                  <c:v>35474</c:v>
                </c:pt>
                <c:pt idx="1802">
                  <c:v>35475</c:v>
                </c:pt>
                <c:pt idx="1803">
                  <c:v>35479</c:v>
                </c:pt>
                <c:pt idx="1804">
                  <c:v>35480</c:v>
                </c:pt>
                <c:pt idx="1805">
                  <c:v>35481</c:v>
                </c:pt>
                <c:pt idx="1806">
                  <c:v>35482</c:v>
                </c:pt>
                <c:pt idx="1807">
                  <c:v>35485</c:v>
                </c:pt>
                <c:pt idx="1808">
                  <c:v>35486</c:v>
                </c:pt>
                <c:pt idx="1809">
                  <c:v>35487</c:v>
                </c:pt>
                <c:pt idx="1810">
                  <c:v>35488</c:v>
                </c:pt>
                <c:pt idx="1811">
                  <c:v>35489</c:v>
                </c:pt>
                <c:pt idx="1812">
                  <c:v>35492</c:v>
                </c:pt>
                <c:pt idx="1813">
                  <c:v>35493</c:v>
                </c:pt>
                <c:pt idx="1814">
                  <c:v>35494</c:v>
                </c:pt>
                <c:pt idx="1815">
                  <c:v>35495</c:v>
                </c:pt>
                <c:pt idx="1816">
                  <c:v>35496</c:v>
                </c:pt>
                <c:pt idx="1817">
                  <c:v>35499</c:v>
                </c:pt>
                <c:pt idx="1818">
                  <c:v>35500</c:v>
                </c:pt>
                <c:pt idx="1819">
                  <c:v>35501</c:v>
                </c:pt>
                <c:pt idx="1820">
                  <c:v>35502</c:v>
                </c:pt>
                <c:pt idx="1821">
                  <c:v>35503</c:v>
                </c:pt>
                <c:pt idx="1822">
                  <c:v>35506</c:v>
                </c:pt>
                <c:pt idx="1823">
                  <c:v>35507</c:v>
                </c:pt>
                <c:pt idx="1824">
                  <c:v>35508</c:v>
                </c:pt>
                <c:pt idx="1825">
                  <c:v>35509</c:v>
                </c:pt>
                <c:pt idx="1826">
                  <c:v>35510</c:v>
                </c:pt>
                <c:pt idx="1827">
                  <c:v>35513</c:v>
                </c:pt>
                <c:pt idx="1828">
                  <c:v>35514</c:v>
                </c:pt>
                <c:pt idx="1829">
                  <c:v>35515</c:v>
                </c:pt>
                <c:pt idx="1830">
                  <c:v>35516</c:v>
                </c:pt>
                <c:pt idx="1831">
                  <c:v>35520</c:v>
                </c:pt>
                <c:pt idx="1832">
                  <c:v>35521</c:v>
                </c:pt>
                <c:pt idx="1833">
                  <c:v>35522</c:v>
                </c:pt>
                <c:pt idx="1834">
                  <c:v>35523</c:v>
                </c:pt>
                <c:pt idx="1835">
                  <c:v>35524</c:v>
                </c:pt>
                <c:pt idx="1836">
                  <c:v>35527</c:v>
                </c:pt>
                <c:pt idx="1837">
                  <c:v>35528</c:v>
                </c:pt>
                <c:pt idx="1838">
                  <c:v>35529</c:v>
                </c:pt>
                <c:pt idx="1839">
                  <c:v>35530</c:v>
                </c:pt>
                <c:pt idx="1840">
                  <c:v>35531</c:v>
                </c:pt>
                <c:pt idx="1841">
                  <c:v>35534</c:v>
                </c:pt>
                <c:pt idx="1842">
                  <c:v>35535</c:v>
                </c:pt>
                <c:pt idx="1843">
                  <c:v>35536</c:v>
                </c:pt>
                <c:pt idx="1844">
                  <c:v>35537</c:v>
                </c:pt>
                <c:pt idx="1845">
                  <c:v>35538</c:v>
                </c:pt>
                <c:pt idx="1846">
                  <c:v>35541</c:v>
                </c:pt>
                <c:pt idx="1847">
                  <c:v>35542</c:v>
                </c:pt>
                <c:pt idx="1848">
                  <c:v>35543</c:v>
                </c:pt>
                <c:pt idx="1849">
                  <c:v>35544</c:v>
                </c:pt>
                <c:pt idx="1850">
                  <c:v>35545</c:v>
                </c:pt>
                <c:pt idx="1851">
                  <c:v>35548</c:v>
                </c:pt>
                <c:pt idx="1852">
                  <c:v>35549</c:v>
                </c:pt>
                <c:pt idx="1853">
                  <c:v>35550</c:v>
                </c:pt>
                <c:pt idx="1854">
                  <c:v>35551</c:v>
                </c:pt>
                <c:pt idx="1855">
                  <c:v>35552</c:v>
                </c:pt>
                <c:pt idx="1856">
                  <c:v>35555</c:v>
                </c:pt>
                <c:pt idx="1857">
                  <c:v>35556</c:v>
                </c:pt>
                <c:pt idx="1858">
                  <c:v>35557</c:v>
                </c:pt>
                <c:pt idx="1859">
                  <c:v>35558</c:v>
                </c:pt>
                <c:pt idx="1860">
                  <c:v>35559</c:v>
                </c:pt>
                <c:pt idx="1861">
                  <c:v>35562</c:v>
                </c:pt>
                <c:pt idx="1862">
                  <c:v>35563</c:v>
                </c:pt>
                <c:pt idx="1863">
                  <c:v>35564</c:v>
                </c:pt>
                <c:pt idx="1864">
                  <c:v>35565</c:v>
                </c:pt>
                <c:pt idx="1865">
                  <c:v>35566</c:v>
                </c:pt>
                <c:pt idx="1866">
                  <c:v>35569</c:v>
                </c:pt>
                <c:pt idx="1867">
                  <c:v>35570</c:v>
                </c:pt>
                <c:pt idx="1868">
                  <c:v>35571</c:v>
                </c:pt>
                <c:pt idx="1869">
                  <c:v>35572</c:v>
                </c:pt>
                <c:pt idx="1870">
                  <c:v>35573</c:v>
                </c:pt>
                <c:pt idx="1871">
                  <c:v>35577</c:v>
                </c:pt>
                <c:pt idx="1872">
                  <c:v>35578</c:v>
                </c:pt>
                <c:pt idx="1873">
                  <c:v>35579</c:v>
                </c:pt>
                <c:pt idx="1874">
                  <c:v>35580</c:v>
                </c:pt>
                <c:pt idx="1875">
                  <c:v>35583</c:v>
                </c:pt>
                <c:pt idx="1876">
                  <c:v>35584</c:v>
                </c:pt>
                <c:pt idx="1877">
                  <c:v>35585</c:v>
                </c:pt>
                <c:pt idx="1878">
                  <c:v>35586</c:v>
                </c:pt>
                <c:pt idx="1879">
                  <c:v>35587</c:v>
                </c:pt>
                <c:pt idx="1880">
                  <c:v>35590</c:v>
                </c:pt>
                <c:pt idx="1881">
                  <c:v>35591</c:v>
                </c:pt>
                <c:pt idx="1882">
                  <c:v>35592</c:v>
                </c:pt>
                <c:pt idx="1883">
                  <c:v>35593</c:v>
                </c:pt>
                <c:pt idx="1884">
                  <c:v>35594</c:v>
                </c:pt>
                <c:pt idx="1885">
                  <c:v>35597</c:v>
                </c:pt>
                <c:pt idx="1886">
                  <c:v>35598</c:v>
                </c:pt>
                <c:pt idx="1887">
                  <c:v>35599</c:v>
                </c:pt>
                <c:pt idx="1888">
                  <c:v>35600</c:v>
                </c:pt>
                <c:pt idx="1889">
                  <c:v>35601</c:v>
                </c:pt>
                <c:pt idx="1890">
                  <c:v>35604</c:v>
                </c:pt>
                <c:pt idx="1891">
                  <c:v>35605</c:v>
                </c:pt>
                <c:pt idx="1892">
                  <c:v>35606</c:v>
                </c:pt>
                <c:pt idx="1893">
                  <c:v>35607</c:v>
                </c:pt>
                <c:pt idx="1894">
                  <c:v>35608</c:v>
                </c:pt>
                <c:pt idx="1895">
                  <c:v>35611</c:v>
                </c:pt>
                <c:pt idx="1896">
                  <c:v>35612</c:v>
                </c:pt>
                <c:pt idx="1897">
                  <c:v>35613</c:v>
                </c:pt>
                <c:pt idx="1898">
                  <c:v>35614</c:v>
                </c:pt>
                <c:pt idx="1899">
                  <c:v>35618</c:v>
                </c:pt>
                <c:pt idx="1900">
                  <c:v>35619</c:v>
                </c:pt>
                <c:pt idx="1901">
                  <c:v>35620</c:v>
                </c:pt>
                <c:pt idx="1902">
                  <c:v>35621</c:v>
                </c:pt>
                <c:pt idx="1903">
                  <c:v>35622</c:v>
                </c:pt>
                <c:pt idx="1904">
                  <c:v>35625</c:v>
                </c:pt>
                <c:pt idx="1905">
                  <c:v>35626</c:v>
                </c:pt>
                <c:pt idx="1906">
                  <c:v>35627</c:v>
                </c:pt>
                <c:pt idx="1907">
                  <c:v>35628</c:v>
                </c:pt>
                <c:pt idx="1908">
                  <c:v>35629</c:v>
                </c:pt>
                <c:pt idx="1909">
                  <c:v>35632</c:v>
                </c:pt>
                <c:pt idx="1910">
                  <c:v>35633</c:v>
                </c:pt>
                <c:pt idx="1911">
                  <c:v>35634</c:v>
                </c:pt>
                <c:pt idx="1912">
                  <c:v>35635</c:v>
                </c:pt>
                <c:pt idx="1913">
                  <c:v>35636</c:v>
                </c:pt>
                <c:pt idx="1914">
                  <c:v>35639</c:v>
                </c:pt>
                <c:pt idx="1915">
                  <c:v>35640</c:v>
                </c:pt>
                <c:pt idx="1916">
                  <c:v>35641</c:v>
                </c:pt>
                <c:pt idx="1917">
                  <c:v>35642</c:v>
                </c:pt>
                <c:pt idx="1918">
                  <c:v>35643</c:v>
                </c:pt>
                <c:pt idx="1919">
                  <c:v>35646</c:v>
                </c:pt>
                <c:pt idx="1920">
                  <c:v>35647</c:v>
                </c:pt>
                <c:pt idx="1921">
                  <c:v>35648</c:v>
                </c:pt>
                <c:pt idx="1922">
                  <c:v>35649</c:v>
                </c:pt>
                <c:pt idx="1923">
                  <c:v>35650</c:v>
                </c:pt>
                <c:pt idx="1924">
                  <c:v>35653</c:v>
                </c:pt>
                <c:pt idx="1925">
                  <c:v>35654</c:v>
                </c:pt>
                <c:pt idx="1926">
                  <c:v>35655</c:v>
                </c:pt>
                <c:pt idx="1927">
                  <c:v>35656</c:v>
                </c:pt>
                <c:pt idx="1928">
                  <c:v>35657</c:v>
                </c:pt>
                <c:pt idx="1929">
                  <c:v>35660</c:v>
                </c:pt>
                <c:pt idx="1930">
                  <c:v>35661</c:v>
                </c:pt>
                <c:pt idx="1931">
                  <c:v>35662</c:v>
                </c:pt>
                <c:pt idx="1932">
                  <c:v>35663</c:v>
                </c:pt>
                <c:pt idx="1933">
                  <c:v>35664</c:v>
                </c:pt>
                <c:pt idx="1934">
                  <c:v>35667</c:v>
                </c:pt>
                <c:pt idx="1935">
                  <c:v>35668</c:v>
                </c:pt>
                <c:pt idx="1936">
                  <c:v>35669</c:v>
                </c:pt>
                <c:pt idx="1937">
                  <c:v>35670</c:v>
                </c:pt>
                <c:pt idx="1938">
                  <c:v>35671</c:v>
                </c:pt>
                <c:pt idx="1939">
                  <c:v>35675</c:v>
                </c:pt>
                <c:pt idx="1940">
                  <c:v>35676</c:v>
                </c:pt>
                <c:pt idx="1941">
                  <c:v>35677</c:v>
                </c:pt>
                <c:pt idx="1942">
                  <c:v>35678</c:v>
                </c:pt>
                <c:pt idx="1943">
                  <c:v>35681</c:v>
                </c:pt>
                <c:pt idx="1944">
                  <c:v>35682</c:v>
                </c:pt>
                <c:pt idx="1945">
                  <c:v>35683</c:v>
                </c:pt>
                <c:pt idx="1946">
                  <c:v>35684</c:v>
                </c:pt>
                <c:pt idx="1947">
                  <c:v>35685</c:v>
                </c:pt>
                <c:pt idx="1948">
                  <c:v>35688</c:v>
                </c:pt>
                <c:pt idx="1949">
                  <c:v>35689</c:v>
                </c:pt>
                <c:pt idx="1950">
                  <c:v>35690</c:v>
                </c:pt>
                <c:pt idx="1951">
                  <c:v>35691</c:v>
                </c:pt>
                <c:pt idx="1952">
                  <c:v>35692</c:v>
                </c:pt>
                <c:pt idx="1953">
                  <c:v>35695</c:v>
                </c:pt>
                <c:pt idx="1954">
                  <c:v>35696</c:v>
                </c:pt>
                <c:pt idx="1955">
                  <c:v>35697</c:v>
                </c:pt>
                <c:pt idx="1956">
                  <c:v>35698</c:v>
                </c:pt>
                <c:pt idx="1957">
                  <c:v>35699</c:v>
                </c:pt>
                <c:pt idx="1958">
                  <c:v>35702</c:v>
                </c:pt>
                <c:pt idx="1959">
                  <c:v>35703</c:v>
                </c:pt>
                <c:pt idx="1960">
                  <c:v>35704</c:v>
                </c:pt>
                <c:pt idx="1961">
                  <c:v>35705</c:v>
                </c:pt>
                <c:pt idx="1962">
                  <c:v>35706</c:v>
                </c:pt>
                <c:pt idx="1963">
                  <c:v>35709</c:v>
                </c:pt>
                <c:pt idx="1964">
                  <c:v>35710</c:v>
                </c:pt>
                <c:pt idx="1965">
                  <c:v>35711</c:v>
                </c:pt>
                <c:pt idx="1966">
                  <c:v>35712</c:v>
                </c:pt>
                <c:pt idx="1967">
                  <c:v>35713</c:v>
                </c:pt>
                <c:pt idx="1968">
                  <c:v>35716</c:v>
                </c:pt>
                <c:pt idx="1969">
                  <c:v>35717</c:v>
                </c:pt>
                <c:pt idx="1970">
                  <c:v>35718</c:v>
                </c:pt>
                <c:pt idx="1971">
                  <c:v>35719</c:v>
                </c:pt>
                <c:pt idx="1972">
                  <c:v>35720</c:v>
                </c:pt>
                <c:pt idx="1973">
                  <c:v>35723</c:v>
                </c:pt>
                <c:pt idx="1974">
                  <c:v>35724</c:v>
                </c:pt>
                <c:pt idx="1975">
                  <c:v>35725</c:v>
                </c:pt>
                <c:pt idx="1976">
                  <c:v>35726</c:v>
                </c:pt>
                <c:pt idx="1977">
                  <c:v>35727</c:v>
                </c:pt>
                <c:pt idx="1978">
                  <c:v>35730</c:v>
                </c:pt>
                <c:pt idx="1979">
                  <c:v>35731</c:v>
                </c:pt>
                <c:pt idx="1980">
                  <c:v>35732</c:v>
                </c:pt>
                <c:pt idx="1981">
                  <c:v>35733</c:v>
                </c:pt>
                <c:pt idx="1982">
                  <c:v>35734</c:v>
                </c:pt>
                <c:pt idx="1983">
                  <c:v>35737</c:v>
                </c:pt>
                <c:pt idx="1984">
                  <c:v>35738</c:v>
                </c:pt>
                <c:pt idx="1985">
                  <c:v>35739</c:v>
                </c:pt>
                <c:pt idx="1986">
                  <c:v>35740</c:v>
                </c:pt>
                <c:pt idx="1987">
                  <c:v>35741</c:v>
                </c:pt>
                <c:pt idx="1988">
                  <c:v>35744</c:v>
                </c:pt>
                <c:pt idx="1989">
                  <c:v>35745</c:v>
                </c:pt>
                <c:pt idx="1990">
                  <c:v>35746</c:v>
                </c:pt>
                <c:pt idx="1991">
                  <c:v>35747</c:v>
                </c:pt>
                <c:pt idx="1992">
                  <c:v>35748</c:v>
                </c:pt>
                <c:pt idx="1993">
                  <c:v>35751</c:v>
                </c:pt>
                <c:pt idx="1994">
                  <c:v>35752</c:v>
                </c:pt>
                <c:pt idx="1995">
                  <c:v>35753</c:v>
                </c:pt>
                <c:pt idx="1996">
                  <c:v>35754</c:v>
                </c:pt>
                <c:pt idx="1997">
                  <c:v>35755</c:v>
                </c:pt>
                <c:pt idx="1998">
                  <c:v>35758</c:v>
                </c:pt>
                <c:pt idx="1999">
                  <c:v>35759</c:v>
                </c:pt>
                <c:pt idx="2000">
                  <c:v>35760</c:v>
                </c:pt>
                <c:pt idx="2001">
                  <c:v>35762</c:v>
                </c:pt>
                <c:pt idx="2002">
                  <c:v>35765</c:v>
                </c:pt>
                <c:pt idx="2003">
                  <c:v>35766</c:v>
                </c:pt>
                <c:pt idx="2004">
                  <c:v>35767</c:v>
                </c:pt>
                <c:pt idx="2005">
                  <c:v>35768</c:v>
                </c:pt>
                <c:pt idx="2006">
                  <c:v>35769</c:v>
                </c:pt>
                <c:pt idx="2007">
                  <c:v>35772</c:v>
                </c:pt>
                <c:pt idx="2008">
                  <c:v>35773</c:v>
                </c:pt>
                <c:pt idx="2009">
                  <c:v>35774</c:v>
                </c:pt>
                <c:pt idx="2010">
                  <c:v>35775</c:v>
                </c:pt>
                <c:pt idx="2011">
                  <c:v>35776</c:v>
                </c:pt>
                <c:pt idx="2012">
                  <c:v>35779</c:v>
                </c:pt>
                <c:pt idx="2013">
                  <c:v>35780</c:v>
                </c:pt>
                <c:pt idx="2014">
                  <c:v>35781</c:v>
                </c:pt>
                <c:pt idx="2015">
                  <c:v>35782</c:v>
                </c:pt>
                <c:pt idx="2016">
                  <c:v>35783</c:v>
                </c:pt>
                <c:pt idx="2017">
                  <c:v>35786</c:v>
                </c:pt>
                <c:pt idx="2018">
                  <c:v>35787</c:v>
                </c:pt>
                <c:pt idx="2019">
                  <c:v>35788</c:v>
                </c:pt>
                <c:pt idx="2020">
                  <c:v>35790</c:v>
                </c:pt>
                <c:pt idx="2021">
                  <c:v>35793</c:v>
                </c:pt>
                <c:pt idx="2022">
                  <c:v>35794</c:v>
                </c:pt>
                <c:pt idx="2023">
                  <c:v>35795</c:v>
                </c:pt>
                <c:pt idx="2024">
                  <c:v>35797</c:v>
                </c:pt>
                <c:pt idx="2025">
                  <c:v>35800</c:v>
                </c:pt>
                <c:pt idx="2026">
                  <c:v>35801</c:v>
                </c:pt>
                <c:pt idx="2027">
                  <c:v>35802</c:v>
                </c:pt>
                <c:pt idx="2028">
                  <c:v>35803</c:v>
                </c:pt>
                <c:pt idx="2029">
                  <c:v>35804</c:v>
                </c:pt>
                <c:pt idx="2030">
                  <c:v>35807</c:v>
                </c:pt>
                <c:pt idx="2031">
                  <c:v>35808</c:v>
                </c:pt>
                <c:pt idx="2032">
                  <c:v>35809</c:v>
                </c:pt>
                <c:pt idx="2033">
                  <c:v>35810</c:v>
                </c:pt>
                <c:pt idx="2034">
                  <c:v>35811</c:v>
                </c:pt>
                <c:pt idx="2035">
                  <c:v>35815</c:v>
                </c:pt>
                <c:pt idx="2036">
                  <c:v>35816</c:v>
                </c:pt>
                <c:pt idx="2037">
                  <c:v>35817</c:v>
                </c:pt>
                <c:pt idx="2038">
                  <c:v>35818</c:v>
                </c:pt>
                <c:pt idx="2039">
                  <c:v>35821</c:v>
                </c:pt>
                <c:pt idx="2040">
                  <c:v>35822</c:v>
                </c:pt>
                <c:pt idx="2041">
                  <c:v>35823</c:v>
                </c:pt>
                <c:pt idx="2042">
                  <c:v>35824</c:v>
                </c:pt>
                <c:pt idx="2043">
                  <c:v>35825</c:v>
                </c:pt>
                <c:pt idx="2044">
                  <c:v>35828</c:v>
                </c:pt>
                <c:pt idx="2045">
                  <c:v>35829</c:v>
                </c:pt>
                <c:pt idx="2046">
                  <c:v>35830</c:v>
                </c:pt>
                <c:pt idx="2047">
                  <c:v>35831</c:v>
                </c:pt>
                <c:pt idx="2048">
                  <c:v>35832</c:v>
                </c:pt>
                <c:pt idx="2049">
                  <c:v>35835</c:v>
                </c:pt>
                <c:pt idx="2050">
                  <c:v>35836</c:v>
                </c:pt>
                <c:pt idx="2051">
                  <c:v>35837</c:v>
                </c:pt>
                <c:pt idx="2052">
                  <c:v>35838</c:v>
                </c:pt>
                <c:pt idx="2053">
                  <c:v>35839</c:v>
                </c:pt>
                <c:pt idx="2054">
                  <c:v>35843</c:v>
                </c:pt>
                <c:pt idx="2055">
                  <c:v>35844</c:v>
                </c:pt>
                <c:pt idx="2056">
                  <c:v>35845</c:v>
                </c:pt>
                <c:pt idx="2057">
                  <c:v>35846</c:v>
                </c:pt>
                <c:pt idx="2058">
                  <c:v>35849</c:v>
                </c:pt>
                <c:pt idx="2059">
                  <c:v>35850</c:v>
                </c:pt>
                <c:pt idx="2060">
                  <c:v>35851</c:v>
                </c:pt>
                <c:pt idx="2061">
                  <c:v>35852</c:v>
                </c:pt>
                <c:pt idx="2062">
                  <c:v>35853</c:v>
                </c:pt>
                <c:pt idx="2063">
                  <c:v>35856</c:v>
                </c:pt>
                <c:pt idx="2064">
                  <c:v>35857</c:v>
                </c:pt>
                <c:pt idx="2065">
                  <c:v>35858</c:v>
                </c:pt>
                <c:pt idx="2066">
                  <c:v>35859</c:v>
                </c:pt>
                <c:pt idx="2067">
                  <c:v>35860</c:v>
                </c:pt>
                <c:pt idx="2068">
                  <c:v>35863</c:v>
                </c:pt>
                <c:pt idx="2069">
                  <c:v>35864</c:v>
                </c:pt>
                <c:pt idx="2070">
                  <c:v>35865</c:v>
                </c:pt>
                <c:pt idx="2071">
                  <c:v>35866</c:v>
                </c:pt>
                <c:pt idx="2072">
                  <c:v>35867</c:v>
                </c:pt>
                <c:pt idx="2073">
                  <c:v>35870</c:v>
                </c:pt>
                <c:pt idx="2074">
                  <c:v>35871</c:v>
                </c:pt>
                <c:pt idx="2075">
                  <c:v>35872</c:v>
                </c:pt>
                <c:pt idx="2076">
                  <c:v>35873</c:v>
                </c:pt>
                <c:pt idx="2077">
                  <c:v>35874</c:v>
                </c:pt>
                <c:pt idx="2078">
                  <c:v>35877</c:v>
                </c:pt>
                <c:pt idx="2079">
                  <c:v>35878</c:v>
                </c:pt>
                <c:pt idx="2080">
                  <c:v>35879</c:v>
                </c:pt>
                <c:pt idx="2081">
                  <c:v>35880</c:v>
                </c:pt>
                <c:pt idx="2082">
                  <c:v>35881</c:v>
                </c:pt>
                <c:pt idx="2083">
                  <c:v>35884</c:v>
                </c:pt>
                <c:pt idx="2084">
                  <c:v>35885</c:v>
                </c:pt>
                <c:pt idx="2085">
                  <c:v>35886</c:v>
                </c:pt>
                <c:pt idx="2086">
                  <c:v>35887</c:v>
                </c:pt>
                <c:pt idx="2087">
                  <c:v>35888</c:v>
                </c:pt>
                <c:pt idx="2088">
                  <c:v>35891</c:v>
                </c:pt>
                <c:pt idx="2089">
                  <c:v>35892</c:v>
                </c:pt>
                <c:pt idx="2090">
                  <c:v>35893</c:v>
                </c:pt>
                <c:pt idx="2091">
                  <c:v>35894</c:v>
                </c:pt>
                <c:pt idx="2092">
                  <c:v>35898</c:v>
                </c:pt>
                <c:pt idx="2093">
                  <c:v>35899</c:v>
                </c:pt>
                <c:pt idx="2094">
                  <c:v>35900</c:v>
                </c:pt>
                <c:pt idx="2095">
                  <c:v>35901</c:v>
                </c:pt>
                <c:pt idx="2096">
                  <c:v>35902</c:v>
                </c:pt>
                <c:pt idx="2097">
                  <c:v>35905</c:v>
                </c:pt>
                <c:pt idx="2098">
                  <c:v>35906</c:v>
                </c:pt>
                <c:pt idx="2099">
                  <c:v>35907</c:v>
                </c:pt>
                <c:pt idx="2100">
                  <c:v>35908</c:v>
                </c:pt>
                <c:pt idx="2101">
                  <c:v>35909</c:v>
                </c:pt>
                <c:pt idx="2102">
                  <c:v>35912</c:v>
                </c:pt>
                <c:pt idx="2103">
                  <c:v>35913</c:v>
                </c:pt>
                <c:pt idx="2104">
                  <c:v>35914</c:v>
                </c:pt>
                <c:pt idx="2105">
                  <c:v>35915</c:v>
                </c:pt>
                <c:pt idx="2106">
                  <c:v>35916</c:v>
                </c:pt>
                <c:pt idx="2107">
                  <c:v>35919</c:v>
                </c:pt>
                <c:pt idx="2108">
                  <c:v>35920</c:v>
                </c:pt>
                <c:pt idx="2109">
                  <c:v>35921</c:v>
                </c:pt>
                <c:pt idx="2110">
                  <c:v>35922</c:v>
                </c:pt>
                <c:pt idx="2111">
                  <c:v>35923</c:v>
                </c:pt>
                <c:pt idx="2112">
                  <c:v>35926</c:v>
                </c:pt>
                <c:pt idx="2113">
                  <c:v>35927</c:v>
                </c:pt>
                <c:pt idx="2114">
                  <c:v>35928</c:v>
                </c:pt>
                <c:pt idx="2115">
                  <c:v>35929</c:v>
                </c:pt>
                <c:pt idx="2116">
                  <c:v>35930</c:v>
                </c:pt>
                <c:pt idx="2117">
                  <c:v>35933</c:v>
                </c:pt>
                <c:pt idx="2118">
                  <c:v>35934</c:v>
                </c:pt>
                <c:pt idx="2119">
                  <c:v>35935</c:v>
                </c:pt>
                <c:pt idx="2120">
                  <c:v>35936</c:v>
                </c:pt>
                <c:pt idx="2121">
                  <c:v>35937</c:v>
                </c:pt>
                <c:pt idx="2122">
                  <c:v>35941</c:v>
                </c:pt>
                <c:pt idx="2123">
                  <c:v>35942</c:v>
                </c:pt>
                <c:pt idx="2124">
                  <c:v>35943</c:v>
                </c:pt>
                <c:pt idx="2125">
                  <c:v>35944</c:v>
                </c:pt>
                <c:pt idx="2126">
                  <c:v>35947</c:v>
                </c:pt>
                <c:pt idx="2127">
                  <c:v>35948</c:v>
                </c:pt>
                <c:pt idx="2128">
                  <c:v>35949</c:v>
                </c:pt>
                <c:pt idx="2129">
                  <c:v>35950</c:v>
                </c:pt>
                <c:pt idx="2130">
                  <c:v>35951</c:v>
                </c:pt>
                <c:pt idx="2131">
                  <c:v>35954</c:v>
                </c:pt>
                <c:pt idx="2132">
                  <c:v>35955</c:v>
                </c:pt>
                <c:pt idx="2133">
                  <c:v>35956</c:v>
                </c:pt>
                <c:pt idx="2134">
                  <c:v>35957</c:v>
                </c:pt>
                <c:pt idx="2135">
                  <c:v>35958</c:v>
                </c:pt>
                <c:pt idx="2136">
                  <c:v>35961</c:v>
                </c:pt>
                <c:pt idx="2137">
                  <c:v>35962</c:v>
                </c:pt>
                <c:pt idx="2138">
                  <c:v>35963</c:v>
                </c:pt>
                <c:pt idx="2139">
                  <c:v>35964</c:v>
                </c:pt>
                <c:pt idx="2140">
                  <c:v>35965</c:v>
                </c:pt>
                <c:pt idx="2141">
                  <c:v>35968</c:v>
                </c:pt>
                <c:pt idx="2142">
                  <c:v>35969</c:v>
                </c:pt>
                <c:pt idx="2143">
                  <c:v>35970</c:v>
                </c:pt>
                <c:pt idx="2144">
                  <c:v>35971</c:v>
                </c:pt>
                <c:pt idx="2145">
                  <c:v>35972</c:v>
                </c:pt>
                <c:pt idx="2146">
                  <c:v>35975</c:v>
                </c:pt>
                <c:pt idx="2147">
                  <c:v>35976</c:v>
                </c:pt>
                <c:pt idx="2148">
                  <c:v>35977</c:v>
                </c:pt>
                <c:pt idx="2149">
                  <c:v>35978</c:v>
                </c:pt>
                <c:pt idx="2150">
                  <c:v>35982</c:v>
                </c:pt>
                <c:pt idx="2151">
                  <c:v>35983</c:v>
                </c:pt>
                <c:pt idx="2152">
                  <c:v>35984</c:v>
                </c:pt>
                <c:pt idx="2153">
                  <c:v>35985</c:v>
                </c:pt>
                <c:pt idx="2154">
                  <c:v>35986</c:v>
                </c:pt>
                <c:pt idx="2155">
                  <c:v>35989</c:v>
                </c:pt>
                <c:pt idx="2156">
                  <c:v>35990</c:v>
                </c:pt>
                <c:pt idx="2157">
                  <c:v>35991</c:v>
                </c:pt>
                <c:pt idx="2158">
                  <c:v>35992</c:v>
                </c:pt>
                <c:pt idx="2159">
                  <c:v>35993</c:v>
                </c:pt>
                <c:pt idx="2160">
                  <c:v>35996</c:v>
                </c:pt>
                <c:pt idx="2161">
                  <c:v>35997</c:v>
                </c:pt>
                <c:pt idx="2162">
                  <c:v>35998</c:v>
                </c:pt>
                <c:pt idx="2163">
                  <c:v>35999</c:v>
                </c:pt>
                <c:pt idx="2164">
                  <c:v>36000</c:v>
                </c:pt>
                <c:pt idx="2165">
                  <c:v>36003</c:v>
                </c:pt>
                <c:pt idx="2166">
                  <c:v>36004</c:v>
                </c:pt>
                <c:pt idx="2167">
                  <c:v>36005</c:v>
                </c:pt>
                <c:pt idx="2168">
                  <c:v>36006</c:v>
                </c:pt>
                <c:pt idx="2169">
                  <c:v>36007</c:v>
                </c:pt>
                <c:pt idx="2170">
                  <c:v>36010</c:v>
                </c:pt>
                <c:pt idx="2171">
                  <c:v>36011</c:v>
                </c:pt>
                <c:pt idx="2172">
                  <c:v>36012</c:v>
                </c:pt>
                <c:pt idx="2173">
                  <c:v>36013</c:v>
                </c:pt>
                <c:pt idx="2174">
                  <c:v>36014</c:v>
                </c:pt>
                <c:pt idx="2175">
                  <c:v>36017</c:v>
                </c:pt>
                <c:pt idx="2176">
                  <c:v>36018</c:v>
                </c:pt>
                <c:pt idx="2177">
                  <c:v>36019</c:v>
                </c:pt>
                <c:pt idx="2178">
                  <c:v>36020</c:v>
                </c:pt>
                <c:pt idx="2179">
                  <c:v>36021</c:v>
                </c:pt>
                <c:pt idx="2180">
                  <c:v>36024</c:v>
                </c:pt>
                <c:pt idx="2181">
                  <c:v>36025</c:v>
                </c:pt>
                <c:pt idx="2182">
                  <c:v>36026</c:v>
                </c:pt>
                <c:pt idx="2183">
                  <c:v>36027</c:v>
                </c:pt>
                <c:pt idx="2184">
                  <c:v>36028</c:v>
                </c:pt>
                <c:pt idx="2185">
                  <c:v>36031</c:v>
                </c:pt>
                <c:pt idx="2186">
                  <c:v>36032</c:v>
                </c:pt>
                <c:pt idx="2187">
                  <c:v>36033</c:v>
                </c:pt>
                <c:pt idx="2188">
                  <c:v>36034</c:v>
                </c:pt>
                <c:pt idx="2189">
                  <c:v>36035</c:v>
                </c:pt>
                <c:pt idx="2190">
                  <c:v>36038</c:v>
                </c:pt>
                <c:pt idx="2191">
                  <c:v>36039</c:v>
                </c:pt>
                <c:pt idx="2192">
                  <c:v>36040</c:v>
                </c:pt>
                <c:pt idx="2193">
                  <c:v>36041</c:v>
                </c:pt>
                <c:pt idx="2194">
                  <c:v>36042</c:v>
                </c:pt>
                <c:pt idx="2195">
                  <c:v>36046</c:v>
                </c:pt>
                <c:pt idx="2196">
                  <c:v>36047</c:v>
                </c:pt>
                <c:pt idx="2197">
                  <c:v>36048</c:v>
                </c:pt>
                <c:pt idx="2198">
                  <c:v>36049</c:v>
                </c:pt>
                <c:pt idx="2199">
                  <c:v>36052</c:v>
                </c:pt>
                <c:pt idx="2200">
                  <c:v>36053</c:v>
                </c:pt>
                <c:pt idx="2201">
                  <c:v>36054</c:v>
                </c:pt>
                <c:pt idx="2202">
                  <c:v>36055</c:v>
                </c:pt>
                <c:pt idx="2203">
                  <c:v>36056</c:v>
                </c:pt>
                <c:pt idx="2204">
                  <c:v>36059</c:v>
                </c:pt>
                <c:pt idx="2205">
                  <c:v>36060</c:v>
                </c:pt>
                <c:pt idx="2206">
                  <c:v>36061</c:v>
                </c:pt>
                <c:pt idx="2207">
                  <c:v>36062</c:v>
                </c:pt>
                <c:pt idx="2208">
                  <c:v>36063</c:v>
                </c:pt>
                <c:pt idx="2209">
                  <c:v>36066</c:v>
                </c:pt>
                <c:pt idx="2210">
                  <c:v>36067</c:v>
                </c:pt>
                <c:pt idx="2211">
                  <c:v>36068</c:v>
                </c:pt>
                <c:pt idx="2212">
                  <c:v>36069</c:v>
                </c:pt>
                <c:pt idx="2213">
                  <c:v>36070</c:v>
                </c:pt>
                <c:pt idx="2214">
                  <c:v>36073</c:v>
                </c:pt>
                <c:pt idx="2215">
                  <c:v>36074</c:v>
                </c:pt>
                <c:pt idx="2216">
                  <c:v>36075</c:v>
                </c:pt>
                <c:pt idx="2217">
                  <c:v>36076</c:v>
                </c:pt>
                <c:pt idx="2218">
                  <c:v>36077</c:v>
                </c:pt>
                <c:pt idx="2219">
                  <c:v>36080</c:v>
                </c:pt>
                <c:pt idx="2220">
                  <c:v>36081</c:v>
                </c:pt>
                <c:pt idx="2221">
                  <c:v>36082</c:v>
                </c:pt>
                <c:pt idx="2222">
                  <c:v>36083</c:v>
                </c:pt>
                <c:pt idx="2223">
                  <c:v>36084</c:v>
                </c:pt>
                <c:pt idx="2224">
                  <c:v>36087</c:v>
                </c:pt>
                <c:pt idx="2225">
                  <c:v>36088</c:v>
                </c:pt>
                <c:pt idx="2226">
                  <c:v>36089</c:v>
                </c:pt>
                <c:pt idx="2227">
                  <c:v>36090</c:v>
                </c:pt>
                <c:pt idx="2228">
                  <c:v>36091</c:v>
                </c:pt>
                <c:pt idx="2229">
                  <c:v>36094</c:v>
                </c:pt>
                <c:pt idx="2230">
                  <c:v>36095</c:v>
                </c:pt>
                <c:pt idx="2231">
                  <c:v>36096</c:v>
                </c:pt>
                <c:pt idx="2232">
                  <c:v>36097</c:v>
                </c:pt>
                <c:pt idx="2233">
                  <c:v>36098</c:v>
                </c:pt>
                <c:pt idx="2234">
                  <c:v>36101</c:v>
                </c:pt>
                <c:pt idx="2235">
                  <c:v>36102</c:v>
                </c:pt>
                <c:pt idx="2236">
                  <c:v>36103</c:v>
                </c:pt>
                <c:pt idx="2237">
                  <c:v>36104</c:v>
                </c:pt>
                <c:pt idx="2238">
                  <c:v>36105</c:v>
                </c:pt>
                <c:pt idx="2239">
                  <c:v>36108</c:v>
                </c:pt>
                <c:pt idx="2240">
                  <c:v>36109</c:v>
                </c:pt>
                <c:pt idx="2241">
                  <c:v>36110</c:v>
                </c:pt>
                <c:pt idx="2242">
                  <c:v>36111</c:v>
                </c:pt>
                <c:pt idx="2243">
                  <c:v>36112</c:v>
                </c:pt>
                <c:pt idx="2244">
                  <c:v>36115</c:v>
                </c:pt>
                <c:pt idx="2245">
                  <c:v>36116</c:v>
                </c:pt>
                <c:pt idx="2246">
                  <c:v>36117</c:v>
                </c:pt>
                <c:pt idx="2247">
                  <c:v>36118</c:v>
                </c:pt>
                <c:pt idx="2248">
                  <c:v>36119</c:v>
                </c:pt>
                <c:pt idx="2249">
                  <c:v>36122</c:v>
                </c:pt>
                <c:pt idx="2250">
                  <c:v>36123</c:v>
                </c:pt>
                <c:pt idx="2251">
                  <c:v>36124</c:v>
                </c:pt>
                <c:pt idx="2252">
                  <c:v>36126</c:v>
                </c:pt>
                <c:pt idx="2253">
                  <c:v>36129</c:v>
                </c:pt>
                <c:pt idx="2254">
                  <c:v>36130</c:v>
                </c:pt>
                <c:pt idx="2255">
                  <c:v>36131</c:v>
                </c:pt>
                <c:pt idx="2256">
                  <c:v>36132</c:v>
                </c:pt>
                <c:pt idx="2257">
                  <c:v>36133</c:v>
                </c:pt>
                <c:pt idx="2258">
                  <c:v>36136</c:v>
                </c:pt>
                <c:pt idx="2259">
                  <c:v>36137</c:v>
                </c:pt>
                <c:pt idx="2260">
                  <c:v>36138</c:v>
                </c:pt>
                <c:pt idx="2261">
                  <c:v>36139</c:v>
                </c:pt>
                <c:pt idx="2262">
                  <c:v>36140</c:v>
                </c:pt>
                <c:pt idx="2263">
                  <c:v>36143</c:v>
                </c:pt>
                <c:pt idx="2264">
                  <c:v>36144</c:v>
                </c:pt>
                <c:pt idx="2265">
                  <c:v>36145</c:v>
                </c:pt>
                <c:pt idx="2266">
                  <c:v>36146</c:v>
                </c:pt>
                <c:pt idx="2267">
                  <c:v>36147</c:v>
                </c:pt>
                <c:pt idx="2268">
                  <c:v>36150</c:v>
                </c:pt>
                <c:pt idx="2269">
                  <c:v>36151</c:v>
                </c:pt>
                <c:pt idx="2270">
                  <c:v>36152</c:v>
                </c:pt>
                <c:pt idx="2271">
                  <c:v>36153</c:v>
                </c:pt>
                <c:pt idx="2272">
                  <c:v>36157</c:v>
                </c:pt>
                <c:pt idx="2273">
                  <c:v>36158</c:v>
                </c:pt>
                <c:pt idx="2274">
                  <c:v>36159</c:v>
                </c:pt>
                <c:pt idx="2275">
                  <c:v>36160</c:v>
                </c:pt>
                <c:pt idx="2276">
                  <c:v>36164</c:v>
                </c:pt>
                <c:pt idx="2277">
                  <c:v>36165</c:v>
                </c:pt>
                <c:pt idx="2278">
                  <c:v>36166</c:v>
                </c:pt>
                <c:pt idx="2279">
                  <c:v>36167</c:v>
                </c:pt>
                <c:pt idx="2280">
                  <c:v>36168</c:v>
                </c:pt>
                <c:pt idx="2281">
                  <c:v>36171</c:v>
                </c:pt>
                <c:pt idx="2282">
                  <c:v>36172</c:v>
                </c:pt>
                <c:pt idx="2283">
                  <c:v>36173</c:v>
                </c:pt>
                <c:pt idx="2284">
                  <c:v>36174</c:v>
                </c:pt>
                <c:pt idx="2285">
                  <c:v>36175</c:v>
                </c:pt>
                <c:pt idx="2286">
                  <c:v>36179</c:v>
                </c:pt>
                <c:pt idx="2287">
                  <c:v>36180</c:v>
                </c:pt>
                <c:pt idx="2288">
                  <c:v>36181</c:v>
                </c:pt>
                <c:pt idx="2289">
                  <c:v>36182</c:v>
                </c:pt>
                <c:pt idx="2290">
                  <c:v>36185</c:v>
                </c:pt>
                <c:pt idx="2291">
                  <c:v>36186</c:v>
                </c:pt>
                <c:pt idx="2292">
                  <c:v>36187</c:v>
                </c:pt>
                <c:pt idx="2293">
                  <c:v>36188</c:v>
                </c:pt>
                <c:pt idx="2294">
                  <c:v>36189</c:v>
                </c:pt>
                <c:pt idx="2295">
                  <c:v>36192</c:v>
                </c:pt>
                <c:pt idx="2296">
                  <c:v>36193</c:v>
                </c:pt>
                <c:pt idx="2297">
                  <c:v>36194</c:v>
                </c:pt>
                <c:pt idx="2298">
                  <c:v>36195</c:v>
                </c:pt>
                <c:pt idx="2299">
                  <c:v>36196</c:v>
                </c:pt>
                <c:pt idx="2300">
                  <c:v>36199</c:v>
                </c:pt>
                <c:pt idx="2301">
                  <c:v>36200</c:v>
                </c:pt>
                <c:pt idx="2302">
                  <c:v>36201</c:v>
                </c:pt>
                <c:pt idx="2303">
                  <c:v>36202</c:v>
                </c:pt>
                <c:pt idx="2304">
                  <c:v>36203</c:v>
                </c:pt>
                <c:pt idx="2305">
                  <c:v>36207</c:v>
                </c:pt>
                <c:pt idx="2306">
                  <c:v>36208</c:v>
                </c:pt>
                <c:pt idx="2307">
                  <c:v>36209</c:v>
                </c:pt>
                <c:pt idx="2308">
                  <c:v>36210</c:v>
                </c:pt>
                <c:pt idx="2309">
                  <c:v>36213</c:v>
                </c:pt>
                <c:pt idx="2310">
                  <c:v>36214</c:v>
                </c:pt>
                <c:pt idx="2311">
                  <c:v>36215</c:v>
                </c:pt>
                <c:pt idx="2312">
                  <c:v>36216</c:v>
                </c:pt>
                <c:pt idx="2313">
                  <c:v>36217</c:v>
                </c:pt>
                <c:pt idx="2314">
                  <c:v>36220</c:v>
                </c:pt>
                <c:pt idx="2315">
                  <c:v>36221</c:v>
                </c:pt>
                <c:pt idx="2316">
                  <c:v>36222</c:v>
                </c:pt>
                <c:pt idx="2317">
                  <c:v>36223</c:v>
                </c:pt>
                <c:pt idx="2318">
                  <c:v>36224</c:v>
                </c:pt>
                <c:pt idx="2319">
                  <c:v>36227</c:v>
                </c:pt>
                <c:pt idx="2320">
                  <c:v>36228</c:v>
                </c:pt>
                <c:pt idx="2321">
                  <c:v>36229</c:v>
                </c:pt>
                <c:pt idx="2322">
                  <c:v>36230</c:v>
                </c:pt>
                <c:pt idx="2323">
                  <c:v>36231</c:v>
                </c:pt>
                <c:pt idx="2324">
                  <c:v>36234</c:v>
                </c:pt>
                <c:pt idx="2325">
                  <c:v>36235</c:v>
                </c:pt>
                <c:pt idx="2326">
                  <c:v>36236</c:v>
                </c:pt>
                <c:pt idx="2327">
                  <c:v>36237</c:v>
                </c:pt>
                <c:pt idx="2328">
                  <c:v>36238</c:v>
                </c:pt>
                <c:pt idx="2329">
                  <c:v>36241</c:v>
                </c:pt>
                <c:pt idx="2330">
                  <c:v>36242</c:v>
                </c:pt>
                <c:pt idx="2331">
                  <c:v>36243</c:v>
                </c:pt>
                <c:pt idx="2332">
                  <c:v>36244</c:v>
                </c:pt>
                <c:pt idx="2333">
                  <c:v>36245</c:v>
                </c:pt>
                <c:pt idx="2334">
                  <c:v>36248</c:v>
                </c:pt>
                <c:pt idx="2335">
                  <c:v>36249</c:v>
                </c:pt>
                <c:pt idx="2336">
                  <c:v>36250</c:v>
                </c:pt>
                <c:pt idx="2337">
                  <c:v>36251</c:v>
                </c:pt>
                <c:pt idx="2338">
                  <c:v>36255</c:v>
                </c:pt>
                <c:pt idx="2339">
                  <c:v>36256</c:v>
                </c:pt>
                <c:pt idx="2340">
                  <c:v>36257</c:v>
                </c:pt>
                <c:pt idx="2341">
                  <c:v>36258</c:v>
                </c:pt>
                <c:pt idx="2342">
                  <c:v>36259</c:v>
                </c:pt>
                <c:pt idx="2343">
                  <c:v>36262</c:v>
                </c:pt>
                <c:pt idx="2344">
                  <c:v>36263</c:v>
                </c:pt>
                <c:pt idx="2345">
                  <c:v>36264</c:v>
                </c:pt>
                <c:pt idx="2346">
                  <c:v>36265</c:v>
                </c:pt>
                <c:pt idx="2347">
                  <c:v>36266</c:v>
                </c:pt>
                <c:pt idx="2348">
                  <c:v>36269</c:v>
                </c:pt>
                <c:pt idx="2349">
                  <c:v>36270</c:v>
                </c:pt>
                <c:pt idx="2350">
                  <c:v>36271</c:v>
                </c:pt>
                <c:pt idx="2351">
                  <c:v>36272</c:v>
                </c:pt>
                <c:pt idx="2352">
                  <c:v>36273</c:v>
                </c:pt>
                <c:pt idx="2353">
                  <c:v>36276</c:v>
                </c:pt>
                <c:pt idx="2354">
                  <c:v>36277</c:v>
                </c:pt>
                <c:pt idx="2355">
                  <c:v>36278</c:v>
                </c:pt>
                <c:pt idx="2356">
                  <c:v>36279</c:v>
                </c:pt>
                <c:pt idx="2357">
                  <c:v>36280</c:v>
                </c:pt>
                <c:pt idx="2358">
                  <c:v>36283</c:v>
                </c:pt>
                <c:pt idx="2359">
                  <c:v>36284</c:v>
                </c:pt>
                <c:pt idx="2360">
                  <c:v>36285</c:v>
                </c:pt>
                <c:pt idx="2361">
                  <c:v>36286</c:v>
                </c:pt>
                <c:pt idx="2362">
                  <c:v>36287</c:v>
                </c:pt>
                <c:pt idx="2363">
                  <c:v>36290</c:v>
                </c:pt>
                <c:pt idx="2364">
                  <c:v>36291</c:v>
                </c:pt>
                <c:pt idx="2365">
                  <c:v>36292</c:v>
                </c:pt>
                <c:pt idx="2366">
                  <c:v>36293</c:v>
                </c:pt>
                <c:pt idx="2367">
                  <c:v>36294</c:v>
                </c:pt>
                <c:pt idx="2368">
                  <c:v>36297</c:v>
                </c:pt>
                <c:pt idx="2369">
                  <c:v>36298</c:v>
                </c:pt>
                <c:pt idx="2370">
                  <c:v>36299</c:v>
                </c:pt>
                <c:pt idx="2371">
                  <c:v>36300</c:v>
                </c:pt>
                <c:pt idx="2372">
                  <c:v>36301</c:v>
                </c:pt>
                <c:pt idx="2373">
                  <c:v>36304</c:v>
                </c:pt>
                <c:pt idx="2374">
                  <c:v>36305</c:v>
                </c:pt>
                <c:pt idx="2375">
                  <c:v>36306</c:v>
                </c:pt>
                <c:pt idx="2376">
                  <c:v>36307</c:v>
                </c:pt>
                <c:pt idx="2377">
                  <c:v>36308</c:v>
                </c:pt>
                <c:pt idx="2378">
                  <c:v>36312</c:v>
                </c:pt>
                <c:pt idx="2379">
                  <c:v>36313</c:v>
                </c:pt>
                <c:pt idx="2380">
                  <c:v>36314</c:v>
                </c:pt>
                <c:pt idx="2381">
                  <c:v>36315</c:v>
                </c:pt>
                <c:pt idx="2382">
                  <c:v>36318</c:v>
                </c:pt>
                <c:pt idx="2383">
                  <c:v>36319</c:v>
                </c:pt>
                <c:pt idx="2384">
                  <c:v>36320</c:v>
                </c:pt>
                <c:pt idx="2385">
                  <c:v>36321</c:v>
                </c:pt>
                <c:pt idx="2386">
                  <c:v>36322</c:v>
                </c:pt>
                <c:pt idx="2387">
                  <c:v>36325</c:v>
                </c:pt>
                <c:pt idx="2388">
                  <c:v>36326</c:v>
                </c:pt>
                <c:pt idx="2389">
                  <c:v>36327</c:v>
                </c:pt>
                <c:pt idx="2390">
                  <c:v>36328</c:v>
                </c:pt>
                <c:pt idx="2391">
                  <c:v>36329</c:v>
                </c:pt>
                <c:pt idx="2392">
                  <c:v>36332</c:v>
                </c:pt>
                <c:pt idx="2393">
                  <c:v>36333</c:v>
                </c:pt>
                <c:pt idx="2394">
                  <c:v>36334</c:v>
                </c:pt>
                <c:pt idx="2395">
                  <c:v>36335</c:v>
                </c:pt>
                <c:pt idx="2396">
                  <c:v>36336</c:v>
                </c:pt>
                <c:pt idx="2397">
                  <c:v>36339</c:v>
                </c:pt>
                <c:pt idx="2398">
                  <c:v>36340</c:v>
                </c:pt>
                <c:pt idx="2399">
                  <c:v>36341</c:v>
                </c:pt>
                <c:pt idx="2400">
                  <c:v>36342</c:v>
                </c:pt>
                <c:pt idx="2401">
                  <c:v>36343</c:v>
                </c:pt>
                <c:pt idx="2402">
                  <c:v>36347</c:v>
                </c:pt>
                <c:pt idx="2403">
                  <c:v>36348</c:v>
                </c:pt>
                <c:pt idx="2404">
                  <c:v>36349</c:v>
                </c:pt>
                <c:pt idx="2405">
                  <c:v>36350</c:v>
                </c:pt>
                <c:pt idx="2406">
                  <c:v>36353</c:v>
                </c:pt>
                <c:pt idx="2407">
                  <c:v>36354</c:v>
                </c:pt>
                <c:pt idx="2408">
                  <c:v>36355</c:v>
                </c:pt>
                <c:pt idx="2409">
                  <c:v>36356</c:v>
                </c:pt>
                <c:pt idx="2410">
                  <c:v>36357</c:v>
                </c:pt>
                <c:pt idx="2411">
                  <c:v>36360</c:v>
                </c:pt>
                <c:pt idx="2412">
                  <c:v>36361</c:v>
                </c:pt>
                <c:pt idx="2413">
                  <c:v>36362</c:v>
                </c:pt>
                <c:pt idx="2414">
                  <c:v>36363</c:v>
                </c:pt>
                <c:pt idx="2415">
                  <c:v>36364</c:v>
                </c:pt>
                <c:pt idx="2416">
                  <c:v>36367</c:v>
                </c:pt>
                <c:pt idx="2417">
                  <c:v>36368</c:v>
                </c:pt>
                <c:pt idx="2418">
                  <c:v>36369</c:v>
                </c:pt>
                <c:pt idx="2419">
                  <c:v>36370</c:v>
                </c:pt>
                <c:pt idx="2420">
                  <c:v>36371</c:v>
                </c:pt>
                <c:pt idx="2421">
                  <c:v>36374</c:v>
                </c:pt>
                <c:pt idx="2422">
                  <c:v>36375</c:v>
                </c:pt>
                <c:pt idx="2423">
                  <c:v>36376</c:v>
                </c:pt>
                <c:pt idx="2424">
                  <c:v>36377</c:v>
                </c:pt>
                <c:pt idx="2425">
                  <c:v>36378</c:v>
                </c:pt>
                <c:pt idx="2426">
                  <c:v>36381</c:v>
                </c:pt>
                <c:pt idx="2427">
                  <c:v>36382</c:v>
                </c:pt>
                <c:pt idx="2428">
                  <c:v>36383</c:v>
                </c:pt>
                <c:pt idx="2429">
                  <c:v>36384</c:v>
                </c:pt>
                <c:pt idx="2430">
                  <c:v>36385</c:v>
                </c:pt>
                <c:pt idx="2431">
                  <c:v>36388</c:v>
                </c:pt>
                <c:pt idx="2432">
                  <c:v>36389</c:v>
                </c:pt>
                <c:pt idx="2433">
                  <c:v>36390</c:v>
                </c:pt>
                <c:pt idx="2434">
                  <c:v>36391</c:v>
                </c:pt>
                <c:pt idx="2435">
                  <c:v>36392</c:v>
                </c:pt>
                <c:pt idx="2436">
                  <c:v>36395</c:v>
                </c:pt>
                <c:pt idx="2437">
                  <c:v>36396</c:v>
                </c:pt>
                <c:pt idx="2438">
                  <c:v>36397</c:v>
                </c:pt>
                <c:pt idx="2439">
                  <c:v>36398</c:v>
                </c:pt>
                <c:pt idx="2440">
                  <c:v>36399</c:v>
                </c:pt>
                <c:pt idx="2441">
                  <c:v>36402</c:v>
                </c:pt>
                <c:pt idx="2442">
                  <c:v>36403</c:v>
                </c:pt>
                <c:pt idx="2443">
                  <c:v>36404</c:v>
                </c:pt>
                <c:pt idx="2444">
                  <c:v>36405</c:v>
                </c:pt>
                <c:pt idx="2445">
                  <c:v>36406</c:v>
                </c:pt>
                <c:pt idx="2446">
                  <c:v>36410</c:v>
                </c:pt>
                <c:pt idx="2447">
                  <c:v>36411</c:v>
                </c:pt>
                <c:pt idx="2448">
                  <c:v>36412</c:v>
                </c:pt>
                <c:pt idx="2449">
                  <c:v>36413</c:v>
                </c:pt>
                <c:pt idx="2450">
                  <c:v>36416</c:v>
                </c:pt>
                <c:pt idx="2451">
                  <c:v>36417</c:v>
                </c:pt>
                <c:pt idx="2452">
                  <c:v>36418</c:v>
                </c:pt>
                <c:pt idx="2453">
                  <c:v>36419</c:v>
                </c:pt>
                <c:pt idx="2454">
                  <c:v>36420</c:v>
                </c:pt>
                <c:pt idx="2455">
                  <c:v>36423</c:v>
                </c:pt>
                <c:pt idx="2456">
                  <c:v>36424</c:v>
                </c:pt>
                <c:pt idx="2457">
                  <c:v>36425</c:v>
                </c:pt>
                <c:pt idx="2458">
                  <c:v>36426</c:v>
                </c:pt>
                <c:pt idx="2459">
                  <c:v>36427</c:v>
                </c:pt>
                <c:pt idx="2460">
                  <c:v>36430</c:v>
                </c:pt>
                <c:pt idx="2461">
                  <c:v>36431</c:v>
                </c:pt>
                <c:pt idx="2462">
                  <c:v>36432</c:v>
                </c:pt>
                <c:pt idx="2463">
                  <c:v>36433</c:v>
                </c:pt>
                <c:pt idx="2464">
                  <c:v>36434</c:v>
                </c:pt>
                <c:pt idx="2465">
                  <c:v>36437</c:v>
                </c:pt>
                <c:pt idx="2466">
                  <c:v>36438</c:v>
                </c:pt>
                <c:pt idx="2467">
                  <c:v>36439</c:v>
                </c:pt>
                <c:pt idx="2468">
                  <c:v>36440</c:v>
                </c:pt>
                <c:pt idx="2469">
                  <c:v>36441</c:v>
                </c:pt>
                <c:pt idx="2470">
                  <c:v>36444</c:v>
                </c:pt>
                <c:pt idx="2471">
                  <c:v>36445</c:v>
                </c:pt>
                <c:pt idx="2472">
                  <c:v>36446</c:v>
                </c:pt>
                <c:pt idx="2473">
                  <c:v>36447</c:v>
                </c:pt>
                <c:pt idx="2474">
                  <c:v>36448</c:v>
                </c:pt>
                <c:pt idx="2475">
                  <c:v>36451</c:v>
                </c:pt>
                <c:pt idx="2476">
                  <c:v>36452</c:v>
                </c:pt>
                <c:pt idx="2477">
                  <c:v>36453</c:v>
                </c:pt>
                <c:pt idx="2478">
                  <c:v>36454</c:v>
                </c:pt>
                <c:pt idx="2479">
                  <c:v>36455</c:v>
                </c:pt>
                <c:pt idx="2480">
                  <c:v>36458</c:v>
                </c:pt>
                <c:pt idx="2481">
                  <c:v>36459</c:v>
                </c:pt>
                <c:pt idx="2482">
                  <c:v>36460</c:v>
                </c:pt>
                <c:pt idx="2483">
                  <c:v>36461</c:v>
                </c:pt>
                <c:pt idx="2484">
                  <c:v>36462</c:v>
                </c:pt>
                <c:pt idx="2485">
                  <c:v>36465</c:v>
                </c:pt>
                <c:pt idx="2486">
                  <c:v>36466</c:v>
                </c:pt>
                <c:pt idx="2487">
                  <c:v>36467</c:v>
                </c:pt>
                <c:pt idx="2488">
                  <c:v>36468</c:v>
                </c:pt>
                <c:pt idx="2489">
                  <c:v>36469</c:v>
                </c:pt>
                <c:pt idx="2490">
                  <c:v>36472</c:v>
                </c:pt>
                <c:pt idx="2491">
                  <c:v>36473</c:v>
                </c:pt>
                <c:pt idx="2492">
                  <c:v>36474</c:v>
                </c:pt>
                <c:pt idx="2493">
                  <c:v>36475</c:v>
                </c:pt>
                <c:pt idx="2494">
                  <c:v>36476</c:v>
                </c:pt>
                <c:pt idx="2495">
                  <c:v>36479</c:v>
                </c:pt>
                <c:pt idx="2496">
                  <c:v>36480</c:v>
                </c:pt>
                <c:pt idx="2497">
                  <c:v>36481</c:v>
                </c:pt>
                <c:pt idx="2498">
                  <c:v>36482</c:v>
                </c:pt>
                <c:pt idx="2499">
                  <c:v>36483</c:v>
                </c:pt>
                <c:pt idx="2500">
                  <c:v>36486</c:v>
                </c:pt>
                <c:pt idx="2501">
                  <c:v>36487</c:v>
                </c:pt>
                <c:pt idx="2502">
                  <c:v>36488</c:v>
                </c:pt>
                <c:pt idx="2503">
                  <c:v>36490</c:v>
                </c:pt>
                <c:pt idx="2504">
                  <c:v>36493</c:v>
                </c:pt>
                <c:pt idx="2505">
                  <c:v>36494</c:v>
                </c:pt>
                <c:pt idx="2506">
                  <c:v>36495</c:v>
                </c:pt>
                <c:pt idx="2507">
                  <c:v>36496</c:v>
                </c:pt>
                <c:pt idx="2508">
                  <c:v>36497</c:v>
                </c:pt>
                <c:pt idx="2509">
                  <c:v>36500</c:v>
                </c:pt>
                <c:pt idx="2510">
                  <c:v>36501</c:v>
                </c:pt>
                <c:pt idx="2511">
                  <c:v>36502</c:v>
                </c:pt>
                <c:pt idx="2512">
                  <c:v>36503</c:v>
                </c:pt>
                <c:pt idx="2513">
                  <c:v>36504</c:v>
                </c:pt>
                <c:pt idx="2514">
                  <c:v>36507</c:v>
                </c:pt>
                <c:pt idx="2515">
                  <c:v>36508</c:v>
                </c:pt>
                <c:pt idx="2516">
                  <c:v>36509</c:v>
                </c:pt>
                <c:pt idx="2517">
                  <c:v>36510</c:v>
                </c:pt>
                <c:pt idx="2518">
                  <c:v>36511</c:v>
                </c:pt>
                <c:pt idx="2519">
                  <c:v>36514</c:v>
                </c:pt>
                <c:pt idx="2520">
                  <c:v>36515</c:v>
                </c:pt>
                <c:pt idx="2521">
                  <c:v>36516</c:v>
                </c:pt>
                <c:pt idx="2522">
                  <c:v>36517</c:v>
                </c:pt>
                <c:pt idx="2523">
                  <c:v>36521</c:v>
                </c:pt>
                <c:pt idx="2524">
                  <c:v>36522</c:v>
                </c:pt>
                <c:pt idx="2525">
                  <c:v>36523</c:v>
                </c:pt>
                <c:pt idx="2526">
                  <c:v>36524</c:v>
                </c:pt>
                <c:pt idx="2527">
                  <c:v>36525</c:v>
                </c:pt>
                <c:pt idx="2528">
                  <c:v>36528</c:v>
                </c:pt>
                <c:pt idx="2529">
                  <c:v>36529</c:v>
                </c:pt>
                <c:pt idx="2530">
                  <c:v>36530</c:v>
                </c:pt>
                <c:pt idx="2531">
                  <c:v>36531</c:v>
                </c:pt>
                <c:pt idx="2532">
                  <c:v>36532</c:v>
                </c:pt>
                <c:pt idx="2533">
                  <c:v>36535</c:v>
                </c:pt>
                <c:pt idx="2534">
                  <c:v>36536</c:v>
                </c:pt>
                <c:pt idx="2535">
                  <c:v>36537</c:v>
                </c:pt>
                <c:pt idx="2536">
                  <c:v>36538</c:v>
                </c:pt>
                <c:pt idx="2537">
                  <c:v>36539</c:v>
                </c:pt>
                <c:pt idx="2538">
                  <c:v>36543</c:v>
                </c:pt>
                <c:pt idx="2539">
                  <c:v>36544</c:v>
                </c:pt>
                <c:pt idx="2540">
                  <c:v>36545</c:v>
                </c:pt>
                <c:pt idx="2541">
                  <c:v>36546</c:v>
                </c:pt>
                <c:pt idx="2542">
                  <c:v>36549</c:v>
                </c:pt>
                <c:pt idx="2543">
                  <c:v>36550</c:v>
                </c:pt>
                <c:pt idx="2544">
                  <c:v>36551</c:v>
                </c:pt>
                <c:pt idx="2545">
                  <c:v>36552</c:v>
                </c:pt>
                <c:pt idx="2546">
                  <c:v>36553</c:v>
                </c:pt>
                <c:pt idx="2547">
                  <c:v>36556</c:v>
                </c:pt>
                <c:pt idx="2548">
                  <c:v>36557</c:v>
                </c:pt>
                <c:pt idx="2549">
                  <c:v>36558</c:v>
                </c:pt>
                <c:pt idx="2550">
                  <c:v>36559</c:v>
                </c:pt>
                <c:pt idx="2551">
                  <c:v>36560</c:v>
                </c:pt>
                <c:pt idx="2552">
                  <c:v>36563</c:v>
                </c:pt>
                <c:pt idx="2553">
                  <c:v>36564</c:v>
                </c:pt>
                <c:pt idx="2554">
                  <c:v>36565</c:v>
                </c:pt>
                <c:pt idx="2555">
                  <c:v>36566</c:v>
                </c:pt>
                <c:pt idx="2556">
                  <c:v>36567</c:v>
                </c:pt>
                <c:pt idx="2557">
                  <c:v>36570</c:v>
                </c:pt>
                <c:pt idx="2558">
                  <c:v>36571</c:v>
                </c:pt>
                <c:pt idx="2559">
                  <c:v>36572</c:v>
                </c:pt>
                <c:pt idx="2560">
                  <c:v>36573</c:v>
                </c:pt>
                <c:pt idx="2561">
                  <c:v>36574</c:v>
                </c:pt>
                <c:pt idx="2562">
                  <c:v>36578</c:v>
                </c:pt>
                <c:pt idx="2563">
                  <c:v>36579</c:v>
                </c:pt>
                <c:pt idx="2564">
                  <c:v>36580</c:v>
                </c:pt>
                <c:pt idx="2565">
                  <c:v>36581</c:v>
                </c:pt>
                <c:pt idx="2566">
                  <c:v>36584</c:v>
                </c:pt>
                <c:pt idx="2567">
                  <c:v>36585</c:v>
                </c:pt>
                <c:pt idx="2568">
                  <c:v>36586</c:v>
                </c:pt>
                <c:pt idx="2569">
                  <c:v>36587</c:v>
                </c:pt>
                <c:pt idx="2570">
                  <c:v>36588</c:v>
                </c:pt>
                <c:pt idx="2571">
                  <c:v>36591</c:v>
                </c:pt>
                <c:pt idx="2572">
                  <c:v>36592</c:v>
                </c:pt>
                <c:pt idx="2573">
                  <c:v>36593</c:v>
                </c:pt>
                <c:pt idx="2574">
                  <c:v>36594</c:v>
                </c:pt>
                <c:pt idx="2575">
                  <c:v>36595</c:v>
                </c:pt>
                <c:pt idx="2576">
                  <c:v>36598</c:v>
                </c:pt>
                <c:pt idx="2577">
                  <c:v>36599</c:v>
                </c:pt>
                <c:pt idx="2578">
                  <c:v>36600</c:v>
                </c:pt>
                <c:pt idx="2579">
                  <c:v>36601</c:v>
                </c:pt>
                <c:pt idx="2580">
                  <c:v>36602</c:v>
                </c:pt>
                <c:pt idx="2581">
                  <c:v>36605</c:v>
                </c:pt>
                <c:pt idx="2582">
                  <c:v>36606</c:v>
                </c:pt>
                <c:pt idx="2583">
                  <c:v>36607</c:v>
                </c:pt>
                <c:pt idx="2584">
                  <c:v>36608</c:v>
                </c:pt>
                <c:pt idx="2585">
                  <c:v>36609</c:v>
                </c:pt>
                <c:pt idx="2586">
                  <c:v>36612</c:v>
                </c:pt>
                <c:pt idx="2587">
                  <c:v>36613</c:v>
                </c:pt>
                <c:pt idx="2588">
                  <c:v>36614</c:v>
                </c:pt>
                <c:pt idx="2589">
                  <c:v>36615</c:v>
                </c:pt>
                <c:pt idx="2590">
                  <c:v>36616</c:v>
                </c:pt>
                <c:pt idx="2591">
                  <c:v>36619</c:v>
                </c:pt>
                <c:pt idx="2592">
                  <c:v>36620</c:v>
                </c:pt>
                <c:pt idx="2593">
                  <c:v>36621</c:v>
                </c:pt>
                <c:pt idx="2594">
                  <c:v>36622</c:v>
                </c:pt>
                <c:pt idx="2595">
                  <c:v>36623</c:v>
                </c:pt>
                <c:pt idx="2596">
                  <c:v>36626</c:v>
                </c:pt>
                <c:pt idx="2597">
                  <c:v>36627</c:v>
                </c:pt>
                <c:pt idx="2598">
                  <c:v>36628</c:v>
                </c:pt>
                <c:pt idx="2599">
                  <c:v>36629</c:v>
                </c:pt>
                <c:pt idx="2600">
                  <c:v>36630</c:v>
                </c:pt>
                <c:pt idx="2601">
                  <c:v>36633</c:v>
                </c:pt>
                <c:pt idx="2602">
                  <c:v>36634</c:v>
                </c:pt>
                <c:pt idx="2603">
                  <c:v>36635</c:v>
                </c:pt>
                <c:pt idx="2604">
                  <c:v>36636</c:v>
                </c:pt>
                <c:pt idx="2605">
                  <c:v>36640</c:v>
                </c:pt>
                <c:pt idx="2606">
                  <c:v>36641</c:v>
                </c:pt>
                <c:pt idx="2607">
                  <c:v>36642</c:v>
                </c:pt>
                <c:pt idx="2608">
                  <c:v>36643</c:v>
                </c:pt>
                <c:pt idx="2609">
                  <c:v>36644</c:v>
                </c:pt>
                <c:pt idx="2610">
                  <c:v>36647</c:v>
                </c:pt>
                <c:pt idx="2611">
                  <c:v>36648</c:v>
                </c:pt>
                <c:pt idx="2612">
                  <c:v>36649</c:v>
                </c:pt>
                <c:pt idx="2613">
                  <c:v>36650</c:v>
                </c:pt>
                <c:pt idx="2614">
                  <c:v>36651</c:v>
                </c:pt>
                <c:pt idx="2615">
                  <c:v>36654</c:v>
                </c:pt>
                <c:pt idx="2616">
                  <c:v>36655</c:v>
                </c:pt>
                <c:pt idx="2617">
                  <c:v>36656</c:v>
                </c:pt>
                <c:pt idx="2618">
                  <c:v>36657</c:v>
                </c:pt>
                <c:pt idx="2619">
                  <c:v>36658</c:v>
                </c:pt>
                <c:pt idx="2620">
                  <c:v>36661</c:v>
                </c:pt>
                <c:pt idx="2621">
                  <c:v>36662</c:v>
                </c:pt>
                <c:pt idx="2622">
                  <c:v>36663</c:v>
                </c:pt>
                <c:pt idx="2623">
                  <c:v>36664</c:v>
                </c:pt>
                <c:pt idx="2624">
                  <c:v>36665</c:v>
                </c:pt>
                <c:pt idx="2625">
                  <c:v>36668</c:v>
                </c:pt>
                <c:pt idx="2626">
                  <c:v>36669</c:v>
                </c:pt>
                <c:pt idx="2627">
                  <c:v>36670</c:v>
                </c:pt>
                <c:pt idx="2628">
                  <c:v>36671</c:v>
                </c:pt>
                <c:pt idx="2629">
                  <c:v>36672</c:v>
                </c:pt>
                <c:pt idx="2630">
                  <c:v>36676</c:v>
                </c:pt>
                <c:pt idx="2631">
                  <c:v>36677</c:v>
                </c:pt>
                <c:pt idx="2632">
                  <c:v>36678</c:v>
                </c:pt>
                <c:pt idx="2633">
                  <c:v>36679</c:v>
                </c:pt>
                <c:pt idx="2634">
                  <c:v>36682</c:v>
                </c:pt>
                <c:pt idx="2635">
                  <c:v>36683</c:v>
                </c:pt>
                <c:pt idx="2636">
                  <c:v>36684</c:v>
                </c:pt>
                <c:pt idx="2637">
                  <c:v>36685</c:v>
                </c:pt>
                <c:pt idx="2638">
                  <c:v>36686</c:v>
                </c:pt>
                <c:pt idx="2639">
                  <c:v>36689</c:v>
                </c:pt>
                <c:pt idx="2640">
                  <c:v>36690</c:v>
                </c:pt>
                <c:pt idx="2641">
                  <c:v>36691</c:v>
                </c:pt>
                <c:pt idx="2642">
                  <c:v>36692</c:v>
                </c:pt>
                <c:pt idx="2643">
                  <c:v>36693</c:v>
                </c:pt>
                <c:pt idx="2644">
                  <c:v>36696</c:v>
                </c:pt>
                <c:pt idx="2645">
                  <c:v>36697</c:v>
                </c:pt>
                <c:pt idx="2646">
                  <c:v>36698</c:v>
                </c:pt>
                <c:pt idx="2647">
                  <c:v>36699</c:v>
                </c:pt>
                <c:pt idx="2648">
                  <c:v>36700</c:v>
                </c:pt>
                <c:pt idx="2649">
                  <c:v>36703</c:v>
                </c:pt>
                <c:pt idx="2650">
                  <c:v>36704</c:v>
                </c:pt>
                <c:pt idx="2651">
                  <c:v>36705</c:v>
                </c:pt>
                <c:pt idx="2652">
                  <c:v>36706</c:v>
                </c:pt>
                <c:pt idx="2653">
                  <c:v>36707</c:v>
                </c:pt>
                <c:pt idx="2654">
                  <c:v>36710</c:v>
                </c:pt>
                <c:pt idx="2655">
                  <c:v>36712</c:v>
                </c:pt>
                <c:pt idx="2656">
                  <c:v>36713</c:v>
                </c:pt>
                <c:pt idx="2657">
                  <c:v>36714</c:v>
                </c:pt>
                <c:pt idx="2658">
                  <c:v>36717</c:v>
                </c:pt>
                <c:pt idx="2659">
                  <c:v>36718</c:v>
                </c:pt>
                <c:pt idx="2660">
                  <c:v>36719</c:v>
                </c:pt>
                <c:pt idx="2661">
                  <c:v>36720</c:v>
                </c:pt>
                <c:pt idx="2662">
                  <c:v>36721</c:v>
                </c:pt>
                <c:pt idx="2663">
                  <c:v>36724</c:v>
                </c:pt>
                <c:pt idx="2664">
                  <c:v>36725</c:v>
                </c:pt>
                <c:pt idx="2665">
                  <c:v>36726</c:v>
                </c:pt>
                <c:pt idx="2666">
                  <c:v>36727</c:v>
                </c:pt>
                <c:pt idx="2667">
                  <c:v>36728</c:v>
                </c:pt>
                <c:pt idx="2668">
                  <c:v>36731</c:v>
                </c:pt>
                <c:pt idx="2669">
                  <c:v>36732</c:v>
                </c:pt>
                <c:pt idx="2670">
                  <c:v>36733</c:v>
                </c:pt>
                <c:pt idx="2671">
                  <c:v>36734</c:v>
                </c:pt>
                <c:pt idx="2672">
                  <c:v>36735</c:v>
                </c:pt>
                <c:pt idx="2673">
                  <c:v>36738</c:v>
                </c:pt>
                <c:pt idx="2674">
                  <c:v>36739</c:v>
                </c:pt>
                <c:pt idx="2675">
                  <c:v>36740</c:v>
                </c:pt>
                <c:pt idx="2676">
                  <c:v>36741</c:v>
                </c:pt>
                <c:pt idx="2677">
                  <c:v>36742</c:v>
                </c:pt>
                <c:pt idx="2678">
                  <c:v>36745</c:v>
                </c:pt>
                <c:pt idx="2679">
                  <c:v>36746</c:v>
                </c:pt>
                <c:pt idx="2680">
                  <c:v>36747</c:v>
                </c:pt>
                <c:pt idx="2681">
                  <c:v>36748</c:v>
                </c:pt>
                <c:pt idx="2682">
                  <c:v>36749</c:v>
                </c:pt>
                <c:pt idx="2683">
                  <c:v>36752</c:v>
                </c:pt>
                <c:pt idx="2684">
                  <c:v>36753</c:v>
                </c:pt>
                <c:pt idx="2685">
                  <c:v>36754</c:v>
                </c:pt>
                <c:pt idx="2686">
                  <c:v>36755</c:v>
                </c:pt>
                <c:pt idx="2687">
                  <c:v>36756</c:v>
                </c:pt>
                <c:pt idx="2688">
                  <c:v>36759</c:v>
                </c:pt>
                <c:pt idx="2689">
                  <c:v>36760</c:v>
                </c:pt>
                <c:pt idx="2690">
                  <c:v>36761</c:v>
                </c:pt>
                <c:pt idx="2691">
                  <c:v>36762</c:v>
                </c:pt>
                <c:pt idx="2692">
                  <c:v>36763</c:v>
                </c:pt>
                <c:pt idx="2693">
                  <c:v>36766</c:v>
                </c:pt>
                <c:pt idx="2694">
                  <c:v>36767</c:v>
                </c:pt>
                <c:pt idx="2695">
                  <c:v>36768</c:v>
                </c:pt>
                <c:pt idx="2696">
                  <c:v>36769</c:v>
                </c:pt>
                <c:pt idx="2697">
                  <c:v>36770</c:v>
                </c:pt>
                <c:pt idx="2698">
                  <c:v>36774</c:v>
                </c:pt>
                <c:pt idx="2699">
                  <c:v>36775</c:v>
                </c:pt>
                <c:pt idx="2700">
                  <c:v>36776</c:v>
                </c:pt>
                <c:pt idx="2701">
                  <c:v>36777</c:v>
                </c:pt>
                <c:pt idx="2702">
                  <c:v>36780</c:v>
                </c:pt>
                <c:pt idx="2703">
                  <c:v>36781</c:v>
                </c:pt>
                <c:pt idx="2704">
                  <c:v>36782</c:v>
                </c:pt>
                <c:pt idx="2705">
                  <c:v>36783</c:v>
                </c:pt>
                <c:pt idx="2706">
                  <c:v>36784</c:v>
                </c:pt>
                <c:pt idx="2707">
                  <c:v>36787</c:v>
                </c:pt>
                <c:pt idx="2708">
                  <c:v>36788</c:v>
                </c:pt>
                <c:pt idx="2709">
                  <c:v>36789</c:v>
                </c:pt>
                <c:pt idx="2710">
                  <c:v>36790</c:v>
                </c:pt>
                <c:pt idx="2711">
                  <c:v>36791</c:v>
                </c:pt>
                <c:pt idx="2712">
                  <c:v>36794</c:v>
                </c:pt>
                <c:pt idx="2713">
                  <c:v>36795</c:v>
                </c:pt>
                <c:pt idx="2714">
                  <c:v>36796</c:v>
                </c:pt>
                <c:pt idx="2715">
                  <c:v>36797</c:v>
                </c:pt>
                <c:pt idx="2716">
                  <c:v>36798</c:v>
                </c:pt>
                <c:pt idx="2717">
                  <c:v>36801</c:v>
                </c:pt>
                <c:pt idx="2718">
                  <c:v>36802</c:v>
                </c:pt>
                <c:pt idx="2719">
                  <c:v>36803</c:v>
                </c:pt>
                <c:pt idx="2720">
                  <c:v>36804</c:v>
                </c:pt>
                <c:pt idx="2721">
                  <c:v>36805</c:v>
                </c:pt>
                <c:pt idx="2722">
                  <c:v>36808</c:v>
                </c:pt>
                <c:pt idx="2723">
                  <c:v>36809</c:v>
                </c:pt>
                <c:pt idx="2724">
                  <c:v>36810</c:v>
                </c:pt>
                <c:pt idx="2725">
                  <c:v>36811</c:v>
                </c:pt>
                <c:pt idx="2726">
                  <c:v>36812</c:v>
                </c:pt>
                <c:pt idx="2727">
                  <c:v>36815</c:v>
                </c:pt>
                <c:pt idx="2728">
                  <c:v>36816</c:v>
                </c:pt>
                <c:pt idx="2729">
                  <c:v>36817</c:v>
                </c:pt>
                <c:pt idx="2730">
                  <c:v>36818</c:v>
                </c:pt>
                <c:pt idx="2731">
                  <c:v>36819</c:v>
                </c:pt>
                <c:pt idx="2732">
                  <c:v>36822</c:v>
                </c:pt>
                <c:pt idx="2733">
                  <c:v>36823</c:v>
                </c:pt>
                <c:pt idx="2734">
                  <c:v>36824</c:v>
                </c:pt>
                <c:pt idx="2735">
                  <c:v>36825</c:v>
                </c:pt>
                <c:pt idx="2736">
                  <c:v>36826</c:v>
                </c:pt>
                <c:pt idx="2737">
                  <c:v>36829</c:v>
                </c:pt>
                <c:pt idx="2738">
                  <c:v>36830</c:v>
                </c:pt>
                <c:pt idx="2739">
                  <c:v>36831</c:v>
                </c:pt>
                <c:pt idx="2740">
                  <c:v>36832</c:v>
                </c:pt>
                <c:pt idx="2741">
                  <c:v>36833</c:v>
                </c:pt>
                <c:pt idx="2742">
                  <c:v>36836</c:v>
                </c:pt>
                <c:pt idx="2743">
                  <c:v>36837</c:v>
                </c:pt>
                <c:pt idx="2744">
                  <c:v>36838</c:v>
                </c:pt>
                <c:pt idx="2745">
                  <c:v>36839</c:v>
                </c:pt>
                <c:pt idx="2746">
                  <c:v>36840</c:v>
                </c:pt>
                <c:pt idx="2747">
                  <c:v>36843</c:v>
                </c:pt>
                <c:pt idx="2748">
                  <c:v>36844</c:v>
                </c:pt>
                <c:pt idx="2749">
                  <c:v>36845</c:v>
                </c:pt>
                <c:pt idx="2750">
                  <c:v>36846</c:v>
                </c:pt>
                <c:pt idx="2751">
                  <c:v>36847</c:v>
                </c:pt>
                <c:pt idx="2752">
                  <c:v>36850</c:v>
                </c:pt>
                <c:pt idx="2753">
                  <c:v>36851</c:v>
                </c:pt>
                <c:pt idx="2754">
                  <c:v>36852</c:v>
                </c:pt>
                <c:pt idx="2755">
                  <c:v>36854</c:v>
                </c:pt>
                <c:pt idx="2756">
                  <c:v>36857</c:v>
                </c:pt>
                <c:pt idx="2757">
                  <c:v>36858</c:v>
                </c:pt>
                <c:pt idx="2758">
                  <c:v>36859</c:v>
                </c:pt>
                <c:pt idx="2759">
                  <c:v>36860</c:v>
                </c:pt>
                <c:pt idx="2760">
                  <c:v>36861</c:v>
                </c:pt>
                <c:pt idx="2761">
                  <c:v>36864</c:v>
                </c:pt>
                <c:pt idx="2762">
                  <c:v>36865</c:v>
                </c:pt>
                <c:pt idx="2763">
                  <c:v>36866</c:v>
                </c:pt>
                <c:pt idx="2764">
                  <c:v>36867</c:v>
                </c:pt>
                <c:pt idx="2765">
                  <c:v>36868</c:v>
                </c:pt>
                <c:pt idx="2766">
                  <c:v>36871</c:v>
                </c:pt>
                <c:pt idx="2767">
                  <c:v>36872</c:v>
                </c:pt>
                <c:pt idx="2768">
                  <c:v>36873</c:v>
                </c:pt>
                <c:pt idx="2769">
                  <c:v>36874</c:v>
                </c:pt>
                <c:pt idx="2770">
                  <c:v>36875</c:v>
                </c:pt>
                <c:pt idx="2771">
                  <c:v>36878</c:v>
                </c:pt>
                <c:pt idx="2772">
                  <c:v>36879</c:v>
                </c:pt>
                <c:pt idx="2773">
                  <c:v>36880</c:v>
                </c:pt>
                <c:pt idx="2774">
                  <c:v>36881</c:v>
                </c:pt>
                <c:pt idx="2775">
                  <c:v>36882</c:v>
                </c:pt>
                <c:pt idx="2776">
                  <c:v>36886</c:v>
                </c:pt>
                <c:pt idx="2777">
                  <c:v>36887</c:v>
                </c:pt>
                <c:pt idx="2778">
                  <c:v>36888</c:v>
                </c:pt>
                <c:pt idx="2779">
                  <c:v>36889</c:v>
                </c:pt>
                <c:pt idx="2780">
                  <c:v>36893</c:v>
                </c:pt>
                <c:pt idx="2781">
                  <c:v>36894</c:v>
                </c:pt>
                <c:pt idx="2782">
                  <c:v>36895</c:v>
                </c:pt>
                <c:pt idx="2783">
                  <c:v>36896</c:v>
                </c:pt>
                <c:pt idx="2784">
                  <c:v>36899</c:v>
                </c:pt>
                <c:pt idx="2785">
                  <c:v>36900</c:v>
                </c:pt>
                <c:pt idx="2786">
                  <c:v>36901</c:v>
                </c:pt>
                <c:pt idx="2787">
                  <c:v>36902</c:v>
                </c:pt>
                <c:pt idx="2788">
                  <c:v>36903</c:v>
                </c:pt>
                <c:pt idx="2789">
                  <c:v>36907</c:v>
                </c:pt>
                <c:pt idx="2790">
                  <c:v>36908</c:v>
                </c:pt>
                <c:pt idx="2791">
                  <c:v>36909</c:v>
                </c:pt>
                <c:pt idx="2792">
                  <c:v>36910</c:v>
                </c:pt>
                <c:pt idx="2793">
                  <c:v>36913</c:v>
                </c:pt>
                <c:pt idx="2794">
                  <c:v>36914</c:v>
                </c:pt>
                <c:pt idx="2795">
                  <c:v>36915</c:v>
                </c:pt>
                <c:pt idx="2796">
                  <c:v>36916</c:v>
                </c:pt>
                <c:pt idx="2797">
                  <c:v>36917</c:v>
                </c:pt>
                <c:pt idx="2798">
                  <c:v>36920</c:v>
                </c:pt>
                <c:pt idx="2799">
                  <c:v>36921</c:v>
                </c:pt>
                <c:pt idx="2800">
                  <c:v>36922</c:v>
                </c:pt>
                <c:pt idx="2801">
                  <c:v>36923</c:v>
                </c:pt>
                <c:pt idx="2802">
                  <c:v>36924</c:v>
                </c:pt>
                <c:pt idx="2803">
                  <c:v>36927</c:v>
                </c:pt>
                <c:pt idx="2804">
                  <c:v>36928</c:v>
                </c:pt>
                <c:pt idx="2805">
                  <c:v>36929</c:v>
                </c:pt>
                <c:pt idx="2806">
                  <c:v>36930</c:v>
                </c:pt>
                <c:pt idx="2807">
                  <c:v>36931</c:v>
                </c:pt>
                <c:pt idx="2808">
                  <c:v>36934</c:v>
                </c:pt>
                <c:pt idx="2809">
                  <c:v>36935</c:v>
                </c:pt>
                <c:pt idx="2810">
                  <c:v>36936</c:v>
                </c:pt>
                <c:pt idx="2811">
                  <c:v>36937</c:v>
                </c:pt>
                <c:pt idx="2812">
                  <c:v>36938</c:v>
                </c:pt>
                <c:pt idx="2813">
                  <c:v>36942</c:v>
                </c:pt>
                <c:pt idx="2814">
                  <c:v>36943</c:v>
                </c:pt>
                <c:pt idx="2815">
                  <c:v>36944</c:v>
                </c:pt>
                <c:pt idx="2816">
                  <c:v>36945</c:v>
                </c:pt>
                <c:pt idx="2817">
                  <c:v>36948</c:v>
                </c:pt>
                <c:pt idx="2818">
                  <c:v>36949</c:v>
                </c:pt>
                <c:pt idx="2819">
                  <c:v>36950</c:v>
                </c:pt>
                <c:pt idx="2820">
                  <c:v>36951</c:v>
                </c:pt>
                <c:pt idx="2821">
                  <c:v>36952</c:v>
                </c:pt>
                <c:pt idx="2822">
                  <c:v>36955</c:v>
                </c:pt>
                <c:pt idx="2823">
                  <c:v>36956</c:v>
                </c:pt>
                <c:pt idx="2824">
                  <c:v>36957</c:v>
                </c:pt>
                <c:pt idx="2825">
                  <c:v>36958</c:v>
                </c:pt>
                <c:pt idx="2826">
                  <c:v>36959</c:v>
                </c:pt>
                <c:pt idx="2827">
                  <c:v>36962</c:v>
                </c:pt>
                <c:pt idx="2828">
                  <c:v>36963</c:v>
                </c:pt>
                <c:pt idx="2829">
                  <c:v>36964</c:v>
                </c:pt>
                <c:pt idx="2830">
                  <c:v>36965</c:v>
                </c:pt>
                <c:pt idx="2831">
                  <c:v>36966</c:v>
                </c:pt>
                <c:pt idx="2832">
                  <c:v>36969</c:v>
                </c:pt>
                <c:pt idx="2833">
                  <c:v>36970</c:v>
                </c:pt>
                <c:pt idx="2834">
                  <c:v>36971</c:v>
                </c:pt>
                <c:pt idx="2835">
                  <c:v>36972</c:v>
                </c:pt>
                <c:pt idx="2836">
                  <c:v>36973</c:v>
                </c:pt>
                <c:pt idx="2837">
                  <c:v>36976</c:v>
                </c:pt>
                <c:pt idx="2838">
                  <c:v>36977</c:v>
                </c:pt>
                <c:pt idx="2839">
                  <c:v>36978</c:v>
                </c:pt>
                <c:pt idx="2840">
                  <c:v>36979</c:v>
                </c:pt>
                <c:pt idx="2841">
                  <c:v>36980</c:v>
                </c:pt>
                <c:pt idx="2842">
                  <c:v>36983</c:v>
                </c:pt>
                <c:pt idx="2843">
                  <c:v>36984</c:v>
                </c:pt>
                <c:pt idx="2844">
                  <c:v>36985</c:v>
                </c:pt>
                <c:pt idx="2845">
                  <c:v>36986</c:v>
                </c:pt>
                <c:pt idx="2846">
                  <c:v>36987</c:v>
                </c:pt>
                <c:pt idx="2847">
                  <c:v>36990</c:v>
                </c:pt>
                <c:pt idx="2848">
                  <c:v>36991</c:v>
                </c:pt>
                <c:pt idx="2849">
                  <c:v>36992</c:v>
                </c:pt>
                <c:pt idx="2850">
                  <c:v>36993</c:v>
                </c:pt>
                <c:pt idx="2851">
                  <c:v>36997</c:v>
                </c:pt>
                <c:pt idx="2852">
                  <c:v>36998</c:v>
                </c:pt>
                <c:pt idx="2853">
                  <c:v>36999</c:v>
                </c:pt>
                <c:pt idx="2854">
                  <c:v>37000</c:v>
                </c:pt>
                <c:pt idx="2855">
                  <c:v>37001</c:v>
                </c:pt>
                <c:pt idx="2856">
                  <c:v>37004</c:v>
                </c:pt>
                <c:pt idx="2857">
                  <c:v>37005</c:v>
                </c:pt>
                <c:pt idx="2858">
                  <c:v>37006</c:v>
                </c:pt>
                <c:pt idx="2859">
                  <c:v>37007</c:v>
                </c:pt>
                <c:pt idx="2860">
                  <c:v>37008</c:v>
                </c:pt>
                <c:pt idx="2861">
                  <c:v>37011</c:v>
                </c:pt>
                <c:pt idx="2862">
                  <c:v>37012</c:v>
                </c:pt>
                <c:pt idx="2863">
                  <c:v>37013</c:v>
                </c:pt>
                <c:pt idx="2864">
                  <c:v>37014</c:v>
                </c:pt>
                <c:pt idx="2865">
                  <c:v>37015</c:v>
                </c:pt>
                <c:pt idx="2866">
                  <c:v>37018</c:v>
                </c:pt>
                <c:pt idx="2867">
                  <c:v>37019</c:v>
                </c:pt>
                <c:pt idx="2868">
                  <c:v>37020</c:v>
                </c:pt>
                <c:pt idx="2869">
                  <c:v>37021</c:v>
                </c:pt>
                <c:pt idx="2870">
                  <c:v>37022</c:v>
                </c:pt>
                <c:pt idx="2871">
                  <c:v>37025</c:v>
                </c:pt>
                <c:pt idx="2872">
                  <c:v>37026</c:v>
                </c:pt>
                <c:pt idx="2873">
                  <c:v>37027</c:v>
                </c:pt>
                <c:pt idx="2874">
                  <c:v>37028</c:v>
                </c:pt>
                <c:pt idx="2875">
                  <c:v>37029</c:v>
                </c:pt>
                <c:pt idx="2876">
                  <c:v>37032</c:v>
                </c:pt>
                <c:pt idx="2877">
                  <c:v>37033</c:v>
                </c:pt>
                <c:pt idx="2878">
                  <c:v>37034</c:v>
                </c:pt>
                <c:pt idx="2879">
                  <c:v>37035</c:v>
                </c:pt>
                <c:pt idx="2880">
                  <c:v>37036</c:v>
                </c:pt>
                <c:pt idx="2881">
                  <c:v>37040</c:v>
                </c:pt>
                <c:pt idx="2882">
                  <c:v>37041</c:v>
                </c:pt>
                <c:pt idx="2883">
                  <c:v>37042</c:v>
                </c:pt>
                <c:pt idx="2884">
                  <c:v>37043</c:v>
                </c:pt>
                <c:pt idx="2885">
                  <c:v>37046</c:v>
                </c:pt>
                <c:pt idx="2886">
                  <c:v>37047</c:v>
                </c:pt>
                <c:pt idx="2887">
                  <c:v>37048</c:v>
                </c:pt>
                <c:pt idx="2888">
                  <c:v>37049</c:v>
                </c:pt>
                <c:pt idx="2889">
                  <c:v>37050</c:v>
                </c:pt>
                <c:pt idx="2890">
                  <c:v>37053</c:v>
                </c:pt>
                <c:pt idx="2891">
                  <c:v>37054</c:v>
                </c:pt>
                <c:pt idx="2892">
                  <c:v>37055</c:v>
                </c:pt>
                <c:pt idx="2893">
                  <c:v>37056</c:v>
                </c:pt>
                <c:pt idx="2894">
                  <c:v>37057</c:v>
                </c:pt>
                <c:pt idx="2895">
                  <c:v>37060</c:v>
                </c:pt>
                <c:pt idx="2896">
                  <c:v>37061</c:v>
                </c:pt>
                <c:pt idx="2897">
                  <c:v>37062</c:v>
                </c:pt>
                <c:pt idx="2898">
                  <c:v>37063</c:v>
                </c:pt>
                <c:pt idx="2899">
                  <c:v>37064</c:v>
                </c:pt>
                <c:pt idx="2900">
                  <c:v>37067</c:v>
                </c:pt>
                <c:pt idx="2901">
                  <c:v>37068</c:v>
                </c:pt>
                <c:pt idx="2902">
                  <c:v>37069</c:v>
                </c:pt>
                <c:pt idx="2903">
                  <c:v>37070</c:v>
                </c:pt>
                <c:pt idx="2904">
                  <c:v>37071</c:v>
                </c:pt>
                <c:pt idx="2905">
                  <c:v>37074</c:v>
                </c:pt>
                <c:pt idx="2906">
                  <c:v>37075</c:v>
                </c:pt>
                <c:pt idx="2907">
                  <c:v>37077</c:v>
                </c:pt>
                <c:pt idx="2908">
                  <c:v>37078</c:v>
                </c:pt>
                <c:pt idx="2909">
                  <c:v>37081</c:v>
                </c:pt>
                <c:pt idx="2910">
                  <c:v>37082</c:v>
                </c:pt>
                <c:pt idx="2911">
                  <c:v>37083</c:v>
                </c:pt>
                <c:pt idx="2912">
                  <c:v>37084</c:v>
                </c:pt>
                <c:pt idx="2913">
                  <c:v>37085</c:v>
                </c:pt>
                <c:pt idx="2914">
                  <c:v>37088</c:v>
                </c:pt>
                <c:pt idx="2915">
                  <c:v>37089</c:v>
                </c:pt>
                <c:pt idx="2916">
                  <c:v>37090</c:v>
                </c:pt>
                <c:pt idx="2917">
                  <c:v>37091</c:v>
                </c:pt>
                <c:pt idx="2918">
                  <c:v>37092</c:v>
                </c:pt>
                <c:pt idx="2919">
                  <c:v>37095</c:v>
                </c:pt>
                <c:pt idx="2920">
                  <c:v>37096</c:v>
                </c:pt>
                <c:pt idx="2921">
                  <c:v>37097</c:v>
                </c:pt>
                <c:pt idx="2922">
                  <c:v>37098</c:v>
                </c:pt>
                <c:pt idx="2923">
                  <c:v>37099</c:v>
                </c:pt>
                <c:pt idx="2924">
                  <c:v>37102</c:v>
                </c:pt>
                <c:pt idx="2925">
                  <c:v>37103</c:v>
                </c:pt>
                <c:pt idx="2926">
                  <c:v>37104</c:v>
                </c:pt>
                <c:pt idx="2927">
                  <c:v>37105</c:v>
                </c:pt>
                <c:pt idx="2928">
                  <c:v>37106</c:v>
                </c:pt>
                <c:pt idx="2929">
                  <c:v>37109</c:v>
                </c:pt>
                <c:pt idx="2930">
                  <c:v>37110</c:v>
                </c:pt>
                <c:pt idx="2931">
                  <c:v>37111</c:v>
                </c:pt>
                <c:pt idx="2932">
                  <c:v>37112</c:v>
                </c:pt>
                <c:pt idx="2933">
                  <c:v>37113</c:v>
                </c:pt>
                <c:pt idx="2934">
                  <c:v>37116</c:v>
                </c:pt>
                <c:pt idx="2935">
                  <c:v>37117</c:v>
                </c:pt>
                <c:pt idx="2936">
                  <c:v>37118</c:v>
                </c:pt>
                <c:pt idx="2937">
                  <c:v>37119</c:v>
                </c:pt>
                <c:pt idx="2938">
                  <c:v>37120</c:v>
                </c:pt>
                <c:pt idx="2939">
                  <c:v>37123</c:v>
                </c:pt>
                <c:pt idx="2940">
                  <c:v>37124</c:v>
                </c:pt>
                <c:pt idx="2941">
                  <c:v>37125</c:v>
                </c:pt>
                <c:pt idx="2942">
                  <c:v>37126</c:v>
                </c:pt>
                <c:pt idx="2943">
                  <c:v>37127</c:v>
                </c:pt>
                <c:pt idx="2944">
                  <c:v>37130</c:v>
                </c:pt>
                <c:pt idx="2945">
                  <c:v>37131</c:v>
                </c:pt>
                <c:pt idx="2946">
                  <c:v>37132</c:v>
                </c:pt>
                <c:pt idx="2947">
                  <c:v>37133</c:v>
                </c:pt>
                <c:pt idx="2948">
                  <c:v>37134</c:v>
                </c:pt>
                <c:pt idx="2949">
                  <c:v>37138</c:v>
                </c:pt>
                <c:pt idx="2950">
                  <c:v>37139</c:v>
                </c:pt>
                <c:pt idx="2951">
                  <c:v>37140</c:v>
                </c:pt>
                <c:pt idx="2952">
                  <c:v>37141</c:v>
                </c:pt>
                <c:pt idx="2953">
                  <c:v>37144</c:v>
                </c:pt>
                <c:pt idx="2954">
                  <c:v>37151</c:v>
                </c:pt>
                <c:pt idx="2955">
                  <c:v>37152</c:v>
                </c:pt>
                <c:pt idx="2956">
                  <c:v>37153</c:v>
                </c:pt>
                <c:pt idx="2957">
                  <c:v>37154</c:v>
                </c:pt>
                <c:pt idx="2958">
                  <c:v>37155</c:v>
                </c:pt>
                <c:pt idx="2959">
                  <c:v>37158</c:v>
                </c:pt>
                <c:pt idx="2960">
                  <c:v>37159</c:v>
                </c:pt>
                <c:pt idx="2961">
                  <c:v>37160</c:v>
                </c:pt>
                <c:pt idx="2962">
                  <c:v>37161</c:v>
                </c:pt>
                <c:pt idx="2963">
                  <c:v>37162</c:v>
                </c:pt>
                <c:pt idx="2964">
                  <c:v>37165</c:v>
                </c:pt>
                <c:pt idx="2965">
                  <c:v>37166</c:v>
                </c:pt>
                <c:pt idx="2966">
                  <c:v>37167</c:v>
                </c:pt>
                <c:pt idx="2967">
                  <c:v>37168</c:v>
                </c:pt>
                <c:pt idx="2968">
                  <c:v>37169</c:v>
                </c:pt>
                <c:pt idx="2969">
                  <c:v>37172</c:v>
                </c:pt>
                <c:pt idx="2970">
                  <c:v>37173</c:v>
                </c:pt>
                <c:pt idx="2971">
                  <c:v>37174</c:v>
                </c:pt>
                <c:pt idx="2972">
                  <c:v>37175</c:v>
                </c:pt>
                <c:pt idx="2973">
                  <c:v>37176</c:v>
                </c:pt>
                <c:pt idx="2974">
                  <c:v>37179</c:v>
                </c:pt>
                <c:pt idx="2975">
                  <c:v>37180</c:v>
                </c:pt>
                <c:pt idx="2976">
                  <c:v>37181</c:v>
                </c:pt>
                <c:pt idx="2977">
                  <c:v>37182</c:v>
                </c:pt>
                <c:pt idx="2978">
                  <c:v>37183</c:v>
                </c:pt>
                <c:pt idx="2979">
                  <c:v>37186</c:v>
                </c:pt>
                <c:pt idx="2980">
                  <c:v>37187</c:v>
                </c:pt>
                <c:pt idx="2981">
                  <c:v>37188</c:v>
                </c:pt>
                <c:pt idx="2982">
                  <c:v>37189</c:v>
                </c:pt>
                <c:pt idx="2983">
                  <c:v>37190</c:v>
                </c:pt>
                <c:pt idx="2984">
                  <c:v>37193</c:v>
                </c:pt>
                <c:pt idx="2985">
                  <c:v>37194</c:v>
                </c:pt>
                <c:pt idx="2986">
                  <c:v>37195</c:v>
                </c:pt>
                <c:pt idx="2987">
                  <c:v>37196</c:v>
                </c:pt>
                <c:pt idx="2988">
                  <c:v>37197</c:v>
                </c:pt>
                <c:pt idx="2989">
                  <c:v>37200</c:v>
                </c:pt>
                <c:pt idx="2990">
                  <c:v>37201</c:v>
                </c:pt>
                <c:pt idx="2991">
                  <c:v>37202</c:v>
                </c:pt>
                <c:pt idx="2992">
                  <c:v>37203</c:v>
                </c:pt>
                <c:pt idx="2993">
                  <c:v>37204</c:v>
                </c:pt>
                <c:pt idx="2994">
                  <c:v>37207</c:v>
                </c:pt>
                <c:pt idx="2995">
                  <c:v>37208</c:v>
                </c:pt>
                <c:pt idx="2996">
                  <c:v>37209</c:v>
                </c:pt>
                <c:pt idx="2997">
                  <c:v>37210</c:v>
                </c:pt>
                <c:pt idx="2998">
                  <c:v>37211</c:v>
                </c:pt>
                <c:pt idx="2999">
                  <c:v>37214</c:v>
                </c:pt>
                <c:pt idx="3000">
                  <c:v>37215</c:v>
                </c:pt>
                <c:pt idx="3001">
                  <c:v>37216</c:v>
                </c:pt>
                <c:pt idx="3002">
                  <c:v>37218</c:v>
                </c:pt>
                <c:pt idx="3003">
                  <c:v>37221</c:v>
                </c:pt>
                <c:pt idx="3004">
                  <c:v>37222</c:v>
                </c:pt>
                <c:pt idx="3005">
                  <c:v>37223</c:v>
                </c:pt>
                <c:pt idx="3006">
                  <c:v>37224</c:v>
                </c:pt>
                <c:pt idx="3007">
                  <c:v>37225</c:v>
                </c:pt>
                <c:pt idx="3008">
                  <c:v>37228</c:v>
                </c:pt>
                <c:pt idx="3009">
                  <c:v>37229</c:v>
                </c:pt>
                <c:pt idx="3010">
                  <c:v>37230</c:v>
                </c:pt>
                <c:pt idx="3011">
                  <c:v>37231</c:v>
                </c:pt>
                <c:pt idx="3012">
                  <c:v>37232</c:v>
                </c:pt>
                <c:pt idx="3013">
                  <c:v>37235</c:v>
                </c:pt>
                <c:pt idx="3014">
                  <c:v>37236</c:v>
                </c:pt>
                <c:pt idx="3015">
                  <c:v>37237</c:v>
                </c:pt>
                <c:pt idx="3016">
                  <c:v>37238</c:v>
                </c:pt>
                <c:pt idx="3017">
                  <c:v>37239</c:v>
                </c:pt>
                <c:pt idx="3018">
                  <c:v>37242</c:v>
                </c:pt>
                <c:pt idx="3019">
                  <c:v>37243</c:v>
                </c:pt>
                <c:pt idx="3020">
                  <c:v>37244</c:v>
                </c:pt>
                <c:pt idx="3021">
                  <c:v>37245</c:v>
                </c:pt>
                <c:pt idx="3022">
                  <c:v>37246</c:v>
                </c:pt>
                <c:pt idx="3023">
                  <c:v>37249</c:v>
                </c:pt>
                <c:pt idx="3024">
                  <c:v>37251</c:v>
                </c:pt>
                <c:pt idx="3025">
                  <c:v>37252</c:v>
                </c:pt>
                <c:pt idx="3026">
                  <c:v>37253</c:v>
                </c:pt>
                <c:pt idx="3027">
                  <c:v>37256</c:v>
                </c:pt>
                <c:pt idx="3028">
                  <c:v>37258</c:v>
                </c:pt>
                <c:pt idx="3029">
                  <c:v>37259</c:v>
                </c:pt>
                <c:pt idx="3030">
                  <c:v>37260</c:v>
                </c:pt>
                <c:pt idx="3031">
                  <c:v>37263</c:v>
                </c:pt>
                <c:pt idx="3032">
                  <c:v>37264</c:v>
                </c:pt>
                <c:pt idx="3033">
                  <c:v>37265</c:v>
                </c:pt>
                <c:pt idx="3034">
                  <c:v>37266</c:v>
                </c:pt>
                <c:pt idx="3035">
                  <c:v>37267</c:v>
                </c:pt>
                <c:pt idx="3036">
                  <c:v>37270</c:v>
                </c:pt>
                <c:pt idx="3037">
                  <c:v>37271</c:v>
                </c:pt>
                <c:pt idx="3038">
                  <c:v>37272</c:v>
                </c:pt>
                <c:pt idx="3039">
                  <c:v>37273</c:v>
                </c:pt>
                <c:pt idx="3040">
                  <c:v>37274</c:v>
                </c:pt>
                <c:pt idx="3041">
                  <c:v>37278</c:v>
                </c:pt>
                <c:pt idx="3042">
                  <c:v>37279</c:v>
                </c:pt>
                <c:pt idx="3043">
                  <c:v>37280</c:v>
                </c:pt>
                <c:pt idx="3044">
                  <c:v>37281</c:v>
                </c:pt>
                <c:pt idx="3045">
                  <c:v>37284</c:v>
                </c:pt>
                <c:pt idx="3046">
                  <c:v>37285</c:v>
                </c:pt>
                <c:pt idx="3047">
                  <c:v>37286</c:v>
                </c:pt>
                <c:pt idx="3048">
                  <c:v>37287</c:v>
                </c:pt>
                <c:pt idx="3049">
                  <c:v>37288</c:v>
                </c:pt>
                <c:pt idx="3050">
                  <c:v>37291</c:v>
                </c:pt>
                <c:pt idx="3051">
                  <c:v>37292</c:v>
                </c:pt>
                <c:pt idx="3052">
                  <c:v>37293</c:v>
                </c:pt>
                <c:pt idx="3053">
                  <c:v>37294</c:v>
                </c:pt>
                <c:pt idx="3054">
                  <c:v>37295</c:v>
                </c:pt>
                <c:pt idx="3055">
                  <c:v>37298</c:v>
                </c:pt>
                <c:pt idx="3056">
                  <c:v>37299</c:v>
                </c:pt>
                <c:pt idx="3057">
                  <c:v>37300</c:v>
                </c:pt>
                <c:pt idx="3058">
                  <c:v>37301</c:v>
                </c:pt>
                <c:pt idx="3059">
                  <c:v>37302</c:v>
                </c:pt>
                <c:pt idx="3060">
                  <c:v>37306</c:v>
                </c:pt>
                <c:pt idx="3061">
                  <c:v>37307</c:v>
                </c:pt>
                <c:pt idx="3062">
                  <c:v>37308</c:v>
                </c:pt>
                <c:pt idx="3063">
                  <c:v>37309</c:v>
                </c:pt>
                <c:pt idx="3064">
                  <c:v>37312</c:v>
                </c:pt>
                <c:pt idx="3065">
                  <c:v>37313</c:v>
                </c:pt>
                <c:pt idx="3066">
                  <c:v>37314</c:v>
                </c:pt>
                <c:pt idx="3067">
                  <c:v>37315</c:v>
                </c:pt>
                <c:pt idx="3068">
                  <c:v>37316</c:v>
                </c:pt>
                <c:pt idx="3069">
                  <c:v>37319</c:v>
                </c:pt>
                <c:pt idx="3070">
                  <c:v>37320</c:v>
                </c:pt>
                <c:pt idx="3071">
                  <c:v>37321</c:v>
                </c:pt>
                <c:pt idx="3072">
                  <c:v>37322</c:v>
                </c:pt>
                <c:pt idx="3073">
                  <c:v>37323</c:v>
                </c:pt>
                <c:pt idx="3074">
                  <c:v>37326</c:v>
                </c:pt>
                <c:pt idx="3075">
                  <c:v>37327</c:v>
                </c:pt>
                <c:pt idx="3076">
                  <c:v>37328</c:v>
                </c:pt>
                <c:pt idx="3077">
                  <c:v>37329</c:v>
                </c:pt>
                <c:pt idx="3078">
                  <c:v>37330</c:v>
                </c:pt>
                <c:pt idx="3079">
                  <c:v>37333</c:v>
                </c:pt>
                <c:pt idx="3080">
                  <c:v>37334</c:v>
                </c:pt>
                <c:pt idx="3081">
                  <c:v>37335</c:v>
                </c:pt>
                <c:pt idx="3082">
                  <c:v>37336</c:v>
                </c:pt>
                <c:pt idx="3083">
                  <c:v>37337</c:v>
                </c:pt>
                <c:pt idx="3084">
                  <c:v>37340</c:v>
                </c:pt>
                <c:pt idx="3085">
                  <c:v>37341</c:v>
                </c:pt>
                <c:pt idx="3086">
                  <c:v>37342</c:v>
                </c:pt>
                <c:pt idx="3087">
                  <c:v>37343</c:v>
                </c:pt>
                <c:pt idx="3088">
                  <c:v>37347</c:v>
                </c:pt>
                <c:pt idx="3089">
                  <c:v>37348</c:v>
                </c:pt>
                <c:pt idx="3090">
                  <c:v>37349</c:v>
                </c:pt>
                <c:pt idx="3091">
                  <c:v>37350</c:v>
                </c:pt>
                <c:pt idx="3092">
                  <c:v>37351</c:v>
                </c:pt>
                <c:pt idx="3093">
                  <c:v>37354</c:v>
                </c:pt>
                <c:pt idx="3094">
                  <c:v>37355</c:v>
                </c:pt>
                <c:pt idx="3095">
                  <c:v>37356</c:v>
                </c:pt>
                <c:pt idx="3096">
                  <c:v>37357</c:v>
                </c:pt>
                <c:pt idx="3097">
                  <c:v>37358</c:v>
                </c:pt>
                <c:pt idx="3098">
                  <c:v>37361</c:v>
                </c:pt>
                <c:pt idx="3099">
                  <c:v>37362</c:v>
                </c:pt>
                <c:pt idx="3100">
                  <c:v>37363</c:v>
                </c:pt>
                <c:pt idx="3101">
                  <c:v>37364</c:v>
                </c:pt>
                <c:pt idx="3102">
                  <c:v>37365</c:v>
                </c:pt>
                <c:pt idx="3103">
                  <c:v>37368</c:v>
                </c:pt>
                <c:pt idx="3104">
                  <c:v>37369</c:v>
                </c:pt>
                <c:pt idx="3105">
                  <c:v>37370</c:v>
                </c:pt>
                <c:pt idx="3106">
                  <c:v>37371</c:v>
                </c:pt>
                <c:pt idx="3107">
                  <c:v>37372</c:v>
                </c:pt>
                <c:pt idx="3108">
                  <c:v>37375</c:v>
                </c:pt>
                <c:pt idx="3109">
                  <c:v>37376</c:v>
                </c:pt>
                <c:pt idx="3110">
                  <c:v>37377</c:v>
                </c:pt>
                <c:pt idx="3111">
                  <c:v>37378</c:v>
                </c:pt>
                <c:pt idx="3112">
                  <c:v>37379</c:v>
                </c:pt>
                <c:pt idx="3113">
                  <c:v>37382</c:v>
                </c:pt>
                <c:pt idx="3114">
                  <c:v>37383</c:v>
                </c:pt>
                <c:pt idx="3115">
                  <c:v>37384</c:v>
                </c:pt>
                <c:pt idx="3116">
                  <c:v>37385</c:v>
                </c:pt>
                <c:pt idx="3117">
                  <c:v>37386</c:v>
                </c:pt>
                <c:pt idx="3118">
                  <c:v>37389</c:v>
                </c:pt>
                <c:pt idx="3119">
                  <c:v>37390</c:v>
                </c:pt>
                <c:pt idx="3120">
                  <c:v>37391</c:v>
                </c:pt>
                <c:pt idx="3121">
                  <c:v>37392</c:v>
                </c:pt>
                <c:pt idx="3122">
                  <c:v>37393</c:v>
                </c:pt>
                <c:pt idx="3123">
                  <c:v>37396</c:v>
                </c:pt>
                <c:pt idx="3124">
                  <c:v>37397</c:v>
                </c:pt>
                <c:pt idx="3125">
                  <c:v>37398</c:v>
                </c:pt>
                <c:pt idx="3126">
                  <c:v>37399</c:v>
                </c:pt>
                <c:pt idx="3127">
                  <c:v>37400</c:v>
                </c:pt>
                <c:pt idx="3128">
                  <c:v>37404</c:v>
                </c:pt>
                <c:pt idx="3129">
                  <c:v>37405</c:v>
                </c:pt>
                <c:pt idx="3130">
                  <c:v>37406</c:v>
                </c:pt>
                <c:pt idx="3131">
                  <c:v>37407</c:v>
                </c:pt>
                <c:pt idx="3132">
                  <c:v>37410</c:v>
                </c:pt>
                <c:pt idx="3133">
                  <c:v>37411</c:v>
                </c:pt>
                <c:pt idx="3134">
                  <c:v>37412</c:v>
                </c:pt>
                <c:pt idx="3135">
                  <c:v>37413</c:v>
                </c:pt>
                <c:pt idx="3136">
                  <c:v>37414</c:v>
                </c:pt>
                <c:pt idx="3137">
                  <c:v>37417</c:v>
                </c:pt>
                <c:pt idx="3138">
                  <c:v>37418</c:v>
                </c:pt>
                <c:pt idx="3139">
                  <c:v>37419</c:v>
                </c:pt>
                <c:pt idx="3140">
                  <c:v>37420</c:v>
                </c:pt>
                <c:pt idx="3141">
                  <c:v>37421</c:v>
                </c:pt>
                <c:pt idx="3142">
                  <c:v>37424</c:v>
                </c:pt>
                <c:pt idx="3143">
                  <c:v>37425</c:v>
                </c:pt>
                <c:pt idx="3144">
                  <c:v>37426</c:v>
                </c:pt>
                <c:pt idx="3145">
                  <c:v>37427</c:v>
                </c:pt>
                <c:pt idx="3146">
                  <c:v>37428</c:v>
                </c:pt>
                <c:pt idx="3147">
                  <c:v>37431</c:v>
                </c:pt>
                <c:pt idx="3148">
                  <c:v>37432</c:v>
                </c:pt>
                <c:pt idx="3149">
                  <c:v>37433</c:v>
                </c:pt>
                <c:pt idx="3150">
                  <c:v>37434</c:v>
                </c:pt>
                <c:pt idx="3151">
                  <c:v>37435</c:v>
                </c:pt>
                <c:pt idx="3152">
                  <c:v>37438</c:v>
                </c:pt>
                <c:pt idx="3153">
                  <c:v>37439</c:v>
                </c:pt>
                <c:pt idx="3154">
                  <c:v>37440</c:v>
                </c:pt>
                <c:pt idx="3155">
                  <c:v>37442</c:v>
                </c:pt>
                <c:pt idx="3156">
                  <c:v>37445</c:v>
                </c:pt>
                <c:pt idx="3157">
                  <c:v>37446</c:v>
                </c:pt>
                <c:pt idx="3158">
                  <c:v>37447</c:v>
                </c:pt>
                <c:pt idx="3159">
                  <c:v>37448</c:v>
                </c:pt>
                <c:pt idx="3160">
                  <c:v>37449</c:v>
                </c:pt>
                <c:pt idx="3161">
                  <c:v>37452</c:v>
                </c:pt>
                <c:pt idx="3162">
                  <c:v>37453</c:v>
                </c:pt>
                <c:pt idx="3163">
                  <c:v>37454</c:v>
                </c:pt>
                <c:pt idx="3164">
                  <c:v>37455</c:v>
                </c:pt>
                <c:pt idx="3165">
                  <c:v>37456</c:v>
                </c:pt>
                <c:pt idx="3166">
                  <c:v>37459</c:v>
                </c:pt>
                <c:pt idx="3167">
                  <c:v>37460</c:v>
                </c:pt>
                <c:pt idx="3168">
                  <c:v>37461</c:v>
                </c:pt>
                <c:pt idx="3169">
                  <c:v>37462</c:v>
                </c:pt>
                <c:pt idx="3170">
                  <c:v>37463</c:v>
                </c:pt>
                <c:pt idx="3171">
                  <c:v>37466</c:v>
                </c:pt>
                <c:pt idx="3172">
                  <c:v>37467</c:v>
                </c:pt>
                <c:pt idx="3173">
                  <c:v>37468</c:v>
                </c:pt>
                <c:pt idx="3174">
                  <c:v>37469</c:v>
                </c:pt>
                <c:pt idx="3175">
                  <c:v>37470</c:v>
                </c:pt>
                <c:pt idx="3176">
                  <c:v>37473</c:v>
                </c:pt>
                <c:pt idx="3177">
                  <c:v>37474</c:v>
                </c:pt>
                <c:pt idx="3178">
                  <c:v>37475</c:v>
                </c:pt>
                <c:pt idx="3179">
                  <c:v>37476</c:v>
                </c:pt>
                <c:pt idx="3180">
                  <c:v>37477</c:v>
                </c:pt>
                <c:pt idx="3181">
                  <c:v>37480</c:v>
                </c:pt>
                <c:pt idx="3182">
                  <c:v>37481</c:v>
                </c:pt>
                <c:pt idx="3183">
                  <c:v>37482</c:v>
                </c:pt>
                <c:pt idx="3184">
                  <c:v>37483</c:v>
                </c:pt>
                <c:pt idx="3185">
                  <c:v>37484</c:v>
                </c:pt>
                <c:pt idx="3186">
                  <c:v>37487</c:v>
                </c:pt>
                <c:pt idx="3187">
                  <c:v>37488</c:v>
                </c:pt>
                <c:pt idx="3188">
                  <c:v>37489</c:v>
                </c:pt>
                <c:pt idx="3189">
                  <c:v>37490</c:v>
                </c:pt>
                <c:pt idx="3190">
                  <c:v>37491</c:v>
                </c:pt>
                <c:pt idx="3191">
                  <c:v>37494</c:v>
                </c:pt>
                <c:pt idx="3192">
                  <c:v>37495</c:v>
                </c:pt>
                <c:pt idx="3193">
                  <c:v>37496</c:v>
                </c:pt>
                <c:pt idx="3194">
                  <c:v>37497</c:v>
                </c:pt>
                <c:pt idx="3195">
                  <c:v>37498</c:v>
                </c:pt>
                <c:pt idx="3196">
                  <c:v>37502</c:v>
                </c:pt>
                <c:pt idx="3197">
                  <c:v>37503</c:v>
                </c:pt>
                <c:pt idx="3198">
                  <c:v>37504</c:v>
                </c:pt>
                <c:pt idx="3199">
                  <c:v>37505</c:v>
                </c:pt>
                <c:pt idx="3200">
                  <c:v>37508</c:v>
                </c:pt>
                <c:pt idx="3201">
                  <c:v>37509</c:v>
                </c:pt>
                <c:pt idx="3202">
                  <c:v>37510</c:v>
                </c:pt>
                <c:pt idx="3203">
                  <c:v>37511</c:v>
                </c:pt>
                <c:pt idx="3204">
                  <c:v>37512</c:v>
                </c:pt>
                <c:pt idx="3205">
                  <c:v>37515</c:v>
                </c:pt>
                <c:pt idx="3206">
                  <c:v>37516</c:v>
                </c:pt>
                <c:pt idx="3207">
                  <c:v>37517</c:v>
                </c:pt>
                <c:pt idx="3208">
                  <c:v>37518</c:v>
                </c:pt>
                <c:pt idx="3209">
                  <c:v>37519</c:v>
                </c:pt>
                <c:pt idx="3210">
                  <c:v>37522</c:v>
                </c:pt>
                <c:pt idx="3211">
                  <c:v>37523</c:v>
                </c:pt>
                <c:pt idx="3212">
                  <c:v>37524</c:v>
                </c:pt>
                <c:pt idx="3213">
                  <c:v>37525</c:v>
                </c:pt>
                <c:pt idx="3214">
                  <c:v>37526</c:v>
                </c:pt>
                <c:pt idx="3215">
                  <c:v>37529</c:v>
                </c:pt>
                <c:pt idx="3216">
                  <c:v>37530</c:v>
                </c:pt>
                <c:pt idx="3217">
                  <c:v>37531</c:v>
                </c:pt>
                <c:pt idx="3218">
                  <c:v>37532</c:v>
                </c:pt>
                <c:pt idx="3219">
                  <c:v>37533</c:v>
                </c:pt>
                <c:pt idx="3220">
                  <c:v>37536</c:v>
                </c:pt>
                <c:pt idx="3221">
                  <c:v>37537</c:v>
                </c:pt>
                <c:pt idx="3222">
                  <c:v>37538</c:v>
                </c:pt>
                <c:pt idx="3223">
                  <c:v>37539</c:v>
                </c:pt>
                <c:pt idx="3224">
                  <c:v>37540</c:v>
                </c:pt>
                <c:pt idx="3225">
                  <c:v>37543</c:v>
                </c:pt>
                <c:pt idx="3226">
                  <c:v>37544</c:v>
                </c:pt>
                <c:pt idx="3227">
                  <c:v>37545</c:v>
                </c:pt>
                <c:pt idx="3228">
                  <c:v>37546</c:v>
                </c:pt>
                <c:pt idx="3229">
                  <c:v>37547</c:v>
                </c:pt>
                <c:pt idx="3230">
                  <c:v>37550</c:v>
                </c:pt>
                <c:pt idx="3231">
                  <c:v>37551</c:v>
                </c:pt>
                <c:pt idx="3232">
                  <c:v>37552</c:v>
                </c:pt>
                <c:pt idx="3233">
                  <c:v>37553</c:v>
                </c:pt>
                <c:pt idx="3234">
                  <c:v>37554</c:v>
                </c:pt>
                <c:pt idx="3235">
                  <c:v>37557</c:v>
                </c:pt>
                <c:pt idx="3236">
                  <c:v>37558</c:v>
                </c:pt>
                <c:pt idx="3237">
                  <c:v>37559</c:v>
                </c:pt>
                <c:pt idx="3238">
                  <c:v>37560</c:v>
                </c:pt>
                <c:pt idx="3239">
                  <c:v>37561</c:v>
                </c:pt>
                <c:pt idx="3240">
                  <c:v>37564</c:v>
                </c:pt>
                <c:pt idx="3241">
                  <c:v>37565</c:v>
                </c:pt>
                <c:pt idx="3242">
                  <c:v>37566</c:v>
                </c:pt>
                <c:pt idx="3243">
                  <c:v>37567</c:v>
                </c:pt>
                <c:pt idx="3244">
                  <c:v>37568</c:v>
                </c:pt>
                <c:pt idx="3245">
                  <c:v>37571</c:v>
                </c:pt>
                <c:pt idx="3246">
                  <c:v>37572</c:v>
                </c:pt>
                <c:pt idx="3247">
                  <c:v>37573</c:v>
                </c:pt>
                <c:pt idx="3248">
                  <c:v>37574</c:v>
                </c:pt>
                <c:pt idx="3249">
                  <c:v>37575</c:v>
                </c:pt>
                <c:pt idx="3250">
                  <c:v>37578</c:v>
                </c:pt>
                <c:pt idx="3251">
                  <c:v>37579</c:v>
                </c:pt>
                <c:pt idx="3252">
                  <c:v>37580</c:v>
                </c:pt>
                <c:pt idx="3253">
                  <c:v>37581</c:v>
                </c:pt>
                <c:pt idx="3254">
                  <c:v>37582</c:v>
                </c:pt>
                <c:pt idx="3255">
                  <c:v>37585</c:v>
                </c:pt>
                <c:pt idx="3256">
                  <c:v>37586</c:v>
                </c:pt>
                <c:pt idx="3257">
                  <c:v>37587</c:v>
                </c:pt>
                <c:pt idx="3258">
                  <c:v>37589</c:v>
                </c:pt>
                <c:pt idx="3259">
                  <c:v>37592</c:v>
                </c:pt>
                <c:pt idx="3260">
                  <c:v>37593</c:v>
                </c:pt>
                <c:pt idx="3261">
                  <c:v>37594</c:v>
                </c:pt>
                <c:pt idx="3262">
                  <c:v>37595</c:v>
                </c:pt>
                <c:pt idx="3263">
                  <c:v>37596</c:v>
                </c:pt>
                <c:pt idx="3264">
                  <c:v>37599</c:v>
                </c:pt>
                <c:pt idx="3265">
                  <c:v>37600</c:v>
                </c:pt>
                <c:pt idx="3266">
                  <c:v>37601</c:v>
                </c:pt>
                <c:pt idx="3267">
                  <c:v>37602</c:v>
                </c:pt>
                <c:pt idx="3268">
                  <c:v>37603</c:v>
                </c:pt>
                <c:pt idx="3269">
                  <c:v>37606</c:v>
                </c:pt>
                <c:pt idx="3270">
                  <c:v>37607</c:v>
                </c:pt>
                <c:pt idx="3271">
                  <c:v>37608</c:v>
                </c:pt>
                <c:pt idx="3272">
                  <c:v>37609</c:v>
                </c:pt>
                <c:pt idx="3273">
                  <c:v>37610</c:v>
                </c:pt>
                <c:pt idx="3274">
                  <c:v>37613</c:v>
                </c:pt>
                <c:pt idx="3275">
                  <c:v>37614</c:v>
                </c:pt>
                <c:pt idx="3276">
                  <c:v>37616</c:v>
                </c:pt>
                <c:pt idx="3277">
                  <c:v>37617</c:v>
                </c:pt>
                <c:pt idx="3278">
                  <c:v>37620</c:v>
                </c:pt>
                <c:pt idx="3279">
                  <c:v>37621</c:v>
                </c:pt>
                <c:pt idx="3280">
                  <c:v>37623</c:v>
                </c:pt>
                <c:pt idx="3281">
                  <c:v>37624</c:v>
                </c:pt>
                <c:pt idx="3282">
                  <c:v>37627</c:v>
                </c:pt>
                <c:pt idx="3283">
                  <c:v>37628</c:v>
                </c:pt>
                <c:pt idx="3284">
                  <c:v>37629</c:v>
                </c:pt>
                <c:pt idx="3285">
                  <c:v>37630</c:v>
                </c:pt>
                <c:pt idx="3286">
                  <c:v>37631</c:v>
                </c:pt>
                <c:pt idx="3287">
                  <c:v>37634</c:v>
                </c:pt>
                <c:pt idx="3288">
                  <c:v>37635</c:v>
                </c:pt>
                <c:pt idx="3289">
                  <c:v>37636</c:v>
                </c:pt>
                <c:pt idx="3290">
                  <c:v>37637</c:v>
                </c:pt>
                <c:pt idx="3291">
                  <c:v>37638</c:v>
                </c:pt>
                <c:pt idx="3292">
                  <c:v>37642</c:v>
                </c:pt>
                <c:pt idx="3293">
                  <c:v>37643</c:v>
                </c:pt>
                <c:pt idx="3294">
                  <c:v>37644</c:v>
                </c:pt>
                <c:pt idx="3295">
                  <c:v>37645</c:v>
                </c:pt>
                <c:pt idx="3296">
                  <c:v>37648</c:v>
                </c:pt>
                <c:pt idx="3297">
                  <c:v>37649</c:v>
                </c:pt>
                <c:pt idx="3298">
                  <c:v>37650</c:v>
                </c:pt>
                <c:pt idx="3299">
                  <c:v>37651</c:v>
                </c:pt>
                <c:pt idx="3300">
                  <c:v>37652</c:v>
                </c:pt>
                <c:pt idx="3301">
                  <c:v>37655</c:v>
                </c:pt>
                <c:pt idx="3302">
                  <c:v>37656</c:v>
                </c:pt>
                <c:pt idx="3303">
                  <c:v>37657</c:v>
                </c:pt>
                <c:pt idx="3304">
                  <c:v>37658</c:v>
                </c:pt>
                <c:pt idx="3305">
                  <c:v>37659</c:v>
                </c:pt>
                <c:pt idx="3306">
                  <c:v>37662</c:v>
                </c:pt>
                <c:pt idx="3307">
                  <c:v>37663</c:v>
                </c:pt>
                <c:pt idx="3308">
                  <c:v>37664</c:v>
                </c:pt>
                <c:pt idx="3309">
                  <c:v>37665</c:v>
                </c:pt>
                <c:pt idx="3310">
                  <c:v>37666</c:v>
                </c:pt>
                <c:pt idx="3311">
                  <c:v>37670</c:v>
                </c:pt>
                <c:pt idx="3312">
                  <c:v>37671</c:v>
                </c:pt>
                <c:pt idx="3313">
                  <c:v>37672</c:v>
                </c:pt>
                <c:pt idx="3314">
                  <c:v>37673</c:v>
                </c:pt>
                <c:pt idx="3315">
                  <c:v>37676</c:v>
                </c:pt>
                <c:pt idx="3316">
                  <c:v>37677</c:v>
                </c:pt>
                <c:pt idx="3317">
                  <c:v>37678</c:v>
                </c:pt>
                <c:pt idx="3318">
                  <c:v>37679</c:v>
                </c:pt>
                <c:pt idx="3319">
                  <c:v>37680</c:v>
                </c:pt>
                <c:pt idx="3320">
                  <c:v>37683</c:v>
                </c:pt>
                <c:pt idx="3321">
                  <c:v>37684</c:v>
                </c:pt>
                <c:pt idx="3322">
                  <c:v>37685</c:v>
                </c:pt>
                <c:pt idx="3323">
                  <c:v>37686</c:v>
                </c:pt>
                <c:pt idx="3324">
                  <c:v>37687</c:v>
                </c:pt>
                <c:pt idx="3325">
                  <c:v>37690</c:v>
                </c:pt>
                <c:pt idx="3326">
                  <c:v>37691</c:v>
                </c:pt>
                <c:pt idx="3327">
                  <c:v>37692</c:v>
                </c:pt>
                <c:pt idx="3328">
                  <c:v>37693</c:v>
                </c:pt>
                <c:pt idx="3329">
                  <c:v>37694</c:v>
                </c:pt>
                <c:pt idx="3330">
                  <c:v>37697</c:v>
                </c:pt>
                <c:pt idx="3331">
                  <c:v>37698</c:v>
                </c:pt>
                <c:pt idx="3332">
                  <c:v>37699</c:v>
                </c:pt>
                <c:pt idx="3333">
                  <c:v>37700</c:v>
                </c:pt>
                <c:pt idx="3334">
                  <c:v>37701</c:v>
                </c:pt>
                <c:pt idx="3335">
                  <c:v>37704</c:v>
                </c:pt>
                <c:pt idx="3336">
                  <c:v>37705</c:v>
                </c:pt>
                <c:pt idx="3337">
                  <c:v>37706</c:v>
                </c:pt>
                <c:pt idx="3338">
                  <c:v>37707</c:v>
                </c:pt>
                <c:pt idx="3339">
                  <c:v>37708</c:v>
                </c:pt>
                <c:pt idx="3340">
                  <c:v>37711</c:v>
                </c:pt>
                <c:pt idx="3341">
                  <c:v>37712</c:v>
                </c:pt>
                <c:pt idx="3342">
                  <c:v>37713</c:v>
                </c:pt>
                <c:pt idx="3343">
                  <c:v>37714</c:v>
                </c:pt>
                <c:pt idx="3344">
                  <c:v>37715</c:v>
                </c:pt>
                <c:pt idx="3345">
                  <c:v>37718</c:v>
                </c:pt>
                <c:pt idx="3346">
                  <c:v>37719</c:v>
                </c:pt>
                <c:pt idx="3347">
                  <c:v>37720</c:v>
                </c:pt>
                <c:pt idx="3348">
                  <c:v>37721</c:v>
                </c:pt>
                <c:pt idx="3349">
                  <c:v>37722</c:v>
                </c:pt>
                <c:pt idx="3350">
                  <c:v>37725</c:v>
                </c:pt>
                <c:pt idx="3351">
                  <c:v>37726</c:v>
                </c:pt>
                <c:pt idx="3352">
                  <c:v>37727</c:v>
                </c:pt>
                <c:pt idx="3353">
                  <c:v>37728</c:v>
                </c:pt>
                <c:pt idx="3354">
                  <c:v>37732</c:v>
                </c:pt>
                <c:pt idx="3355">
                  <c:v>37733</c:v>
                </c:pt>
                <c:pt idx="3356">
                  <c:v>37734</c:v>
                </c:pt>
                <c:pt idx="3357">
                  <c:v>37735</c:v>
                </c:pt>
                <c:pt idx="3358">
                  <c:v>37736</c:v>
                </c:pt>
                <c:pt idx="3359">
                  <c:v>37739</c:v>
                </c:pt>
                <c:pt idx="3360">
                  <c:v>37740</c:v>
                </c:pt>
                <c:pt idx="3361">
                  <c:v>37741</c:v>
                </c:pt>
                <c:pt idx="3362">
                  <c:v>37742</c:v>
                </c:pt>
                <c:pt idx="3363">
                  <c:v>37743</c:v>
                </c:pt>
                <c:pt idx="3364">
                  <c:v>37746</c:v>
                </c:pt>
                <c:pt idx="3365">
                  <c:v>37747</c:v>
                </c:pt>
                <c:pt idx="3366">
                  <c:v>37748</c:v>
                </c:pt>
                <c:pt idx="3367">
                  <c:v>37749</c:v>
                </c:pt>
                <c:pt idx="3368">
                  <c:v>37750</c:v>
                </c:pt>
                <c:pt idx="3369">
                  <c:v>37753</c:v>
                </c:pt>
                <c:pt idx="3370">
                  <c:v>37754</c:v>
                </c:pt>
                <c:pt idx="3371">
                  <c:v>37755</c:v>
                </c:pt>
                <c:pt idx="3372">
                  <c:v>37756</c:v>
                </c:pt>
                <c:pt idx="3373">
                  <c:v>37757</c:v>
                </c:pt>
                <c:pt idx="3374">
                  <c:v>37760</c:v>
                </c:pt>
                <c:pt idx="3375">
                  <c:v>37761</c:v>
                </c:pt>
                <c:pt idx="3376">
                  <c:v>37762</c:v>
                </c:pt>
                <c:pt idx="3377">
                  <c:v>37763</c:v>
                </c:pt>
                <c:pt idx="3378">
                  <c:v>37764</c:v>
                </c:pt>
                <c:pt idx="3379">
                  <c:v>37768</c:v>
                </c:pt>
                <c:pt idx="3380">
                  <c:v>37769</c:v>
                </c:pt>
                <c:pt idx="3381">
                  <c:v>37770</c:v>
                </c:pt>
                <c:pt idx="3382">
                  <c:v>37771</c:v>
                </c:pt>
                <c:pt idx="3383">
                  <c:v>37774</c:v>
                </c:pt>
                <c:pt idx="3384">
                  <c:v>37775</c:v>
                </c:pt>
                <c:pt idx="3385">
                  <c:v>37776</c:v>
                </c:pt>
                <c:pt idx="3386">
                  <c:v>37777</c:v>
                </c:pt>
                <c:pt idx="3387">
                  <c:v>37778</c:v>
                </c:pt>
                <c:pt idx="3388">
                  <c:v>37781</c:v>
                </c:pt>
                <c:pt idx="3389">
                  <c:v>37782</c:v>
                </c:pt>
                <c:pt idx="3390">
                  <c:v>37783</c:v>
                </c:pt>
                <c:pt idx="3391">
                  <c:v>37784</c:v>
                </c:pt>
                <c:pt idx="3392">
                  <c:v>37785</c:v>
                </c:pt>
                <c:pt idx="3393">
                  <c:v>37788</c:v>
                </c:pt>
                <c:pt idx="3394">
                  <c:v>37789</c:v>
                </c:pt>
                <c:pt idx="3395">
                  <c:v>37790</c:v>
                </c:pt>
                <c:pt idx="3396">
                  <c:v>37791</c:v>
                </c:pt>
                <c:pt idx="3397">
                  <c:v>37792</c:v>
                </c:pt>
                <c:pt idx="3398">
                  <c:v>37795</c:v>
                </c:pt>
                <c:pt idx="3399">
                  <c:v>37796</c:v>
                </c:pt>
                <c:pt idx="3400">
                  <c:v>37797</c:v>
                </c:pt>
                <c:pt idx="3401">
                  <c:v>37798</c:v>
                </c:pt>
                <c:pt idx="3402">
                  <c:v>37799</c:v>
                </c:pt>
                <c:pt idx="3403">
                  <c:v>37802</c:v>
                </c:pt>
                <c:pt idx="3404">
                  <c:v>37803</c:v>
                </c:pt>
                <c:pt idx="3405">
                  <c:v>37804</c:v>
                </c:pt>
                <c:pt idx="3406">
                  <c:v>37805</c:v>
                </c:pt>
                <c:pt idx="3407">
                  <c:v>37809</c:v>
                </c:pt>
                <c:pt idx="3408">
                  <c:v>37810</c:v>
                </c:pt>
                <c:pt idx="3409">
                  <c:v>37811</c:v>
                </c:pt>
                <c:pt idx="3410">
                  <c:v>37812</c:v>
                </c:pt>
                <c:pt idx="3411">
                  <c:v>37813</c:v>
                </c:pt>
                <c:pt idx="3412">
                  <c:v>37816</c:v>
                </c:pt>
                <c:pt idx="3413">
                  <c:v>37817</c:v>
                </c:pt>
                <c:pt idx="3414">
                  <c:v>37818</c:v>
                </c:pt>
                <c:pt idx="3415">
                  <c:v>37819</c:v>
                </c:pt>
                <c:pt idx="3416">
                  <c:v>37820</c:v>
                </c:pt>
                <c:pt idx="3417">
                  <c:v>37823</c:v>
                </c:pt>
                <c:pt idx="3418">
                  <c:v>37824</c:v>
                </c:pt>
                <c:pt idx="3419">
                  <c:v>37825</c:v>
                </c:pt>
                <c:pt idx="3420">
                  <c:v>37826</c:v>
                </c:pt>
                <c:pt idx="3421">
                  <c:v>37827</c:v>
                </c:pt>
                <c:pt idx="3422">
                  <c:v>37830</c:v>
                </c:pt>
                <c:pt idx="3423">
                  <c:v>37831</c:v>
                </c:pt>
                <c:pt idx="3424">
                  <c:v>37832</c:v>
                </c:pt>
                <c:pt idx="3425">
                  <c:v>37833</c:v>
                </c:pt>
                <c:pt idx="3426">
                  <c:v>37834</c:v>
                </c:pt>
                <c:pt idx="3427">
                  <c:v>37837</c:v>
                </c:pt>
                <c:pt idx="3428">
                  <c:v>37838</c:v>
                </c:pt>
                <c:pt idx="3429">
                  <c:v>37839</c:v>
                </c:pt>
                <c:pt idx="3430">
                  <c:v>37840</c:v>
                </c:pt>
                <c:pt idx="3431">
                  <c:v>37841</c:v>
                </c:pt>
                <c:pt idx="3432">
                  <c:v>37844</c:v>
                </c:pt>
                <c:pt idx="3433">
                  <c:v>37845</c:v>
                </c:pt>
                <c:pt idx="3434">
                  <c:v>37846</c:v>
                </c:pt>
                <c:pt idx="3435">
                  <c:v>37847</c:v>
                </c:pt>
                <c:pt idx="3436">
                  <c:v>37848</c:v>
                </c:pt>
                <c:pt idx="3437">
                  <c:v>37851</c:v>
                </c:pt>
                <c:pt idx="3438">
                  <c:v>37852</c:v>
                </c:pt>
                <c:pt idx="3439">
                  <c:v>37853</c:v>
                </c:pt>
                <c:pt idx="3440">
                  <c:v>37854</c:v>
                </c:pt>
                <c:pt idx="3441">
                  <c:v>37855</c:v>
                </c:pt>
                <c:pt idx="3442">
                  <c:v>37858</c:v>
                </c:pt>
                <c:pt idx="3443">
                  <c:v>37859</c:v>
                </c:pt>
                <c:pt idx="3444">
                  <c:v>37860</c:v>
                </c:pt>
                <c:pt idx="3445">
                  <c:v>37861</c:v>
                </c:pt>
                <c:pt idx="3446">
                  <c:v>37862</c:v>
                </c:pt>
                <c:pt idx="3447">
                  <c:v>37866</c:v>
                </c:pt>
                <c:pt idx="3448">
                  <c:v>37867</c:v>
                </c:pt>
                <c:pt idx="3449">
                  <c:v>37868</c:v>
                </c:pt>
                <c:pt idx="3450">
                  <c:v>37869</c:v>
                </c:pt>
                <c:pt idx="3451">
                  <c:v>37872</c:v>
                </c:pt>
                <c:pt idx="3452">
                  <c:v>37873</c:v>
                </c:pt>
                <c:pt idx="3453">
                  <c:v>37874</c:v>
                </c:pt>
                <c:pt idx="3454">
                  <c:v>37875</c:v>
                </c:pt>
                <c:pt idx="3455">
                  <c:v>37876</c:v>
                </c:pt>
                <c:pt idx="3456">
                  <c:v>37879</c:v>
                </c:pt>
                <c:pt idx="3457">
                  <c:v>37880</c:v>
                </c:pt>
                <c:pt idx="3458">
                  <c:v>37881</c:v>
                </c:pt>
                <c:pt idx="3459">
                  <c:v>37882</c:v>
                </c:pt>
                <c:pt idx="3460">
                  <c:v>37883</c:v>
                </c:pt>
                <c:pt idx="3461">
                  <c:v>37886</c:v>
                </c:pt>
                <c:pt idx="3462">
                  <c:v>37887</c:v>
                </c:pt>
                <c:pt idx="3463">
                  <c:v>37888</c:v>
                </c:pt>
                <c:pt idx="3464">
                  <c:v>37889</c:v>
                </c:pt>
                <c:pt idx="3465">
                  <c:v>37890</c:v>
                </c:pt>
                <c:pt idx="3466">
                  <c:v>37893</c:v>
                </c:pt>
                <c:pt idx="3467">
                  <c:v>37894</c:v>
                </c:pt>
                <c:pt idx="3468">
                  <c:v>37895</c:v>
                </c:pt>
                <c:pt idx="3469">
                  <c:v>37896</c:v>
                </c:pt>
                <c:pt idx="3470">
                  <c:v>37897</c:v>
                </c:pt>
                <c:pt idx="3471">
                  <c:v>37900</c:v>
                </c:pt>
                <c:pt idx="3472">
                  <c:v>37901</c:v>
                </c:pt>
                <c:pt idx="3473">
                  <c:v>37902</c:v>
                </c:pt>
                <c:pt idx="3474">
                  <c:v>37903</c:v>
                </c:pt>
                <c:pt idx="3475">
                  <c:v>37904</c:v>
                </c:pt>
                <c:pt idx="3476">
                  <c:v>37907</c:v>
                </c:pt>
                <c:pt idx="3477">
                  <c:v>37908</c:v>
                </c:pt>
                <c:pt idx="3478">
                  <c:v>37909</c:v>
                </c:pt>
                <c:pt idx="3479">
                  <c:v>37910</c:v>
                </c:pt>
                <c:pt idx="3480">
                  <c:v>37911</c:v>
                </c:pt>
                <c:pt idx="3481">
                  <c:v>37914</c:v>
                </c:pt>
                <c:pt idx="3482">
                  <c:v>37915</c:v>
                </c:pt>
                <c:pt idx="3483">
                  <c:v>37916</c:v>
                </c:pt>
                <c:pt idx="3484">
                  <c:v>37917</c:v>
                </c:pt>
                <c:pt idx="3485">
                  <c:v>37918</c:v>
                </c:pt>
                <c:pt idx="3486">
                  <c:v>37921</c:v>
                </c:pt>
                <c:pt idx="3487">
                  <c:v>37922</c:v>
                </c:pt>
                <c:pt idx="3488">
                  <c:v>37923</c:v>
                </c:pt>
                <c:pt idx="3489">
                  <c:v>37924</c:v>
                </c:pt>
                <c:pt idx="3490">
                  <c:v>37925</c:v>
                </c:pt>
                <c:pt idx="3491">
                  <c:v>37928</c:v>
                </c:pt>
                <c:pt idx="3492">
                  <c:v>37929</c:v>
                </c:pt>
                <c:pt idx="3493">
                  <c:v>37930</c:v>
                </c:pt>
                <c:pt idx="3494">
                  <c:v>37931</c:v>
                </c:pt>
                <c:pt idx="3495">
                  <c:v>37932</c:v>
                </c:pt>
                <c:pt idx="3496">
                  <c:v>37935</c:v>
                </c:pt>
                <c:pt idx="3497">
                  <c:v>37936</c:v>
                </c:pt>
                <c:pt idx="3498">
                  <c:v>37937</c:v>
                </c:pt>
                <c:pt idx="3499">
                  <c:v>37938</c:v>
                </c:pt>
                <c:pt idx="3500">
                  <c:v>37939</c:v>
                </c:pt>
                <c:pt idx="3501">
                  <c:v>37942</c:v>
                </c:pt>
                <c:pt idx="3502">
                  <c:v>37943</c:v>
                </c:pt>
                <c:pt idx="3503">
                  <c:v>37944</c:v>
                </c:pt>
                <c:pt idx="3504">
                  <c:v>37945</c:v>
                </c:pt>
                <c:pt idx="3505">
                  <c:v>37946</c:v>
                </c:pt>
                <c:pt idx="3506">
                  <c:v>37949</c:v>
                </c:pt>
                <c:pt idx="3507">
                  <c:v>37950</c:v>
                </c:pt>
                <c:pt idx="3508">
                  <c:v>37951</c:v>
                </c:pt>
                <c:pt idx="3509">
                  <c:v>37953</c:v>
                </c:pt>
                <c:pt idx="3510">
                  <c:v>37956</c:v>
                </c:pt>
                <c:pt idx="3511">
                  <c:v>37957</c:v>
                </c:pt>
                <c:pt idx="3512">
                  <c:v>37958</c:v>
                </c:pt>
                <c:pt idx="3513">
                  <c:v>37959</c:v>
                </c:pt>
                <c:pt idx="3514">
                  <c:v>37960</c:v>
                </c:pt>
                <c:pt idx="3515">
                  <c:v>37963</c:v>
                </c:pt>
                <c:pt idx="3516">
                  <c:v>37964</c:v>
                </c:pt>
                <c:pt idx="3517">
                  <c:v>37965</c:v>
                </c:pt>
                <c:pt idx="3518">
                  <c:v>37966</c:v>
                </c:pt>
                <c:pt idx="3519">
                  <c:v>37967</c:v>
                </c:pt>
                <c:pt idx="3520">
                  <c:v>37970</c:v>
                </c:pt>
                <c:pt idx="3521">
                  <c:v>37971</c:v>
                </c:pt>
                <c:pt idx="3522">
                  <c:v>37972</c:v>
                </c:pt>
                <c:pt idx="3523">
                  <c:v>37973</c:v>
                </c:pt>
                <c:pt idx="3524">
                  <c:v>37974</c:v>
                </c:pt>
                <c:pt idx="3525">
                  <c:v>37977</c:v>
                </c:pt>
                <c:pt idx="3526">
                  <c:v>37978</c:v>
                </c:pt>
                <c:pt idx="3527">
                  <c:v>37979</c:v>
                </c:pt>
                <c:pt idx="3528">
                  <c:v>37981</c:v>
                </c:pt>
                <c:pt idx="3529">
                  <c:v>37984</c:v>
                </c:pt>
                <c:pt idx="3530">
                  <c:v>37985</c:v>
                </c:pt>
                <c:pt idx="3531">
                  <c:v>37986</c:v>
                </c:pt>
                <c:pt idx="3532">
                  <c:v>37988</c:v>
                </c:pt>
                <c:pt idx="3533">
                  <c:v>37991</c:v>
                </c:pt>
                <c:pt idx="3534">
                  <c:v>37992</c:v>
                </c:pt>
                <c:pt idx="3535">
                  <c:v>37993</c:v>
                </c:pt>
                <c:pt idx="3536">
                  <c:v>37994</c:v>
                </c:pt>
                <c:pt idx="3537">
                  <c:v>37995</c:v>
                </c:pt>
                <c:pt idx="3538">
                  <c:v>37998</c:v>
                </c:pt>
                <c:pt idx="3539">
                  <c:v>37999</c:v>
                </c:pt>
                <c:pt idx="3540">
                  <c:v>38000</c:v>
                </c:pt>
                <c:pt idx="3541">
                  <c:v>38001</c:v>
                </c:pt>
                <c:pt idx="3542">
                  <c:v>38002</c:v>
                </c:pt>
                <c:pt idx="3543">
                  <c:v>38006</c:v>
                </c:pt>
                <c:pt idx="3544">
                  <c:v>38007</c:v>
                </c:pt>
                <c:pt idx="3545">
                  <c:v>38008</c:v>
                </c:pt>
                <c:pt idx="3546">
                  <c:v>38009</c:v>
                </c:pt>
                <c:pt idx="3547">
                  <c:v>38012</c:v>
                </c:pt>
                <c:pt idx="3548">
                  <c:v>38013</c:v>
                </c:pt>
                <c:pt idx="3549">
                  <c:v>38014</c:v>
                </c:pt>
                <c:pt idx="3550">
                  <c:v>38015</c:v>
                </c:pt>
                <c:pt idx="3551">
                  <c:v>38016</c:v>
                </c:pt>
                <c:pt idx="3552">
                  <c:v>38019</c:v>
                </c:pt>
                <c:pt idx="3553">
                  <c:v>38020</c:v>
                </c:pt>
                <c:pt idx="3554">
                  <c:v>38021</c:v>
                </c:pt>
                <c:pt idx="3555">
                  <c:v>38022</c:v>
                </c:pt>
                <c:pt idx="3556">
                  <c:v>38023</c:v>
                </c:pt>
                <c:pt idx="3557">
                  <c:v>38026</c:v>
                </c:pt>
                <c:pt idx="3558">
                  <c:v>38027</c:v>
                </c:pt>
                <c:pt idx="3559">
                  <c:v>38028</c:v>
                </c:pt>
                <c:pt idx="3560">
                  <c:v>38029</c:v>
                </c:pt>
                <c:pt idx="3561">
                  <c:v>38030</c:v>
                </c:pt>
                <c:pt idx="3562">
                  <c:v>38034</c:v>
                </c:pt>
                <c:pt idx="3563">
                  <c:v>38035</c:v>
                </c:pt>
                <c:pt idx="3564">
                  <c:v>38036</c:v>
                </c:pt>
                <c:pt idx="3565">
                  <c:v>38037</c:v>
                </c:pt>
                <c:pt idx="3566">
                  <c:v>38040</c:v>
                </c:pt>
                <c:pt idx="3567">
                  <c:v>38041</c:v>
                </c:pt>
                <c:pt idx="3568">
                  <c:v>38042</c:v>
                </c:pt>
                <c:pt idx="3569">
                  <c:v>38043</c:v>
                </c:pt>
                <c:pt idx="3570">
                  <c:v>38044</c:v>
                </c:pt>
                <c:pt idx="3571">
                  <c:v>38047</c:v>
                </c:pt>
                <c:pt idx="3572">
                  <c:v>38048</c:v>
                </c:pt>
                <c:pt idx="3573">
                  <c:v>38049</c:v>
                </c:pt>
                <c:pt idx="3574">
                  <c:v>38050</c:v>
                </c:pt>
                <c:pt idx="3575">
                  <c:v>38051</c:v>
                </c:pt>
                <c:pt idx="3576">
                  <c:v>38054</c:v>
                </c:pt>
                <c:pt idx="3577">
                  <c:v>38055</c:v>
                </c:pt>
                <c:pt idx="3578">
                  <c:v>38056</c:v>
                </c:pt>
                <c:pt idx="3579">
                  <c:v>38057</c:v>
                </c:pt>
                <c:pt idx="3580">
                  <c:v>38058</c:v>
                </c:pt>
                <c:pt idx="3581">
                  <c:v>38061</c:v>
                </c:pt>
                <c:pt idx="3582">
                  <c:v>38062</c:v>
                </c:pt>
                <c:pt idx="3583">
                  <c:v>38063</c:v>
                </c:pt>
                <c:pt idx="3584">
                  <c:v>38064</c:v>
                </c:pt>
                <c:pt idx="3585">
                  <c:v>38065</c:v>
                </c:pt>
                <c:pt idx="3586">
                  <c:v>38068</c:v>
                </c:pt>
                <c:pt idx="3587">
                  <c:v>38069</c:v>
                </c:pt>
                <c:pt idx="3588">
                  <c:v>38070</c:v>
                </c:pt>
                <c:pt idx="3589">
                  <c:v>38071</c:v>
                </c:pt>
                <c:pt idx="3590">
                  <c:v>38072</c:v>
                </c:pt>
                <c:pt idx="3591">
                  <c:v>38075</c:v>
                </c:pt>
                <c:pt idx="3592">
                  <c:v>38076</c:v>
                </c:pt>
                <c:pt idx="3593">
                  <c:v>38077</c:v>
                </c:pt>
                <c:pt idx="3594">
                  <c:v>38078</c:v>
                </c:pt>
                <c:pt idx="3595">
                  <c:v>38079</c:v>
                </c:pt>
                <c:pt idx="3596">
                  <c:v>38082</c:v>
                </c:pt>
                <c:pt idx="3597">
                  <c:v>38083</c:v>
                </c:pt>
                <c:pt idx="3598">
                  <c:v>38084</c:v>
                </c:pt>
                <c:pt idx="3599">
                  <c:v>38085</c:v>
                </c:pt>
                <c:pt idx="3600">
                  <c:v>38089</c:v>
                </c:pt>
                <c:pt idx="3601">
                  <c:v>38090</c:v>
                </c:pt>
                <c:pt idx="3602">
                  <c:v>38091</c:v>
                </c:pt>
                <c:pt idx="3603">
                  <c:v>38092</c:v>
                </c:pt>
                <c:pt idx="3604">
                  <c:v>38093</c:v>
                </c:pt>
                <c:pt idx="3605">
                  <c:v>38096</c:v>
                </c:pt>
                <c:pt idx="3606">
                  <c:v>38097</c:v>
                </c:pt>
                <c:pt idx="3607">
                  <c:v>38098</c:v>
                </c:pt>
                <c:pt idx="3608">
                  <c:v>38099</c:v>
                </c:pt>
                <c:pt idx="3609">
                  <c:v>38100</c:v>
                </c:pt>
                <c:pt idx="3610">
                  <c:v>38103</c:v>
                </c:pt>
                <c:pt idx="3611">
                  <c:v>38104</c:v>
                </c:pt>
                <c:pt idx="3612">
                  <c:v>38105</c:v>
                </c:pt>
                <c:pt idx="3613">
                  <c:v>38106</c:v>
                </c:pt>
                <c:pt idx="3614">
                  <c:v>38107</c:v>
                </c:pt>
                <c:pt idx="3615">
                  <c:v>38110</c:v>
                </c:pt>
                <c:pt idx="3616">
                  <c:v>38111</c:v>
                </c:pt>
                <c:pt idx="3617">
                  <c:v>38112</c:v>
                </c:pt>
                <c:pt idx="3618">
                  <c:v>38113</c:v>
                </c:pt>
                <c:pt idx="3619">
                  <c:v>38114</c:v>
                </c:pt>
                <c:pt idx="3620">
                  <c:v>38117</c:v>
                </c:pt>
                <c:pt idx="3621">
                  <c:v>38118</c:v>
                </c:pt>
                <c:pt idx="3622">
                  <c:v>38119</c:v>
                </c:pt>
                <c:pt idx="3623">
                  <c:v>38120</c:v>
                </c:pt>
                <c:pt idx="3624">
                  <c:v>38121</c:v>
                </c:pt>
                <c:pt idx="3625">
                  <c:v>38124</c:v>
                </c:pt>
                <c:pt idx="3626">
                  <c:v>38125</c:v>
                </c:pt>
                <c:pt idx="3627">
                  <c:v>38126</c:v>
                </c:pt>
                <c:pt idx="3628">
                  <c:v>38127</c:v>
                </c:pt>
                <c:pt idx="3629">
                  <c:v>38128</c:v>
                </c:pt>
                <c:pt idx="3630">
                  <c:v>38131</c:v>
                </c:pt>
                <c:pt idx="3631">
                  <c:v>38132</c:v>
                </c:pt>
                <c:pt idx="3632">
                  <c:v>38133</c:v>
                </c:pt>
                <c:pt idx="3633">
                  <c:v>38134</c:v>
                </c:pt>
                <c:pt idx="3634">
                  <c:v>38135</c:v>
                </c:pt>
                <c:pt idx="3635">
                  <c:v>38139</c:v>
                </c:pt>
                <c:pt idx="3636">
                  <c:v>38140</c:v>
                </c:pt>
                <c:pt idx="3637">
                  <c:v>38141</c:v>
                </c:pt>
                <c:pt idx="3638">
                  <c:v>38142</c:v>
                </c:pt>
                <c:pt idx="3639">
                  <c:v>38145</c:v>
                </c:pt>
                <c:pt idx="3640">
                  <c:v>38146</c:v>
                </c:pt>
                <c:pt idx="3641">
                  <c:v>38147</c:v>
                </c:pt>
                <c:pt idx="3642">
                  <c:v>38148</c:v>
                </c:pt>
                <c:pt idx="3643">
                  <c:v>38152</c:v>
                </c:pt>
                <c:pt idx="3644">
                  <c:v>38153</c:v>
                </c:pt>
                <c:pt idx="3645">
                  <c:v>38154</c:v>
                </c:pt>
                <c:pt idx="3646">
                  <c:v>38155</c:v>
                </c:pt>
                <c:pt idx="3647">
                  <c:v>38156</c:v>
                </c:pt>
                <c:pt idx="3648">
                  <c:v>38159</c:v>
                </c:pt>
                <c:pt idx="3649">
                  <c:v>38160</c:v>
                </c:pt>
                <c:pt idx="3650">
                  <c:v>38161</c:v>
                </c:pt>
                <c:pt idx="3651">
                  <c:v>38162</c:v>
                </c:pt>
                <c:pt idx="3652">
                  <c:v>38163</c:v>
                </c:pt>
                <c:pt idx="3653">
                  <c:v>38166</c:v>
                </c:pt>
                <c:pt idx="3654">
                  <c:v>38167</c:v>
                </c:pt>
                <c:pt idx="3655">
                  <c:v>38168</c:v>
                </c:pt>
                <c:pt idx="3656">
                  <c:v>38169</c:v>
                </c:pt>
                <c:pt idx="3657">
                  <c:v>38170</c:v>
                </c:pt>
                <c:pt idx="3658">
                  <c:v>38174</c:v>
                </c:pt>
                <c:pt idx="3659">
                  <c:v>38175</c:v>
                </c:pt>
                <c:pt idx="3660">
                  <c:v>38176</c:v>
                </c:pt>
                <c:pt idx="3661">
                  <c:v>38177</c:v>
                </c:pt>
                <c:pt idx="3662">
                  <c:v>38180</c:v>
                </c:pt>
                <c:pt idx="3663">
                  <c:v>38181</c:v>
                </c:pt>
                <c:pt idx="3664">
                  <c:v>38182</c:v>
                </c:pt>
                <c:pt idx="3665">
                  <c:v>38183</c:v>
                </c:pt>
                <c:pt idx="3666">
                  <c:v>38184</c:v>
                </c:pt>
                <c:pt idx="3667">
                  <c:v>38187</c:v>
                </c:pt>
                <c:pt idx="3668">
                  <c:v>38188</c:v>
                </c:pt>
                <c:pt idx="3669">
                  <c:v>38189</c:v>
                </c:pt>
                <c:pt idx="3670">
                  <c:v>38190</c:v>
                </c:pt>
                <c:pt idx="3671">
                  <c:v>38191</c:v>
                </c:pt>
                <c:pt idx="3672">
                  <c:v>38194</c:v>
                </c:pt>
                <c:pt idx="3673">
                  <c:v>38195</c:v>
                </c:pt>
                <c:pt idx="3674">
                  <c:v>38196</c:v>
                </c:pt>
                <c:pt idx="3675">
                  <c:v>38197</c:v>
                </c:pt>
                <c:pt idx="3676">
                  <c:v>38198</c:v>
                </c:pt>
                <c:pt idx="3677">
                  <c:v>38201</c:v>
                </c:pt>
                <c:pt idx="3678">
                  <c:v>38202</c:v>
                </c:pt>
                <c:pt idx="3679">
                  <c:v>38203</c:v>
                </c:pt>
                <c:pt idx="3680">
                  <c:v>38204</c:v>
                </c:pt>
                <c:pt idx="3681">
                  <c:v>38205</c:v>
                </c:pt>
                <c:pt idx="3682">
                  <c:v>38208</c:v>
                </c:pt>
                <c:pt idx="3683">
                  <c:v>38209</c:v>
                </c:pt>
                <c:pt idx="3684">
                  <c:v>38210</c:v>
                </c:pt>
                <c:pt idx="3685">
                  <c:v>38211</c:v>
                </c:pt>
                <c:pt idx="3686">
                  <c:v>38212</c:v>
                </c:pt>
                <c:pt idx="3687">
                  <c:v>38215</c:v>
                </c:pt>
                <c:pt idx="3688">
                  <c:v>38216</c:v>
                </c:pt>
                <c:pt idx="3689">
                  <c:v>38217</c:v>
                </c:pt>
                <c:pt idx="3690">
                  <c:v>38218</c:v>
                </c:pt>
                <c:pt idx="3691">
                  <c:v>38219</c:v>
                </c:pt>
                <c:pt idx="3692">
                  <c:v>38222</c:v>
                </c:pt>
                <c:pt idx="3693">
                  <c:v>38223</c:v>
                </c:pt>
                <c:pt idx="3694">
                  <c:v>38224</c:v>
                </c:pt>
                <c:pt idx="3695">
                  <c:v>38225</c:v>
                </c:pt>
                <c:pt idx="3696">
                  <c:v>38226</c:v>
                </c:pt>
                <c:pt idx="3697">
                  <c:v>38229</c:v>
                </c:pt>
                <c:pt idx="3698">
                  <c:v>38230</c:v>
                </c:pt>
                <c:pt idx="3699">
                  <c:v>38231</c:v>
                </c:pt>
                <c:pt idx="3700">
                  <c:v>38232</c:v>
                </c:pt>
                <c:pt idx="3701">
                  <c:v>38233</c:v>
                </c:pt>
                <c:pt idx="3702">
                  <c:v>38237</c:v>
                </c:pt>
                <c:pt idx="3703">
                  <c:v>38238</c:v>
                </c:pt>
                <c:pt idx="3704">
                  <c:v>38239</c:v>
                </c:pt>
                <c:pt idx="3705">
                  <c:v>38240</c:v>
                </c:pt>
                <c:pt idx="3706">
                  <c:v>38243</c:v>
                </c:pt>
                <c:pt idx="3707">
                  <c:v>38244</c:v>
                </c:pt>
                <c:pt idx="3708">
                  <c:v>38245</c:v>
                </c:pt>
                <c:pt idx="3709">
                  <c:v>38246</c:v>
                </c:pt>
                <c:pt idx="3710">
                  <c:v>38247</c:v>
                </c:pt>
                <c:pt idx="3711">
                  <c:v>38250</c:v>
                </c:pt>
                <c:pt idx="3712">
                  <c:v>38251</c:v>
                </c:pt>
                <c:pt idx="3713">
                  <c:v>38252</c:v>
                </c:pt>
                <c:pt idx="3714">
                  <c:v>38253</c:v>
                </c:pt>
                <c:pt idx="3715">
                  <c:v>38254</c:v>
                </c:pt>
                <c:pt idx="3716">
                  <c:v>38257</c:v>
                </c:pt>
                <c:pt idx="3717">
                  <c:v>38258</c:v>
                </c:pt>
                <c:pt idx="3718">
                  <c:v>38259</c:v>
                </c:pt>
                <c:pt idx="3719">
                  <c:v>38260</c:v>
                </c:pt>
                <c:pt idx="3720">
                  <c:v>38261</c:v>
                </c:pt>
                <c:pt idx="3721">
                  <c:v>38264</c:v>
                </c:pt>
                <c:pt idx="3722">
                  <c:v>38265</c:v>
                </c:pt>
                <c:pt idx="3723">
                  <c:v>38266</c:v>
                </c:pt>
                <c:pt idx="3724">
                  <c:v>38267</c:v>
                </c:pt>
                <c:pt idx="3725">
                  <c:v>38268</c:v>
                </c:pt>
                <c:pt idx="3726">
                  <c:v>38271</c:v>
                </c:pt>
                <c:pt idx="3727">
                  <c:v>38272</c:v>
                </c:pt>
                <c:pt idx="3728">
                  <c:v>38273</c:v>
                </c:pt>
                <c:pt idx="3729">
                  <c:v>38274</c:v>
                </c:pt>
                <c:pt idx="3730">
                  <c:v>38275</c:v>
                </c:pt>
                <c:pt idx="3731">
                  <c:v>38278</c:v>
                </c:pt>
                <c:pt idx="3732">
                  <c:v>38279</c:v>
                </c:pt>
                <c:pt idx="3733">
                  <c:v>38280</c:v>
                </c:pt>
                <c:pt idx="3734">
                  <c:v>38281</c:v>
                </c:pt>
                <c:pt idx="3735">
                  <c:v>38282</c:v>
                </c:pt>
                <c:pt idx="3736">
                  <c:v>38285</c:v>
                </c:pt>
                <c:pt idx="3737">
                  <c:v>38286</c:v>
                </c:pt>
                <c:pt idx="3738">
                  <c:v>38287</c:v>
                </c:pt>
                <c:pt idx="3739">
                  <c:v>38288</c:v>
                </c:pt>
                <c:pt idx="3740">
                  <c:v>38289</c:v>
                </c:pt>
                <c:pt idx="3741">
                  <c:v>38292</c:v>
                </c:pt>
                <c:pt idx="3742">
                  <c:v>38293</c:v>
                </c:pt>
                <c:pt idx="3743">
                  <c:v>38294</c:v>
                </c:pt>
                <c:pt idx="3744">
                  <c:v>38295</c:v>
                </c:pt>
                <c:pt idx="3745">
                  <c:v>38296</c:v>
                </c:pt>
                <c:pt idx="3746">
                  <c:v>38299</c:v>
                </c:pt>
                <c:pt idx="3747">
                  <c:v>38300</c:v>
                </c:pt>
                <c:pt idx="3748">
                  <c:v>38301</c:v>
                </c:pt>
                <c:pt idx="3749">
                  <c:v>38302</c:v>
                </c:pt>
                <c:pt idx="3750">
                  <c:v>38303</c:v>
                </c:pt>
                <c:pt idx="3751">
                  <c:v>38306</c:v>
                </c:pt>
                <c:pt idx="3752">
                  <c:v>38307</c:v>
                </c:pt>
                <c:pt idx="3753">
                  <c:v>38308</c:v>
                </c:pt>
                <c:pt idx="3754">
                  <c:v>38309</c:v>
                </c:pt>
                <c:pt idx="3755">
                  <c:v>38310</c:v>
                </c:pt>
                <c:pt idx="3756">
                  <c:v>38313</c:v>
                </c:pt>
                <c:pt idx="3757">
                  <c:v>38314</c:v>
                </c:pt>
                <c:pt idx="3758">
                  <c:v>38315</c:v>
                </c:pt>
                <c:pt idx="3759">
                  <c:v>38317</c:v>
                </c:pt>
                <c:pt idx="3760">
                  <c:v>38320</c:v>
                </c:pt>
                <c:pt idx="3761">
                  <c:v>38321</c:v>
                </c:pt>
                <c:pt idx="3762">
                  <c:v>38322</c:v>
                </c:pt>
                <c:pt idx="3763">
                  <c:v>38323</c:v>
                </c:pt>
                <c:pt idx="3764">
                  <c:v>38324</c:v>
                </c:pt>
                <c:pt idx="3765">
                  <c:v>38327</c:v>
                </c:pt>
                <c:pt idx="3766">
                  <c:v>38328</c:v>
                </c:pt>
                <c:pt idx="3767">
                  <c:v>38329</c:v>
                </c:pt>
                <c:pt idx="3768">
                  <c:v>38330</c:v>
                </c:pt>
                <c:pt idx="3769">
                  <c:v>38331</c:v>
                </c:pt>
                <c:pt idx="3770">
                  <c:v>38334</c:v>
                </c:pt>
                <c:pt idx="3771">
                  <c:v>38335</c:v>
                </c:pt>
                <c:pt idx="3772">
                  <c:v>38336</c:v>
                </c:pt>
                <c:pt idx="3773">
                  <c:v>38337</c:v>
                </c:pt>
                <c:pt idx="3774">
                  <c:v>38338</c:v>
                </c:pt>
                <c:pt idx="3775">
                  <c:v>38341</c:v>
                </c:pt>
                <c:pt idx="3776">
                  <c:v>38342</c:v>
                </c:pt>
                <c:pt idx="3777">
                  <c:v>38343</c:v>
                </c:pt>
                <c:pt idx="3778">
                  <c:v>38344</c:v>
                </c:pt>
                <c:pt idx="3779">
                  <c:v>38348</c:v>
                </c:pt>
                <c:pt idx="3780">
                  <c:v>38349</c:v>
                </c:pt>
                <c:pt idx="3781">
                  <c:v>38350</c:v>
                </c:pt>
                <c:pt idx="3782">
                  <c:v>38351</c:v>
                </c:pt>
                <c:pt idx="3783">
                  <c:v>38352</c:v>
                </c:pt>
                <c:pt idx="3784">
                  <c:v>38355</c:v>
                </c:pt>
                <c:pt idx="3785">
                  <c:v>38356</c:v>
                </c:pt>
                <c:pt idx="3786">
                  <c:v>38357</c:v>
                </c:pt>
                <c:pt idx="3787">
                  <c:v>38358</c:v>
                </c:pt>
                <c:pt idx="3788">
                  <c:v>38359</c:v>
                </c:pt>
                <c:pt idx="3789">
                  <c:v>38362</c:v>
                </c:pt>
                <c:pt idx="3790">
                  <c:v>38363</c:v>
                </c:pt>
                <c:pt idx="3791">
                  <c:v>38364</c:v>
                </c:pt>
                <c:pt idx="3792">
                  <c:v>38365</c:v>
                </c:pt>
                <c:pt idx="3793">
                  <c:v>38366</c:v>
                </c:pt>
                <c:pt idx="3794">
                  <c:v>38370</c:v>
                </c:pt>
                <c:pt idx="3795">
                  <c:v>38371</c:v>
                </c:pt>
                <c:pt idx="3796">
                  <c:v>38372</c:v>
                </c:pt>
                <c:pt idx="3797">
                  <c:v>38373</c:v>
                </c:pt>
                <c:pt idx="3798">
                  <c:v>38376</c:v>
                </c:pt>
                <c:pt idx="3799">
                  <c:v>38377</c:v>
                </c:pt>
                <c:pt idx="3800">
                  <c:v>38378</c:v>
                </c:pt>
                <c:pt idx="3801">
                  <c:v>38379</c:v>
                </c:pt>
                <c:pt idx="3802">
                  <c:v>38380</c:v>
                </c:pt>
                <c:pt idx="3803">
                  <c:v>38383</c:v>
                </c:pt>
                <c:pt idx="3804">
                  <c:v>38384</c:v>
                </c:pt>
                <c:pt idx="3805">
                  <c:v>38385</c:v>
                </c:pt>
                <c:pt idx="3806">
                  <c:v>38386</c:v>
                </c:pt>
                <c:pt idx="3807">
                  <c:v>38387</c:v>
                </c:pt>
                <c:pt idx="3808">
                  <c:v>38390</c:v>
                </c:pt>
                <c:pt idx="3809">
                  <c:v>38391</c:v>
                </c:pt>
                <c:pt idx="3810">
                  <c:v>38392</c:v>
                </c:pt>
                <c:pt idx="3811">
                  <c:v>38393</c:v>
                </c:pt>
                <c:pt idx="3812">
                  <c:v>38394</c:v>
                </c:pt>
                <c:pt idx="3813">
                  <c:v>38397</c:v>
                </c:pt>
                <c:pt idx="3814">
                  <c:v>38398</c:v>
                </c:pt>
                <c:pt idx="3815">
                  <c:v>38399</c:v>
                </c:pt>
                <c:pt idx="3816">
                  <c:v>38400</c:v>
                </c:pt>
                <c:pt idx="3817">
                  <c:v>38401</c:v>
                </c:pt>
                <c:pt idx="3818">
                  <c:v>38405</c:v>
                </c:pt>
                <c:pt idx="3819">
                  <c:v>38406</c:v>
                </c:pt>
                <c:pt idx="3820">
                  <c:v>38407</c:v>
                </c:pt>
                <c:pt idx="3821">
                  <c:v>38408</c:v>
                </c:pt>
                <c:pt idx="3822">
                  <c:v>38411</c:v>
                </c:pt>
                <c:pt idx="3823">
                  <c:v>38412</c:v>
                </c:pt>
                <c:pt idx="3824">
                  <c:v>38413</c:v>
                </c:pt>
                <c:pt idx="3825">
                  <c:v>38414</c:v>
                </c:pt>
                <c:pt idx="3826">
                  <c:v>38415</c:v>
                </c:pt>
                <c:pt idx="3827">
                  <c:v>38418</c:v>
                </c:pt>
                <c:pt idx="3828">
                  <c:v>38419</c:v>
                </c:pt>
                <c:pt idx="3829">
                  <c:v>38420</c:v>
                </c:pt>
                <c:pt idx="3830">
                  <c:v>38421</c:v>
                </c:pt>
                <c:pt idx="3831">
                  <c:v>38422</c:v>
                </c:pt>
                <c:pt idx="3832">
                  <c:v>38425</c:v>
                </c:pt>
                <c:pt idx="3833">
                  <c:v>38426</c:v>
                </c:pt>
                <c:pt idx="3834">
                  <c:v>38427</c:v>
                </c:pt>
                <c:pt idx="3835">
                  <c:v>38428</c:v>
                </c:pt>
                <c:pt idx="3836">
                  <c:v>38429</c:v>
                </c:pt>
                <c:pt idx="3837">
                  <c:v>38432</c:v>
                </c:pt>
                <c:pt idx="3838">
                  <c:v>38433</c:v>
                </c:pt>
                <c:pt idx="3839">
                  <c:v>38434</c:v>
                </c:pt>
                <c:pt idx="3840">
                  <c:v>38435</c:v>
                </c:pt>
                <c:pt idx="3841">
                  <c:v>38439</c:v>
                </c:pt>
                <c:pt idx="3842">
                  <c:v>38440</c:v>
                </c:pt>
                <c:pt idx="3843">
                  <c:v>38441</c:v>
                </c:pt>
                <c:pt idx="3844">
                  <c:v>38442</c:v>
                </c:pt>
                <c:pt idx="3845">
                  <c:v>38443</c:v>
                </c:pt>
                <c:pt idx="3846">
                  <c:v>38446</c:v>
                </c:pt>
                <c:pt idx="3847">
                  <c:v>38447</c:v>
                </c:pt>
                <c:pt idx="3848">
                  <c:v>38448</c:v>
                </c:pt>
                <c:pt idx="3849">
                  <c:v>38449</c:v>
                </c:pt>
                <c:pt idx="3850">
                  <c:v>38450</c:v>
                </c:pt>
                <c:pt idx="3851">
                  <c:v>38453</c:v>
                </c:pt>
                <c:pt idx="3852">
                  <c:v>38454</c:v>
                </c:pt>
                <c:pt idx="3853">
                  <c:v>38455</c:v>
                </c:pt>
                <c:pt idx="3854">
                  <c:v>38456</c:v>
                </c:pt>
                <c:pt idx="3855">
                  <c:v>38457</c:v>
                </c:pt>
                <c:pt idx="3856">
                  <c:v>38460</c:v>
                </c:pt>
                <c:pt idx="3857">
                  <c:v>38461</c:v>
                </c:pt>
                <c:pt idx="3858">
                  <c:v>38462</c:v>
                </c:pt>
                <c:pt idx="3859">
                  <c:v>38463</c:v>
                </c:pt>
                <c:pt idx="3860">
                  <c:v>38464</c:v>
                </c:pt>
                <c:pt idx="3861">
                  <c:v>38467</c:v>
                </c:pt>
                <c:pt idx="3862">
                  <c:v>38468</c:v>
                </c:pt>
                <c:pt idx="3863">
                  <c:v>38469</c:v>
                </c:pt>
                <c:pt idx="3864">
                  <c:v>38470</c:v>
                </c:pt>
                <c:pt idx="3865">
                  <c:v>38471</c:v>
                </c:pt>
                <c:pt idx="3866">
                  <c:v>38474</c:v>
                </c:pt>
                <c:pt idx="3867">
                  <c:v>38475</c:v>
                </c:pt>
                <c:pt idx="3868">
                  <c:v>38476</c:v>
                </c:pt>
                <c:pt idx="3869">
                  <c:v>38477</c:v>
                </c:pt>
                <c:pt idx="3870">
                  <c:v>38478</c:v>
                </c:pt>
                <c:pt idx="3871">
                  <c:v>38481</c:v>
                </c:pt>
                <c:pt idx="3872">
                  <c:v>38482</c:v>
                </c:pt>
                <c:pt idx="3873">
                  <c:v>38483</c:v>
                </c:pt>
                <c:pt idx="3874">
                  <c:v>38484</c:v>
                </c:pt>
                <c:pt idx="3875">
                  <c:v>38485</c:v>
                </c:pt>
                <c:pt idx="3876">
                  <c:v>38488</c:v>
                </c:pt>
                <c:pt idx="3877">
                  <c:v>38489</c:v>
                </c:pt>
                <c:pt idx="3878">
                  <c:v>38490</c:v>
                </c:pt>
                <c:pt idx="3879">
                  <c:v>38491</c:v>
                </c:pt>
                <c:pt idx="3880">
                  <c:v>38492</c:v>
                </c:pt>
                <c:pt idx="3881">
                  <c:v>38495</c:v>
                </c:pt>
                <c:pt idx="3882">
                  <c:v>38496</c:v>
                </c:pt>
                <c:pt idx="3883">
                  <c:v>38497</c:v>
                </c:pt>
                <c:pt idx="3884">
                  <c:v>38498</c:v>
                </c:pt>
                <c:pt idx="3885">
                  <c:v>38499</c:v>
                </c:pt>
                <c:pt idx="3886">
                  <c:v>38503</c:v>
                </c:pt>
                <c:pt idx="3887">
                  <c:v>38504</c:v>
                </c:pt>
                <c:pt idx="3888">
                  <c:v>38505</c:v>
                </c:pt>
                <c:pt idx="3889">
                  <c:v>38506</c:v>
                </c:pt>
                <c:pt idx="3890">
                  <c:v>38509</c:v>
                </c:pt>
                <c:pt idx="3891">
                  <c:v>38510</c:v>
                </c:pt>
                <c:pt idx="3892">
                  <c:v>38511</c:v>
                </c:pt>
                <c:pt idx="3893">
                  <c:v>38512</c:v>
                </c:pt>
                <c:pt idx="3894">
                  <c:v>38513</c:v>
                </c:pt>
                <c:pt idx="3895">
                  <c:v>38516</c:v>
                </c:pt>
                <c:pt idx="3896">
                  <c:v>38517</c:v>
                </c:pt>
                <c:pt idx="3897">
                  <c:v>38518</c:v>
                </c:pt>
                <c:pt idx="3898">
                  <c:v>38519</c:v>
                </c:pt>
                <c:pt idx="3899">
                  <c:v>38520</c:v>
                </c:pt>
                <c:pt idx="3900">
                  <c:v>38523</c:v>
                </c:pt>
                <c:pt idx="3901">
                  <c:v>38524</c:v>
                </c:pt>
                <c:pt idx="3902">
                  <c:v>38525</c:v>
                </c:pt>
                <c:pt idx="3903">
                  <c:v>38526</c:v>
                </c:pt>
                <c:pt idx="3904">
                  <c:v>38527</c:v>
                </c:pt>
                <c:pt idx="3905">
                  <c:v>38530</c:v>
                </c:pt>
                <c:pt idx="3906">
                  <c:v>38531</c:v>
                </c:pt>
                <c:pt idx="3907">
                  <c:v>38532</c:v>
                </c:pt>
                <c:pt idx="3908">
                  <c:v>38533</c:v>
                </c:pt>
                <c:pt idx="3909">
                  <c:v>38534</c:v>
                </c:pt>
                <c:pt idx="3910">
                  <c:v>38538</c:v>
                </c:pt>
                <c:pt idx="3911">
                  <c:v>38539</c:v>
                </c:pt>
                <c:pt idx="3912">
                  <c:v>38540</c:v>
                </c:pt>
                <c:pt idx="3913">
                  <c:v>38541</c:v>
                </c:pt>
                <c:pt idx="3914">
                  <c:v>38544</c:v>
                </c:pt>
                <c:pt idx="3915">
                  <c:v>38545</c:v>
                </c:pt>
                <c:pt idx="3916">
                  <c:v>38546</c:v>
                </c:pt>
                <c:pt idx="3917">
                  <c:v>38547</c:v>
                </c:pt>
                <c:pt idx="3918">
                  <c:v>38548</c:v>
                </c:pt>
                <c:pt idx="3919">
                  <c:v>38551</c:v>
                </c:pt>
                <c:pt idx="3920">
                  <c:v>38552</c:v>
                </c:pt>
                <c:pt idx="3921">
                  <c:v>38553</c:v>
                </c:pt>
                <c:pt idx="3922">
                  <c:v>38554</c:v>
                </c:pt>
                <c:pt idx="3923">
                  <c:v>38555</c:v>
                </c:pt>
                <c:pt idx="3924">
                  <c:v>38558</c:v>
                </c:pt>
                <c:pt idx="3925">
                  <c:v>38559</c:v>
                </c:pt>
                <c:pt idx="3926">
                  <c:v>38560</c:v>
                </c:pt>
                <c:pt idx="3927">
                  <c:v>38561</c:v>
                </c:pt>
                <c:pt idx="3928">
                  <c:v>38562</c:v>
                </c:pt>
                <c:pt idx="3929">
                  <c:v>38565</c:v>
                </c:pt>
                <c:pt idx="3930">
                  <c:v>38566</c:v>
                </c:pt>
                <c:pt idx="3931">
                  <c:v>38567</c:v>
                </c:pt>
                <c:pt idx="3932">
                  <c:v>38568</c:v>
                </c:pt>
                <c:pt idx="3933">
                  <c:v>38569</c:v>
                </c:pt>
                <c:pt idx="3934">
                  <c:v>38572</c:v>
                </c:pt>
                <c:pt idx="3935">
                  <c:v>38573</c:v>
                </c:pt>
                <c:pt idx="3936">
                  <c:v>38574</c:v>
                </c:pt>
                <c:pt idx="3937">
                  <c:v>38575</c:v>
                </c:pt>
                <c:pt idx="3938">
                  <c:v>38576</c:v>
                </c:pt>
                <c:pt idx="3939">
                  <c:v>38579</c:v>
                </c:pt>
                <c:pt idx="3940">
                  <c:v>38580</c:v>
                </c:pt>
                <c:pt idx="3941">
                  <c:v>38581</c:v>
                </c:pt>
                <c:pt idx="3942">
                  <c:v>38582</c:v>
                </c:pt>
                <c:pt idx="3943">
                  <c:v>38583</c:v>
                </c:pt>
                <c:pt idx="3944">
                  <c:v>38586</c:v>
                </c:pt>
                <c:pt idx="3945">
                  <c:v>38587</c:v>
                </c:pt>
                <c:pt idx="3946">
                  <c:v>38588</c:v>
                </c:pt>
                <c:pt idx="3947">
                  <c:v>38589</c:v>
                </c:pt>
                <c:pt idx="3948">
                  <c:v>38590</c:v>
                </c:pt>
                <c:pt idx="3949">
                  <c:v>38593</c:v>
                </c:pt>
                <c:pt idx="3950">
                  <c:v>38594</c:v>
                </c:pt>
                <c:pt idx="3951">
                  <c:v>38595</c:v>
                </c:pt>
                <c:pt idx="3952">
                  <c:v>38596</c:v>
                </c:pt>
                <c:pt idx="3953">
                  <c:v>38597</c:v>
                </c:pt>
                <c:pt idx="3954">
                  <c:v>38601</c:v>
                </c:pt>
                <c:pt idx="3955">
                  <c:v>38602</c:v>
                </c:pt>
                <c:pt idx="3956">
                  <c:v>38603</c:v>
                </c:pt>
                <c:pt idx="3957">
                  <c:v>38604</c:v>
                </c:pt>
                <c:pt idx="3958">
                  <c:v>38607</c:v>
                </c:pt>
                <c:pt idx="3959">
                  <c:v>38608</c:v>
                </c:pt>
                <c:pt idx="3960">
                  <c:v>38609</c:v>
                </c:pt>
                <c:pt idx="3961">
                  <c:v>38610</c:v>
                </c:pt>
                <c:pt idx="3962">
                  <c:v>38611</c:v>
                </c:pt>
                <c:pt idx="3963">
                  <c:v>38614</c:v>
                </c:pt>
                <c:pt idx="3964">
                  <c:v>38615</c:v>
                </c:pt>
                <c:pt idx="3965">
                  <c:v>38616</c:v>
                </c:pt>
                <c:pt idx="3966">
                  <c:v>38617</c:v>
                </c:pt>
                <c:pt idx="3967">
                  <c:v>38618</c:v>
                </c:pt>
                <c:pt idx="3968">
                  <c:v>38621</c:v>
                </c:pt>
                <c:pt idx="3969">
                  <c:v>38622</c:v>
                </c:pt>
                <c:pt idx="3970">
                  <c:v>38623</c:v>
                </c:pt>
                <c:pt idx="3971">
                  <c:v>38624</c:v>
                </c:pt>
                <c:pt idx="3972">
                  <c:v>38625</c:v>
                </c:pt>
                <c:pt idx="3973">
                  <c:v>38628</c:v>
                </c:pt>
                <c:pt idx="3974">
                  <c:v>38629</c:v>
                </c:pt>
                <c:pt idx="3975">
                  <c:v>38630</c:v>
                </c:pt>
                <c:pt idx="3976">
                  <c:v>38631</c:v>
                </c:pt>
                <c:pt idx="3977">
                  <c:v>38632</c:v>
                </c:pt>
                <c:pt idx="3978">
                  <c:v>38635</c:v>
                </c:pt>
                <c:pt idx="3979">
                  <c:v>38636</c:v>
                </c:pt>
                <c:pt idx="3980">
                  <c:v>38637</c:v>
                </c:pt>
                <c:pt idx="3981">
                  <c:v>38638</c:v>
                </c:pt>
                <c:pt idx="3982">
                  <c:v>38639</c:v>
                </c:pt>
                <c:pt idx="3983">
                  <c:v>38642</c:v>
                </c:pt>
                <c:pt idx="3984">
                  <c:v>38643</c:v>
                </c:pt>
                <c:pt idx="3985">
                  <c:v>38644</c:v>
                </c:pt>
                <c:pt idx="3986">
                  <c:v>38645</c:v>
                </c:pt>
                <c:pt idx="3987">
                  <c:v>38646</c:v>
                </c:pt>
                <c:pt idx="3988">
                  <c:v>38649</c:v>
                </c:pt>
                <c:pt idx="3989">
                  <c:v>38650</c:v>
                </c:pt>
                <c:pt idx="3990">
                  <c:v>38651</c:v>
                </c:pt>
                <c:pt idx="3991">
                  <c:v>38652</c:v>
                </c:pt>
                <c:pt idx="3992">
                  <c:v>38653</c:v>
                </c:pt>
                <c:pt idx="3993">
                  <c:v>38656</c:v>
                </c:pt>
                <c:pt idx="3994">
                  <c:v>38657</c:v>
                </c:pt>
                <c:pt idx="3995">
                  <c:v>38658</c:v>
                </c:pt>
                <c:pt idx="3996">
                  <c:v>38659</c:v>
                </c:pt>
                <c:pt idx="3997">
                  <c:v>38660</c:v>
                </c:pt>
                <c:pt idx="3998">
                  <c:v>38663</c:v>
                </c:pt>
                <c:pt idx="3999">
                  <c:v>38664</c:v>
                </c:pt>
                <c:pt idx="4000">
                  <c:v>38665</c:v>
                </c:pt>
                <c:pt idx="4001">
                  <c:v>38666</c:v>
                </c:pt>
                <c:pt idx="4002">
                  <c:v>38667</c:v>
                </c:pt>
                <c:pt idx="4003">
                  <c:v>38670</c:v>
                </c:pt>
                <c:pt idx="4004">
                  <c:v>38671</c:v>
                </c:pt>
                <c:pt idx="4005">
                  <c:v>38672</c:v>
                </c:pt>
                <c:pt idx="4006">
                  <c:v>38673</c:v>
                </c:pt>
                <c:pt idx="4007">
                  <c:v>38674</c:v>
                </c:pt>
                <c:pt idx="4008">
                  <c:v>38677</c:v>
                </c:pt>
                <c:pt idx="4009">
                  <c:v>38678</c:v>
                </c:pt>
                <c:pt idx="4010">
                  <c:v>38679</c:v>
                </c:pt>
                <c:pt idx="4011">
                  <c:v>38681</c:v>
                </c:pt>
                <c:pt idx="4012">
                  <c:v>38684</c:v>
                </c:pt>
                <c:pt idx="4013">
                  <c:v>38685</c:v>
                </c:pt>
                <c:pt idx="4014">
                  <c:v>38686</c:v>
                </c:pt>
                <c:pt idx="4015">
                  <c:v>38687</c:v>
                </c:pt>
                <c:pt idx="4016">
                  <c:v>38688</c:v>
                </c:pt>
                <c:pt idx="4017">
                  <c:v>38691</c:v>
                </c:pt>
                <c:pt idx="4018">
                  <c:v>38692</c:v>
                </c:pt>
                <c:pt idx="4019">
                  <c:v>38693</c:v>
                </c:pt>
                <c:pt idx="4020">
                  <c:v>38694</c:v>
                </c:pt>
                <c:pt idx="4021">
                  <c:v>38695</c:v>
                </c:pt>
                <c:pt idx="4022">
                  <c:v>38698</c:v>
                </c:pt>
                <c:pt idx="4023">
                  <c:v>38699</c:v>
                </c:pt>
                <c:pt idx="4024">
                  <c:v>38700</c:v>
                </c:pt>
                <c:pt idx="4025">
                  <c:v>38701</c:v>
                </c:pt>
                <c:pt idx="4026">
                  <c:v>38702</c:v>
                </c:pt>
                <c:pt idx="4027">
                  <c:v>38705</c:v>
                </c:pt>
                <c:pt idx="4028">
                  <c:v>38706</c:v>
                </c:pt>
                <c:pt idx="4029">
                  <c:v>38707</c:v>
                </c:pt>
                <c:pt idx="4030">
                  <c:v>38708</c:v>
                </c:pt>
                <c:pt idx="4031">
                  <c:v>38709</c:v>
                </c:pt>
                <c:pt idx="4032">
                  <c:v>38713</c:v>
                </c:pt>
                <c:pt idx="4033">
                  <c:v>38714</c:v>
                </c:pt>
                <c:pt idx="4034">
                  <c:v>38715</c:v>
                </c:pt>
                <c:pt idx="4035">
                  <c:v>38716</c:v>
                </c:pt>
                <c:pt idx="4036">
                  <c:v>38720</c:v>
                </c:pt>
                <c:pt idx="4037">
                  <c:v>38721</c:v>
                </c:pt>
                <c:pt idx="4038">
                  <c:v>38722</c:v>
                </c:pt>
                <c:pt idx="4039">
                  <c:v>38723</c:v>
                </c:pt>
                <c:pt idx="4040">
                  <c:v>38726</c:v>
                </c:pt>
                <c:pt idx="4041">
                  <c:v>38727</c:v>
                </c:pt>
                <c:pt idx="4042">
                  <c:v>38728</c:v>
                </c:pt>
                <c:pt idx="4043">
                  <c:v>38729</c:v>
                </c:pt>
                <c:pt idx="4044">
                  <c:v>38730</c:v>
                </c:pt>
                <c:pt idx="4045">
                  <c:v>38734</c:v>
                </c:pt>
                <c:pt idx="4046">
                  <c:v>38735</c:v>
                </c:pt>
                <c:pt idx="4047">
                  <c:v>38736</c:v>
                </c:pt>
                <c:pt idx="4048">
                  <c:v>38737</c:v>
                </c:pt>
                <c:pt idx="4049">
                  <c:v>38740</c:v>
                </c:pt>
                <c:pt idx="4050">
                  <c:v>38741</c:v>
                </c:pt>
                <c:pt idx="4051">
                  <c:v>38742</c:v>
                </c:pt>
                <c:pt idx="4052">
                  <c:v>38743</c:v>
                </c:pt>
                <c:pt idx="4053">
                  <c:v>38744</c:v>
                </c:pt>
                <c:pt idx="4054">
                  <c:v>38747</c:v>
                </c:pt>
                <c:pt idx="4055">
                  <c:v>38748</c:v>
                </c:pt>
                <c:pt idx="4056">
                  <c:v>38749</c:v>
                </c:pt>
                <c:pt idx="4057">
                  <c:v>38750</c:v>
                </c:pt>
                <c:pt idx="4058">
                  <c:v>38751</c:v>
                </c:pt>
                <c:pt idx="4059">
                  <c:v>38754</c:v>
                </c:pt>
                <c:pt idx="4060">
                  <c:v>38755</c:v>
                </c:pt>
                <c:pt idx="4061">
                  <c:v>38756</c:v>
                </c:pt>
                <c:pt idx="4062">
                  <c:v>38757</c:v>
                </c:pt>
                <c:pt idx="4063">
                  <c:v>38758</c:v>
                </c:pt>
                <c:pt idx="4064">
                  <c:v>38761</c:v>
                </c:pt>
                <c:pt idx="4065">
                  <c:v>38762</c:v>
                </c:pt>
                <c:pt idx="4066">
                  <c:v>38763</c:v>
                </c:pt>
                <c:pt idx="4067">
                  <c:v>38764</c:v>
                </c:pt>
                <c:pt idx="4068">
                  <c:v>38765</c:v>
                </c:pt>
                <c:pt idx="4069">
                  <c:v>38769</c:v>
                </c:pt>
                <c:pt idx="4070">
                  <c:v>38770</c:v>
                </c:pt>
                <c:pt idx="4071">
                  <c:v>38771</c:v>
                </c:pt>
                <c:pt idx="4072">
                  <c:v>38772</c:v>
                </c:pt>
                <c:pt idx="4073">
                  <c:v>38775</c:v>
                </c:pt>
                <c:pt idx="4074">
                  <c:v>38776</c:v>
                </c:pt>
                <c:pt idx="4075">
                  <c:v>38777</c:v>
                </c:pt>
                <c:pt idx="4076">
                  <c:v>38778</c:v>
                </c:pt>
                <c:pt idx="4077">
                  <c:v>38779</c:v>
                </c:pt>
                <c:pt idx="4078">
                  <c:v>38782</c:v>
                </c:pt>
                <c:pt idx="4079">
                  <c:v>38783</c:v>
                </c:pt>
                <c:pt idx="4080">
                  <c:v>38784</c:v>
                </c:pt>
                <c:pt idx="4081">
                  <c:v>38785</c:v>
                </c:pt>
                <c:pt idx="4082">
                  <c:v>38786</c:v>
                </c:pt>
                <c:pt idx="4083">
                  <c:v>38789</c:v>
                </c:pt>
                <c:pt idx="4084">
                  <c:v>38790</c:v>
                </c:pt>
                <c:pt idx="4085">
                  <c:v>38791</c:v>
                </c:pt>
                <c:pt idx="4086">
                  <c:v>38792</c:v>
                </c:pt>
                <c:pt idx="4087">
                  <c:v>38793</c:v>
                </c:pt>
                <c:pt idx="4088">
                  <c:v>38796</c:v>
                </c:pt>
                <c:pt idx="4089">
                  <c:v>38797</c:v>
                </c:pt>
                <c:pt idx="4090">
                  <c:v>38798</c:v>
                </c:pt>
                <c:pt idx="4091">
                  <c:v>38799</c:v>
                </c:pt>
                <c:pt idx="4092">
                  <c:v>38800</c:v>
                </c:pt>
                <c:pt idx="4093">
                  <c:v>38803</c:v>
                </c:pt>
                <c:pt idx="4094">
                  <c:v>38804</c:v>
                </c:pt>
                <c:pt idx="4095">
                  <c:v>38805</c:v>
                </c:pt>
                <c:pt idx="4096">
                  <c:v>38806</c:v>
                </c:pt>
                <c:pt idx="4097">
                  <c:v>38807</c:v>
                </c:pt>
                <c:pt idx="4098">
                  <c:v>38810</c:v>
                </c:pt>
                <c:pt idx="4099">
                  <c:v>38811</c:v>
                </c:pt>
                <c:pt idx="4100">
                  <c:v>38812</c:v>
                </c:pt>
                <c:pt idx="4101">
                  <c:v>38813</c:v>
                </c:pt>
                <c:pt idx="4102">
                  <c:v>38814</c:v>
                </c:pt>
                <c:pt idx="4103">
                  <c:v>38817</c:v>
                </c:pt>
                <c:pt idx="4104">
                  <c:v>38818</c:v>
                </c:pt>
                <c:pt idx="4105">
                  <c:v>38819</c:v>
                </c:pt>
                <c:pt idx="4106">
                  <c:v>38820</c:v>
                </c:pt>
                <c:pt idx="4107">
                  <c:v>38824</c:v>
                </c:pt>
                <c:pt idx="4108">
                  <c:v>38825</c:v>
                </c:pt>
                <c:pt idx="4109">
                  <c:v>38826</c:v>
                </c:pt>
                <c:pt idx="4110">
                  <c:v>38827</c:v>
                </c:pt>
                <c:pt idx="4111">
                  <c:v>38828</c:v>
                </c:pt>
                <c:pt idx="4112">
                  <c:v>38831</c:v>
                </c:pt>
                <c:pt idx="4113">
                  <c:v>38832</c:v>
                </c:pt>
                <c:pt idx="4114">
                  <c:v>38833</c:v>
                </c:pt>
                <c:pt idx="4115">
                  <c:v>38834</c:v>
                </c:pt>
                <c:pt idx="4116">
                  <c:v>38835</c:v>
                </c:pt>
                <c:pt idx="4117">
                  <c:v>38838</c:v>
                </c:pt>
                <c:pt idx="4118">
                  <c:v>38839</c:v>
                </c:pt>
                <c:pt idx="4119">
                  <c:v>38840</c:v>
                </c:pt>
                <c:pt idx="4120">
                  <c:v>38841</c:v>
                </c:pt>
                <c:pt idx="4121">
                  <c:v>38842</c:v>
                </c:pt>
                <c:pt idx="4122">
                  <c:v>38845</c:v>
                </c:pt>
                <c:pt idx="4123">
                  <c:v>38846</c:v>
                </c:pt>
                <c:pt idx="4124">
                  <c:v>38847</c:v>
                </c:pt>
                <c:pt idx="4125">
                  <c:v>38848</c:v>
                </c:pt>
                <c:pt idx="4126">
                  <c:v>38849</c:v>
                </c:pt>
                <c:pt idx="4127">
                  <c:v>38852</c:v>
                </c:pt>
                <c:pt idx="4128">
                  <c:v>38853</c:v>
                </c:pt>
                <c:pt idx="4129">
                  <c:v>38854</c:v>
                </c:pt>
                <c:pt idx="4130">
                  <c:v>38855</c:v>
                </c:pt>
                <c:pt idx="4131">
                  <c:v>38856</c:v>
                </c:pt>
                <c:pt idx="4132">
                  <c:v>38859</c:v>
                </c:pt>
                <c:pt idx="4133">
                  <c:v>38860</c:v>
                </c:pt>
                <c:pt idx="4134">
                  <c:v>38861</c:v>
                </c:pt>
                <c:pt idx="4135">
                  <c:v>38862</c:v>
                </c:pt>
                <c:pt idx="4136">
                  <c:v>38863</c:v>
                </c:pt>
                <c:pt idx="4137">
                  <c:v>38867</c:v>
                </c:pt>
                <c:pt idx="4138">
                  <c:v>38868</c:v>
                </c:pt>
                <c:pt idx="4139">
                  <c:v>38869</c:v>
                </c:pt>
                <c:pt idx="4140">
                  <c:v>38870</c:v>
                </c:pt>
                <c:pt idx="4141">
                  <c:v>38873</c:v>
                </c:pt>
                <c:pt idx="4142">
                  <c:v>38874</c:v>
                </c:pt>
                <c:pt idx="4143">
                  <c:v>38875</c:v>
                </c:pt>
                <c:pt idx="4144">
                  <c:v>38876</c:v>
                </c:pt>
                <c:pt idx="4145">
                  <c:v>38877</c:v>
                </c:pt>
                <c:pt idx="4146">
                  <c:v>38880</c:v>
                </c:pt>
                <c:pt idx="4147">
                  <c:v>38881</c:v>
                </c:pt>
                <c:pt idx="4148">
                  <c:v>38882</c:v>
                </c:pt>
                <c:pt idx="4149">
                  <c:v>38883</c:v>
                </c:pt>
                <c:pt idx="4150">
                  <c:v>38884</c:v>
                </c:pt>
                <c:pt idx="4151">
                  <c:v>38887</c:v>
                </c:pt>
                <c:pt idx="4152">
                  <c:v>38888</c:v>
                </c:pt>
                <c:pt idx="4153">
                  <c:v>38889</c:v>
                </c:pt>
                <c:pt idx="4154">
                  <c:v>38890</c:v>
                </c:pt>
                <c:pt idx="4155">
                  <c:v>38891</c:v>
                </c:pt>
                <c:pt idx="4156">
                  <c:v>38894</c:v>
                </c:pt>
                <c:pt idx="4157">
                  <c:v>38895</c:v>
                </c:pt>
                <c:pt idx="4158">
                  <c:v>38896</c:v>
                </c:pt>
                <c:pt idx="4159">
                  <c:v>38897</c:v>
                </c:pt>
                <c:pt idx="4160">
                  <c:v>38898</c:v>
                </c:pt>
                <c:pt idx="4161">
                  <c:v>38901</c:v>
                </c:pt>
                <c:pt idx="4162">
                  <c:v>38903</c:v>
                </c:pt>
                <c:pt idx="4163">
                  <c:v>38904</c:v>
                </c:pt>
                <c:pt idx="4164">
                  <c:v>38905</c:v>
                </c:pt>
                <c:pt idx="4165">
                  <c:v>38908</c:v>
                </c:pt>
                <c:pt idx="4166">
                  <c:v>38909</c:v>
                </c:pt>
                <c:pt idx="4167">
                  <c:v>38910</c:v>
                </c:pt>
                <c:pt idx="4168">
                  <c:v>38911</c:v>
                </c:pt>
                <c:pt idx="4169">
                  <c:v>38912</c:v>
                </c:pt>
                <c:pt idx="4170">
                  <c:v>38915</c:v>
                </c:pt>
                <c:pt idx="4171">
                  <c:v>38916</c:v>
                </c:pt>
                <c:pt idx="4172">
                  <c:v>38917</c:v>
                </c:pt>
                <c:pt idx="4173">
                  <c:v>38918</c:v>
                </c:pt>
                <c:pt idx="4174">
                  <c:v>38919</c:v>
                </c:pt>
                <c:pt idx="4175">
                  <c:v>38922</c:v>
                </c:pt>
                <c:pt idx="4176">
                  <c:v>38923</c:v>
                </c:pt>
                <c:pt idx="4177">
                  <c:v>38924</c:v>
                </c:pt>
                <c:pt idx="4178">
                  <c:v>38925</c:v>
                </c:pt>
                <c:pt idx="4179">
                  <c:v>38926</c:v>
                </c:pt>
                <c:pt idx="4180">
                  <c:v>38929</c:v>
                </c:pt>
                <c:pt idx="4181">
                  <c:v>38930</c:v>
                </c:pt>
                <c:pt idx="4182">
                  <c:v>38931</c:v>
                </c:pt>
                <c:pt idx="4183">
                  <c:v>38932</c:v>
                </c:pt>
                <c:pt idx="4184">
                  <c:v>38933</c:v>
                </c:pt>
                <c:pt idx="4185">
                  <c:v>38936</c:v>
                </c:pt>
                <c:pt idx="4186">
                  <c:v>38937</c:v>
                </c:pt>
                <c:pt idx="4187">
                  <c:v>38938</c:v>
                </c:pt>
                <c:pt idx="4188">
                  <c:v>38939</c:v>
                </c:pt>
                <c:pt idx="4189">
                  <c:v>38940</c:v>
                </c:pt>
                <c:pt idx="4190">
                  <c:v>38943</c:v>
                </c:pt>
                <c:pt idx="4191">
                  <c:v>38944</c:v>
                </c:pt>
                <c:pt idx="4192">
                  <c:v>38945</c:v>
                </c:pt>
                <c:pt idx="4193">
                  <c:v>38946</c:v>
                </c:pt>
                <c:pt idx="4194">
                  <c:v>38947</c:v>
                </c:pt>
                <c:pt idx="4195">
                  <c:v>38950</c:v>
                </c:pt>
                <c:pt idx="4196">
                  <c:v>38951</c:v>
                </c:pt>
                <c:pt idx="4197">
                  <c:v>38952</c:v>
                </c:pt>
                <c:pt idx="4198">
                  <c:v>38953</c:v>
                </c:pt>
                <c:pt idx="4199">
                  <c:v>38954</c:v>
                </c:pt>
                <c:pt idx="4200">
                  <c:v>38957</c:v>
                </c:pt>
                <c:pt idx="4201">
                  <c:v>38958</c:v>
                </c:pt>
                <c:pt idx="4202">
                  <c:v>38959</c:v>
                </c:pt>
                <c:pt idx="4203">
                  <c:v>38960</c:v>
                </c:pt>
                <c:pt idx="4204">
                  <c:v>38961</c:v>
                </c:pt>
                <c:pt idx="4205">
                  <c:v>38965</c:v>
                </c:pt>
                <c:pt idx="4206">
                  <c:v>38966</c:v>
                </c:pt>
                <c:pt idx="4207">
                  <c:v>38967</c:v>
                </c:pt>
                <c:pt idx="4208">
                  <c:v>38968</c:v>
                </c:pt>
                <c:pt idx="4209">
                  <c:v>38971</c:v>
                </c:pt>
                <c:pt idx="4210">
                  <c:v>38972</c:v>
                </c:pt>
                <c:pt idx="4211">
                  <c:v>38973</c:v>
                </c:pt>
                <c:pt idx="4212">
                  <c:v>38974</c:v>
                </c:pt>
                <c:pt idx="4213">
                  <c:v>38975</c:v>
                </c:pt>
                <c:pt idx="4214">
                  <c:v>38978</c:v>
                </c:pt>
                <c:pt idx="4215">
                  <c:v>38979</c:v>
                </c:pt>
                <c:pt idx="4216">
                  <c:v>38980</c:v>
                </c:pt>
                <c:pt idx="4217">
                  <c:v>38981</c:v>
                </c:pt>
                <c:pt idx="4218">
                  <c:v>38982</c:v>
                </c:pt>
                <c:pt idx="4219">
                  <c:v>38985</c:v>
                </c:pt>
                <c:pt idx="4220">
                  <c:v>38986</c:v>
                </c:pt>
                <c:pt idx="4221">
                  <c:v>38987</c:v>
                </c:pt>
                <c:pt idx="4222">
                  <c:v>38988</c:v>
                </c:pt>
                <c:pt idx="4223">
                  <c:v>38989</c:v>
                </c:pt>
                <c:pt idx="4224">
                  <c:v>38992</c:v>
                </c:pt>
                <c:pt idx="4225">
                  <c:v>38993</c:v>
                </c:pt>
                <c:pt idx="4226">
                  <c:v>38994</c:v>
                </c:pt>
                <c:pt idx="4227">
                  <c:v>38995</c:v>
                </c:pt>
                <c:pt idx="4228">
                  <c:v>38996</c:v>
                </c:pt>
                <c:pt idx="4229">
                  <c:v>38999</c:v>
                </c:pt>
                <c:pt idx="4230">
                  <c:v>39000</c:v>
                </c:pt>
                <c:pt idx="4231">
                  <c:v>39001</c:v>
                </c:pt>
                <c:pt idx="4232">
                  <c:v>39002</c:v>
                </c:pt>
                <c:pt idx="4233">
                  <c:v>39003</c:v>
                </c:pt>
                <c:pt idx="4234">
                  <c:v>39006</c:v>
                </c:pt>
                <c:pt idx="4235">
                  <c:v>39007</c:v>
                </c:pt>
                <c:pt idx="4236">
                  <c:v>39008</c:v>
                </c:pt>
                <c:pt idx="4237">
                  <c:v>39009</c:v>
                </c:pt>
                <c:pt idx="4238">
                  <c:v>39010</c:v>
                </c:pt>
                <c:pt idx="4239">
                  <c:v>39013</c:v>
                </c:pt>
                <c:pt idx="4240">
                  <c:v>39014</c:v>
                </c:pt>
                <c:pt idx="4241">
                  <c:v>39015</c:v>
                </c:pt>
                <c:pt idx="4242">
                  <c:v>39016</c:v>
                </c:pt>
                <c:pt idx="4243">
                  <c:v>39017</c:v>
                </c:pt>
                <c:pt idx="4244">
                  <c:v>39020</c:v>
                </c:pt>
                <c:pt idx="4245">
                  <c:v>39021</c:v>
                </c:pt>
                <c:pt idx="4246">
                  <c:v>39022</c:v>
                </c:pt>
                <c:pt idx="4247">
                  <c:v>39023</c:v>
                </c:pt>
                <c:pt idx="4248">
                  <c:v>39024</c:v>
                </c:pt>
                <c:pt idx="4249">
                  <c:v>39027</c:v>
                </c:pt>
                <c:pt idx="4250">
                  <c:v>39028</c:v>
                </c:pt>
                <c:pt idx="4251">
                  <c:v>39029</c:v>
                </c:pt>
                <c:pt idx="4252">
                  <c:v>39030</c:v>
                </c:pt>
                <c:pt idx="4253">
                  <c:v>39031</c:v>
                </c:pt>
                <c:pt idx="4254">
                  <c:v>39034</c:v>
                </c:pt>
                <c:pt idx="4255">
                  <c:v>39035</c:v>
                </c:pt>
                <c:pt idx="4256">
                  <c:v>39036</c:v>
                </c:pt>
                <c:pt idx="4257">
                  <c:v>39037</c:v>
                </c:pt>
                <c:pt idx="4258">
                  <c:v>39038</c:v>
                </c:pt>
                <c:pt idx="4259">
                  <c:v>39041</c:v>
                </c:pt>
                <c:pt idx="4260">
                  <c:v>39042</c:v>
                </c:pt>
                <c:pt idx="4261">
                  <c:v>39043</c:v>
                </c:pt>
                <c:pt idx="4262">
                  <c:v>39045</c:v>
                </c:pt>
                <c:pt idx="4263">
                  <c:v>39048</c:v>
                </c:pt>
                <c:pt idx="4264">
                  <c:v>39049</c:v>
                </c:pt>
                <c:pt idx="4265">
                  <c:v>39050</c:v>
                </c:pt>
                <c:pt idx="4266">
                  <c:v>39051</c:v>
                </c:pt>
                <c:pt idx="4267">
                  <c:v>39052</c:v>
                </c:pt>
                <c:pt idx="4268">
                  <c:v>39055</c:v>
                </c:pt>
                <c:pt idx="4269">
                  <c:v>39056</c:v>
                </c:pt>
                <c:pt idx="4270">
                  <c:v>39057</c:v>
                </c:pt>
                <c:pt idx="4271">
                  <c:v>39058</c:v>
                </c:pt>
                <c:pt idx="4272">
                  <c:v>39059</c:v>
                </c:pt>
                <c:pt idx="4273">
                  <c:v>39062</c:v>
                </c:pt>
                <c:pt idx="4274">
                  <c:v>39063</c:v>
                </c:pt>
                <c:pt idx="4275">
                  <c:v>39064</c:v>
                </c:pt>
                <c:pt idx="4276">
                  <c:v>39065</c:v>
                </c:pt>
                <c:pt idx="4277">
                  <c:v>39066</c:v>
                </c:pt>
                <c:pt idx="4278">
                  <c:v>39069</c:v>
                </c:pt>
                <c:pt idx="4279">
                  <c:v>39070</c:v>
                </c:pt>
                <c:pt idx="4280">
                  <c:v>39071</c:v>
                </c:pt>
                <c:pt idx="4281">
                  <c:v>39072</c:v>
                </c:pt>
                <c:pt idx="4282">
                  <c:v>39073</c:v>
                </c:pt>
                <c:pt idx="4283">
                  <c:v>39077</c:v>
                </c:pt>
                <c:pt idx="4284">
                  <c:v>39078</c:v>
                </c:pt>
                <c:pt idx="4285">
                  <c:v>39079</c:v>
                </c:pt>
                <c:pt idx="4286">
                  <c:v>39080</c:v>
                </c:pt>
                <c:pt idx="4287">
                  <c:v>39085</c:v>
                </c:pt>
                <c:pt idx="4288">
                  <c:v>39086</c:v>
                </c:pt>
                <c:pt idx="4289">
                  <c:v>39087</c:v>
                </c:pt>
                <c:pt idx="4290">
                  <c:v>39090</c:v>
                </c:pt>
                <c:pt idx="4291">
                  <c:v>39091</c:v>
                </c:pt>
                <c:pt idx="4292">
                  <c:v>39092</c:v>
                </c:pt>
                <c:pt idx="4293">
                  <c:v>39093</c:v>
                </c:pt>
                <c:pt idx="4294">
                  <c:v>39094</c:v>
                </c:pt>
                <c:pt idx="4295">
                  <c:v>39098</c:v>
                </c:pt>
                <c:pt idx="4296">
                  <c:v>39099</c:v>
                </c:pt>
                <c:pt idx="4297">
                  <c:v>39100</c:v>
                </c:pt>
                <c:pt idx="4298">
                  <c:v>39101</c:v>
                </c:pt>
                <c:pt idx="4299">
                  <c:v>39104</c:v>
                </c:pt>
                <c:pt idx="4300">
                  <c:v>39105</c:v>
                </c:pt>
                <c:pt idx="4301">
                  <c:v>39106</c:v>
                </c:pt>
                <c:pt idx="4302">
                  <c:v>39107</c:v>
                </c:pt>
                <c:pt idx="4303">
                  <c:v>39108</c:v>
                </c:pt>
                <c:pt idx="4304">
                  <c:v>39111</c:v>
                </c:pt>
                <c:pt idx="4305">
                  <c:v>39112</c:v>
                </c:pt>
                <c:pt idx="4306">
                  <c:v>39113</c:v>
                </c:pt>
                <c:pt idx="4307">
                  <c:v>39114</c:v>
                </c:pt>
                <c:pt idx="4308">
                  <c:v>39115</c:v>
                </c:pt>
                <c:pt idx="4309">
                  <c:v>39118</c:v>
                </c:pt>
                <c:pt idx="4310">
                  <c:v>39119</c:v>
                </c:pt>
                <c:pt idx="4311">
                  <c:v>39120</c:v>
                </c:pt>
                <c:pt idx="4312">
                  <c:v>39121</c:v>
                </c:pt>
                <c:pt idx="4313">
                  <c:v>39122</c:v>
                </c:pt>
                <c:pt idx="4314">
                  <c:v>39125</c:v>
                </c:pt>
                <c:pt idx="4315">
                  <c:v>39126</c:v>
                </c:pt>
                <c:pt idx="4316">
                  <c:v>39127</c:v>
                </c:pt>
                <c:pt idx="4317">
                  <c:v>39128</c:v>
                </c:pt>
                <c:pt idx="4318">
                  <c:v>39129</c:v>
                </c:pt>
                <c:pt idx="4319">
                  <c:v>39133</c:v>
                </c:pt>
                <c:pt idx="4320">
                  <c:v>39134</c:v>
                </c:pt>
                <c:pt idx="4321">
                  <c:v>39135</c:v>
                </c:pt>
                <c:pt idx="4322">
                  <c:v>39136</c:v>
                </c:pt>
                <c:pt idx="4323">
                  <c:v>39139</c:v>
                </c:pt>
                <c:pt idx="4324">
                  <c:v>39140</c:v>
                </c:pt>
                <c:pt idx="4325">
                  <c:v>39141</c:v>
                </c:pt>
                <c:pt idx="4326">
                  <c:v>39142</c:v>
                </c:pt>
                <c:pt idx="4327">
                  <c:v>39143</c:v>
                </c:pt>
                <c:pt idx="4328">
                  <c:v>39146</c:v>
                </c:pt>
                <c:pt idx="4329">
                  <c:v>39147</c:v>
                </c:pt>
                <c:pt idx="4330">
                  <c:v>39148</c:v>
                </c:pt>
                <c:pt idx="4331">
                  <c:v>39149</c:v>
                </c:pt>
                <c:pt idx="4332">
                  <c:v>39150</c:v>
                </c:pt>
                <c:pt idx="4333">
                  <c:v>39153</c:v>
                </c:pt>
                <c:pt idx="4334">
                  <c:v>39154</c:v>
                </c:pt>
                <c:pt idx="4335">
                  <c:v>39155</c:v>
                </c:pt>
                <c:pt idx="4336">
                  <c:v>39156</c:v>
                </c:pt>
                <c:pt idx="4337">
                  <c:v>39157</c:v>
                </c:pt>
                <c:pt idx="4338">
                  <c:v>39160</c:v>
                </c:pt>
                <c:pt idx="4339">
                  <c:v>39161</c:v>
                </c:pt>
                <c:pt idx="4340">
                  <c:v>39162</c:v>
                </c:pt>
                <c:pt idx="4341">
                  <c:v>39163</c:v>
                </c:pt>
                <c:pt idx="4342">
                  <c:v>39164</c:v>
                </c:pt>
                <c:pt idx="4343">
                  <c:v>39167</c:v>
                </c:pt>
                <c:pt idx="4344">
                  <c:v>39168</c:v>
                </c:pt>
                <c:pt idx="4345">
                  <c:v>39169</c:v>
                </c:pt>
                <c:pt idx="4346">
                  <c:v>39170</c:v>
                </c:pt>
                <c:pt idx="4347">
                  <c:v>39171</c:v>
                </c:pt>
                <c:pt idx="4348">
                  <c:v>39174</c:v>
                </c:pt>
                <c:pt idx="4349">
                  <c:v>39175</c:v>
                </c:pt>
                <c:pt idx="4350">
                  <c:v>39176</c:v>
                </c:pt>
                <c:pt idx="4351">
                  <c:v>39177</c:v>
                </c:pt>
                <c:pt idx="4352">
                  <c:v>39181</c:v>
                </c:pt>
                <c:pt idx="4353">
                  <c:v>39182</c:v>
                </c:pt>
                <c:pt idx="4354">
                  <c:v>39183</c:v>
                </c:pt>
                <c:pt idx="4355">
                  <c:v>39184</c:v>
                </c:pt>
                <c:pt idx="4356">
                  <c:v>39185</c:v>
                </c:pt>
                <c:pt idx="4357">
                  <c:v>39188</c:v>
                </c:pt>
                <c:pt idx="4358">
                  <c:v>39189</c:v>
                </c:pt>
                <c:pt idx="4359">
                  <c:v>39190</c:v>
                </c:pt>
                <c:pt idx="4360">
                  <c:v>39191</c:v>
                </c:pt>
                <c:pt idx="4361">
                  <c:v>39192</c:v>
                </c:pt>
                <c:pt idx="4362">
                  <c:v>39195</c:v>
                </c:pt>
                <c:pt idx="4363">
                  <c:v>39196</c:v>
                </c:pt>
                <c:pt idx="4364">
                  <c:v>39197</c:v>
                </c:pt>
                <c:pt idx="4365">
                  <c:v>39198</c:v>
                </c:pt>
                <c:pt idx="4366">
                  <c:v>39199</c:v>
                </c:pt>
                <c:pt idx="4367">
                  <c:v>39202</c:v>
                </c:pt>
                <c:pt idx="4368">
                  <c:v>39203</c:v>
                </c:pt>
                <c:pt idx="4369">
                  <c:v>39204</c:v>
                </c:pt>
                <c:pt idx="4370">
                  <c:v>39205</c:v>
                </c:pt>
                <c:pt idx="4371">
                  <c:v>39206</c:v>
                </c:pt>
                <c:pt idx="4372">
                  <c:v>39209</c:v>
                </c:pt>
                <c:pt idx="4373">
                  <c:v>39210</c:v>
                </c:pt>
                <c:pt idx="4374">
                  <c:v>39211</c:v>
                </c:pt>
                <c:pt idx="4375">
                  <c:v>39212</c:v>
                </c:pt>
                <c:pt idx="4376">
                  <c:v>39213</c:v>
                </c:pt>
                <c:pt idx="4377">
                  <c:v>39216</c:v>
                </c:pt>
                <c:pt idx="4378">
                  <c:v>39217</c:v>
                </c:pt>
                <c:pt idx="4379">
                  <c:v>39218</c:v>
                </c:pt>
                <c:pt idx="4380">
                  <c:v>39219</c:v>
                </c:pt>
                <c:pt idx="4381">
                  <c:v>39220</c:v>
                </c:pt>
                <c:pt idx="4382">
                  <c:v>39223</c:v>
                </c:pt>
                <c:pt idx="4383">
                  <c:v>39224</c:v>
                </c:pt>
                <c:pt idx="4384">
                  <c:v>39225</c:v>
                </c:pt>
                <c:pt idx="4385">
                  <c:v>39226</c:v>
                </c:pt>
                <c:pt idx="4386">
                  <c:v>39227</c:v>
                </c:pt>
                <c:pt idx="4387">
                  <c:v>39231</c:v>
                </c:pt>
                <c:pt idx="4388">
                  <c:v>39232</c:v>
                </c:pt>
                <c:pt idx="4389">
                  <c:v>39233</c:v>
                </c:pt>
                <c:pt idx="4390">
                  <c:v>39234</c:v>
                </c:pt>
                <c:pt idx="4391">
                  <c:v>39237</c:v>
                </c:pt>
                <c:pt idx="4392">
                  <c:v>39238</c:v>
                </c:pt>
                <c:pt idx="4393">
                  <c:v>39239</c:v>
                </c:pt>
                <c:pt idx="4394">
                  <c:v>39240</c:v>
                </c:pt>
                <c:pt idx="4395">
                  <c:v>39241</c:v>
                </c:pt>
                <c:pt idx="4396">
                  <c:v>39244</c:v>
                </c:pt>
                <c:pt idx="4397">
                  <c:v>39245</c:v>
                </c:pt>
                <c:pt idx="4398">
                  <c:v>39246</c:v>
                </c:pt>
                <c:pt idx="4399">
                  <c:v>39247</c:v>
                </c:pt>
                <c:pt idx="4400">
                  <c:v>39248</c:v>
                </c:pt>
                <c:pt idx="4401">
                  <c:v>39251</c:v>
                </c:pt>
                <c:pt idx="4402">
                  <c:v>39252</c:v>
                </c:pt>
                <c:pt idx="4403">
                  <c:v>39253</c:v>
                </c:pt>
                <c:pt idx="4404">
                  <c:v>39254</c:v>
                </c:pt>
                <c:pt idx="4405">
                  <c:v>39255</c:v>
                </c:pt>
                <c:pt idx="4406">
                  <c:v>39258</c:v>
                </c:pt>
                <c:pt idx="4407">
                  <c:v>39259</c:v>
                </c:pt>
                <c:pt idx="4408">
                  <c:v>39260</c:v>
                </c:pt>
                <c:pt idx="4409">
                  <c:v>39261</c:v>
                </c:pt>
                <c:pt idx="4410">
                  <c:v>39262</c:v>
                </c:pt>
                <c:pt idx="4411">
                  <c:v>39265</c:v>
                </c:pt>
                <c:pt idx="4412">
                  <c:v>39266</c:v>
                </c:pt>
                <c:pt idx="4413">
                  <c:v>39268</c:v>
                </c:pt>
                <c:pt idx="4414">
                  <c:v>39269</c:v>
                </c:pt>
                <c:pt idx="4415">
                  <c:v>39272</c:v>
                </c:pt>
                <c:pt idx="4416">
                  <c:v>39273</c:v>
                </c:pt>
                <c:pt idx="4417">
                  <c:v>39274</c:v>
                </c:pt>
                <c:pt idx="4418">
                  <c:v>39275</c:v>
                </c:pt>
                <c:pt idx="4419">
                  <c:v>39276</c:v>
                </c:pt>
                <c:pt idx="4420">
                  <c:v>39279</c:v>
                </c:pt>
                <c:pt idx="4421">
                  <c:v>39280</c:v>
                </c:pt>
                <c:pt idx="4422">
                  <c:v>39281</c:v>
                </c:pt>
                <c:pt idx="4423">
                  <c:v>39282</c:v>
                </c:pt>
                <c:pt idx="4424">
                  <c:v>39283</c:v>
                </c:pt>
                <c:pt idx="4425">
                  <c:v>39286</c:v>
                </c:pt>
                <c:pt idx="4426">
                  <c:v>39287</c:v>
                </c:pt>
                <c:pt idx="4427">
                  <c:v>39288</c:v>
                </c:pt>
                <c:pt idx="4428">
                  <c:v>39289</c:v>
                </c:pt>
                <c:pt idx="4429">
                  <c:v>39290</c:v>
                </c:pt>
                <c:pt idx="4430">
                  <c:v>39293</c:v>
                </c:pt>
                <c:pt idx="4431">
                  <c:v>39294</c:v>
                </c:pt>
                <c:pt idx="4432">
                  <c:v>39295</c:v>
                </c:pt>
                <c:pt idx="4433">
                  <c:v>39296</c:v>
                </c:pt>
                <c:pt idx="4434">
                  <c:v>39297</c:v>
                </c:pt>
                <c:pt idx="4435">
                  <c:v>39300</c:v>
                </c:pt>
                <c:pt idx="4436">
                  <c:v>39301</c:v>
                </c:pt>
                <c:pt idx="4437">
                  <c:v>39302</c:v>
                </c:pt>
                <c:pt idx="4438">
                  <c:v>39303</c:v>
                </c:pt>
                <c:pt idx="4439">
                  <c:v>39304</c:v>
                </c:pt>
                <c:pt idx="4440">
                  <c:v>39307</c:v>
                </c:pt>
                <c:pt idx="4441">
                  <c:v>39308</c:v>
                </c:pt>
                <c:pt idx="4442">
                  <c:v>39309</c:v>
                </c:pt>
                <c:pt idx="4443">
                  <c:v>39310</c:v>
                </c:pt>
                <c:pt idx="4444">
                  <c:v>39311</c:v>
                </c:pt>
                <c:pt idx="4445">
                  <c:v>39314</c:v>
                </c:pt>
                <c:pt idx="4446">
                  <c:v>39315</c:v>
                </c:pt>
                <c:pt idx="4447">
                  <c:v>39316</c:v>
                </c:pt>
                <c:pt idx="4448">
                  <c:v>39317</c:v>
                </c:pt>
                <c:pt idx="4449">
                  <c:v>39318</c:v>
                </c:pt>
                <c:pt idx="4450">
                  <c:v>39321</c:v>
                </c:pt>
                <c:pt idx="4451">
                  <c:v>39322</c:v>
                </c:pt>
                <c:pt idx="4452">
                  <c:v>39323</c:v>
                </c:pt>
                <c:pt idx="4453">
                  <c:v>39324</c:v>
                </c:pt>
                <c:pt idx="4454">
                  <c:v>39325</c:v>
                </c:pt>
                <c:pt idx="4455">
                  <c:v>39329</c:v>
                </c:pt>
                <c:pt idx="4456">
                  <c:v>39330</c:v>
                </c:pt>
                <c:pt idx="4457">
                  <c:v>39331</c:v>
                </c:pt>
                <c:pt idx="4458">
                  <c:v>39332</c:v>
                </c:pt>
                <c:pt idx="4459">
                  <c:v>39335</c:v>
                </c:pt>
                <c:pt idx="4460">
                  <c:v>39336</c:v>
                </c:pt>
                <c:pt idx="4461">
                  <c:v>39337</c:v>
                </c:pt>
                <c:pt idx="4462">
                  <c:v>39338</c:v>
                </c:pt>
                <c:pt idx="4463">
                  <c:v>39339</c:v>
                </c:pt>
                <c:pt idx="4464">
                  <c:v>39342</c:v>
                </c:pt>
                <c:pt idx="4465">
                  <c:v>39343</c:v>
                </c:pt>
                <c:pt idx="4466">
                  <c:v>39344</c:v>
                </c:pt>
                <c:pt idx="4467">
                  <c:v>39345</c:v>
                </c:pt>
                <c:pt idx="4468">
                  <c:v>39346</c:v>
                </c:pt>
                <c:pt idx="4469">
                  <c:v>39349</c:v>
                </c:pt>
                <c:pt idx="4470">
                  <c:v>39350</c:v>
                </c:pt>
                <c:pt idx="4471">
                  <c:v>39351</c:v>
                </c:pt>
                <c:pt idx="4472">
                  <c:v>39352</c:v>
                </c:pt>
                <c:pt idx="4473">
                  <c:v>39353</c:v>
                </c:pt>
                <c:pt idx="4474">
                  <c:v>39356</c:v>
                </c:pt>
                <c:pt idx="4475">
                  <c:v>39357</c:v>
                </c:pt>
                <c:pt idx="4476">
                  <c:v>39358</c:v>
                </c:pt>
                <c:pt idx="4477">
                  <c:v>39359</c:v>
                </c:pt>
                <c:pt idx="4478">
                  <c:v>39360</c:v>
                </c:pt>
                <c:pt idx="4479">
                  <c:v>39363</c:v>
                </c:pt>
                <c:pt idx="4480">
                  <c:v>39364</c:v>
                </c:pt>
                <c:pt idx="4481">
                  <c:v>39365</c:v>
                </c:pt>
                <c:pt idx="4482">
                  <c:v>39366</c:v>
                </c:pt>
                <c:pt idx="4483">
                  <c:v>39367</c:v>
                </c:pt>
                <c:pt idx="4484">
                  <c:v>39370</c:v>
                </c:pt>
                <c:pt idx="4485">
                  <c:v>39371</c:v>
                </c:pt>
                <c:pt idx="4486">
                  <c:v>39372</c:v>
                </c:pt>
                <c:pt idx="4487">
                  <c:v>39373</c:v>
                </c:pt>
                <c:pt idx="4488">
                  <c:v>39374</c:v>
                </c:pt>
                <c:pt idx="4489">
                  <c:v>39377</c:v>
                </c:pt>
                <c:pt idx="4490">
                  <c:v>39378</c:v>
                </c:pt>
                <c:pt idx="4491">
                  <c:v>39379</c:v>
                </c:pt>
                <c:pt idx="4492">
                  <c:v>39380</c:v>
                </c:pt>
                <c:pt idx="4493">
                  <c:v>39381</c:v>
                </c:pt>
                <c:pt idx="4494">
                  <c:v>39384</c:v>
                </c:pt>
                <c:pt idx="4495">
                  <c:v>39385</c:v>
                </c:pt>
                <c:pt idx="4496">
                  <c:v>39386</c:v>
                </c:pt>
                <c:pt idx="4497">
                  <c:v>39387</c:v>
                </c:pt>
                <c:pt idx="4498">
                  <c:v>39388</c:v>
                </c:pt>
                <c:pt idx="4499">
                  <c:v>39391</c:v>
                </c:pt>
                <c:pt idx="4500">
                  <c:v>39392</c:v>
                </c:pt>
                <c:pt idx="4501">
                  <c:v>39393</c:v>
                </c:pt>
                <c:pt idx="4502">
                  <c:v>39394</c:v>
                </c:pt>
                <c:pt idx="4503">
                  <c:v>39395</c:v>
                </c:pt>
                <c:pt idx="4504">
                  <c:v>39398</c:v>
                </c:pt>
                <c:pt idx="4505">
                  <c:v>39399</c:v>
                </c:pt>
                <c:pt idx="4506">
                  <c:v>39400</c:v>
                </c:pt>
                <c:pt idx="4507">
                  <c:v>39401</c:v>
                </c:pt>
                <c:pt idx="4508">
                  <c:v>39402</c:v>
                </c:pt>
                <c:pt idx="4509">
                  <c:v>39405</c:v>
                </c:pt>
                <c:pt idx="4510">
                  <c:v>39406</c:v>
                </c:pt>
                <c:pt idx="4511">
                  <c:v>39407</c:v>
                </c:pt>
                <c:pt idx="4512">
                  <c:v>39409</c:v>
                </c:pt>
                <c:pt idx="4513">
                  <c:v>39412</c:v>
                </c:pt>
                <c:pt idx="4514">
                  <c:v>39413</c:v>
                </c:pt>
                <c:pt idx="4515">
                  <c:v>39414</c:v>
                </c:pt>
                <c:pt idx="4516">
                  <c:v>39415</c:v>
                </c:pt>
                <c:pt idx="4517">
                  <c:v>39416</c:v>
                </c:pt>
                <c:pt idx="4518">
                  <c:v>39419</c:v>
                </c:pt>
                <c:pt idx="4519">
                  <c:v>39420</c:v>
                </c:pt>
                <c:pt idx="4520">
                  <c:v>39421</c:v>
                </c:pt>
                <c:pt idx="4521">
                  <c:v>39422</c:v>
                </c:pt>
                <c:pt idx="4522">
                  <c:v>39423</c:v>
                </c:pt>
                <c:pt idx="4523">
                  <c:v>39426</c:v>
                </c:pt>
                <c:pt idx="4524">
                  <c:v>39427</c:v>
                </c:pt>
                <c:pt idx="4525">
                  <c:v>39428</c:v>
                </c:pt>
                <c:pt idx="4526">
                  <c:v>39429</c:v>
                </c:pt>
                <c:pt idx="4527">
                  <c:v>39430</c:v>
                </c:pt>
                <c:pt idx="4528">
                  <c:v>39433</c:v>
                </c:pt>
                <c:pt idx="4529">
                  <c:v>39434</c:v>
                </c:pt>
                <c:pt idx="4530">
                  <c:v>39435</c:v>
                </c:pt>
                <c:pt idx="4531">
                  <c:v>39436</c:v>
                </c:pt>
                <c:pt idx="4532">
                  <c:v>39437</c:v>
                </c:pt>
                <c:pt idx="4533">
                  <c:v>39440</c:v>
                </c:pt>
                <c:pt idx="4534">
                  <c:v>39442</c:v>
                </c:pt>
                <c:pt idx="4535">
                  <c:v>39443</c:v>
                </c:pt>
                <c:pt idx="4536">
                  <c:v>39444</c:v>
                </c:pt>
                <c:pt idx="4537">
                  <c:v>39447</c:v>
                </c:pt>
                <c:pt idx="4538">
                  <c:v>39449</c:v>
                </c:pt>
                <c:pt idx="4539">
                  <c:v>39450</c:v>
                </c:pt>
                <c:pt idx="4540">
                  <c:v>39451</c:v>
                </c:pt>
                <c:pt idx="4541">
                  <c:v>39454</c:v>
                </c:pt>
                <c:pt idx="4542">
                  <c:v>39455</c:v>
                </c:pt>
                <c:pt idx="4543">
                  <c:v>39456</c:v>
                </c:pt>
                <c:pt idx="4544">
                  <c:v>39457</c:v>
                </c:pt>
                <c:pt idx="4545">
                  <c:v>39458</c:v>
                </c:pt>
                <c:pt idx="4546">
                  <c:v>39461</c:v>
                </c:pt>
                <c:pt idx="4547">
                  <c:v>39462</c:v>
                </c:pt>
                <c:pt idx="4548">
                  <c:v>39463</c:v>
                </c:pt>
                <c:pt idx="4549">
                  <c:v>39464</c:v>
                </c:pt>
                <c:pt idx="4550">
                  <c:v>39465</c:v>
                </c:pt>
                <c:pt idx="4551">
                  <c:v>39469</c:v>
                </c:pt>
                <c:pt idx="4552">
                  <c:v>39470</c:v>
                </c:pt>
                <c:pt idx="4553">
                  <c:v>39471</c:v>
                </c:pt>
                <c:pt idx="4554">
                  <c:v>39472</c:v>
                </c:pt>
                <c:pt idx="4555">
                  <c:v>39475</c:v>
                </c:pt>
                <c:pt idx="4556">
                  <c:v>39476</c:v>
                </c:pt>
                <c:pt idx="4557">
                  <c:v>39477</c:v>
                </c:pt>
                <c:pt idx="4558">
                  <c:v>39478</c:v>
                </c:pt>
                <c:pt idx="4559">
                  <c:v>39479</c:v>
                </c:pt>
                <c:pt idx="4560">
                  <c:v>39482</c:v>
                </c:pt>
                <c:pt idx="4561">
                  <c:v>39483</c:v>
                </c:pt>
                <c:pt idx="4562">
                  <c:v>39484</c:v>
                </c:pt>
                <c:pt idx="4563">
                  <c:v>39485</c:v>
                </c:pt>
                <c:pt idx="4564">
                  <c:v>39486</c:v>
                </c:pt>
                <c:pt idx="4565">
                  <c:v>39489</c:v>
                </c:pt>
                <c:pt idx="4566">
                  <c:v>39490</c:v>
                </c:pt>
                <c:pt idx="4567">
                  <c:v>39491</c:v>
                </c:pt>
                <c:pt idx="4568">
                  <c:v>39492</c:v>
                </c:pt>
                <c:pt idx="4569">
                  <c:v>39493</c:v>
                </c:pt>
                <c:pt idx="4570">
                  <c:v>39497</c:v>
                </c:pt>
                <c:pt idx="4571">
                  <c:v>39498</c:v>
                </c:pt>
                <c:pt idx="4572">
                  <c:v>39499</c:v>
                </c:pt>
                <c:pt idx="4573">
                  <c:v>39500</c:v>
                </c:pt>
                <c:pt idx="4574">
                  <c:v>39503</c:v>
                </c:pt>
                <c:pt idx="4575">
                  <c:v>39504</c:v>
                </c:pt>
                <c:pt idx="4576">
                  <c:v>39505</c:v>
                </c:pt>
                <c:pt idx="4577">
                  <c:v>39506</c:v>
                </c:pt>
                <c:pt idx="4578">
                  <c:v>39507</c:v>
                </c:pt>
                <c:pt idx="4579">
                  <c:v>39510</c:v>
                </c:pt>
                <c:pt idx="4580">
                  <c:v>39511</c:v>
                </c:pt>
                <c:pt idx="4581">
                  <c:v>39512</c:v>
                </c:pt>
                <c:pt idx="4582">
                  <c:v>39513</c:v>
                </c:pt>
                <c:pt idx="4583">
                  <c:v>39514</c:v>
                </c:pt>
                <c:pt idx="4584">
                  <c:v>39517</c:v>
                </c:pt>
                <c:pt idx="4585">
                  <c:v>39518</c:v>
                </c:pt>
                <c:pt idx="4586">
                  <c:v>39519</c:v>
                </c:pt>
                <c:pt idx="4587">
                  <c:v>39520</c:v>
                </c:pt>
                <c:pt idx="4588">
                  <c:v>39521</c:v>
                </c:pt>
                <c:pt idx="4589">
                  <c:v>39524</c:v>
                </c:pt>
                <c:pt idx="4590">
                  <c:v>39525</c:v>
                </c:pt>
                <c:pt idx="4591">
                  <c:v>39526</c:v>
                </c:pt>
                <c:pt idx="4592">
                  <c:v>39527</c:v>
                </c:pt>
                <c:pt idx="4593">
                  <c:v>39531</c:v>
                </c:pt>
                <c:pt idx="4594">
                  <c:v>39532</c:v>
                </c:pt>
                <c:pt idx="4595">
                  <c:v>39533</c:v>
                </c:pt>
                <c:pt idx="4596">
                  <c:v>39534</c:v>
                </c:pt>
                <c:pt idx="4597">
                  <c:v>39535</c:v>
                </c:pt>
                <c:pt idx="4598">
                  <c:v>39538</c:v>
                </c:pt>
                <c:pt idx="4599">
                  <c:v>39539</c:v>
                </c:pt>
                <c:pt idx="4600">
                  <c:v>39540</c:v>
                </c:pt>
                <c:pt idx="4601">
                  <c:v>39541</c:v>
                </c:pt>
                <c:pt idx="4602">
                  <c:v>39542</c:v>
                </c:pt>
                <c:pt idx="4603">
                  <c:v>39545</c:v>
                </c:pt>
                <c:pt idx="4604">
                  <c:v>39546</c:v>
                </c:pt>
                <c:pt idx="4605">
                  <c:v>39547</c:v>
                </c:pt>
                <c:pt idx="4606">
                  <c:v>39548</c:v>
                </c:pt>
                <c:pt idx="4607">
                  <c:v>39549</c:v>
                </c:pt>
                <c:pt idx="4608">
                  <c:v>39552</c:v>
                </c:pt>
                <c:pt idx="4609">
                  <c:v>39553</c:v>
                </c:pt>
                <c:pt idx="4610">
                  <c:v>39554</c:v>
                </c:pt>
                <c:pt idx="4611">
                  <c:v>39555</c:v>
                </c:pt>
                <c:pt idx="4612">
                  <c:v>39556</c:v>
                </c:pt>
                <c:pt idx="4613">
                  <c:v>39559</c:v>
                </c:pt>
                <c:pt idx="4614">
                  <c:v>39560</c:v>
                </c:pt>
                <c:pt idx="4615">
                  <c:v>39561</c:v>
                </c:pt>
                <c:pt idx="4616">
                  <c:v>39562</c:v>
                </c:pt>
                <c:pt idx="4617">
                  <c:v>39563</c:v>
                </c:pt>
                <c:pt idx="4618">
                  <c:v>39566</c:v>
                </c:pt>
                <c:pt idx="4619">
                  <c:v>39567</c:v>
                </c:pt>
                <c:pt idx="4620">
                  <c:v>39568</c:v>
                </c:pt>
                <c:pt idx="4621">
                  <c:v>39569</c:v>
                </c:pt>
                <c:pt idx="4622">
                  <c:v>39570</c:v>
                </c:pt>
                <c:pt idx="4623">
                  <c:v>39573</c:v>
                </c:pt>
                <c:pt idx="4624">
                  <c:v>39574</c:v>
                </c:pt>
                <c:pt idx="4625">
                  <c:v>39575</c:v>
                </c:pt>
                <c:pt idx="4626">
                  <c:v>39576</c:v>
                </c:pt>
                <c:pt idx="4627">
                  <c:v>39577</c:v>
                </c:pt>
                <c:pt idx="4628">
                  <c:v>39580</c:v>
                </c:pt>
                <c:pt idx="4629">
                  <c:v>39581</c:v>
                </c:pt>
                <c:pt idx="4630">
                  <c:v>39582</c:v>
                </c:pt>
                <c:pt idx="4631">
                  <c:v>39583</c:v>
                </c:pt>
                <c:pt idx="4632">
                  <c:v>39584</c:v>
                </c:pt>
                <c:pt idx="4633">
                  <c:v>39587</c:v>
                </c:pt>
                <c:pt idx="4634">
                  <c:v>39588</c:v>
                </c:pt>
                <c:pt idx="4635">
                  <c:v>39589</c:v>
                </c:pt>
                <c:pt idx="4636">
                  <c:v>39590</c:v>
                </c:pt>
                <c:pt idx="4637">
                  <c:v>39591</c:v>
                </c:pt>
                <c:pt idx="4638">
                  <c:v>39595</c:v>
                </c:pt>
                <c:pt idx="4639">
                  <c:v>39596</c:v>
                </c:pt>
                <c:pt idx="4640">
                  <c:v>39597</c:v>
                </c:pt>
                <c:pt idx="4641">
                  <c:v>39598</c:v>
                </c:pt>
                <c:pt idx="4642">
                  <c:v>39601</c:v>
                </c:pt>
                <c:pt idx="4643">
                  <c:v>39602</c:v>
                </c:pt>
                <c:pt idx="4644">
                  <c:v>39603</c:v>
                </c:pt>
                <c:pt idx="4645">
                  <c:v>39604</c:v>
                </c:pt>
                <c:pt idx="4646">
                  <c:v>39605</c:v>
                </c:pt>
                <c:pt idx="4647">
                  <c:v>39608</c:v>
                </c:pt>
                <c:pt idx="4648">
                  <c:v>39609</c:v>
                </c:pt>
                <c:pt idx="4649">
                  <c:v>39610</c:v>
                </c:pt>
                <c:pt idx="4650">
                  <c:v>39611</c:v>
                </c:pt>
                <c:pt idx="4651">
                  <c:v>39612</c:v>
                </c:pt>
                <c:pt idx="4652">
                  <c:v>39615</c:v>
                </c:pt>
                <c:pt idx="4653">
                  <c:v>39616</c:v>
                </c:pt>
                <c:pt idx="4654">
                  <c:v>39617</c:v>
                </c:pt>
                <c:pt idx="4655">
                  <c:v>39618</c:v>
                </c:pt>
                <c:pt idx="4656">
                  <c:v>39619</c:v>
                </c:pt>
                <c:pt idx="4657">
                  <c:v>39622</c:v>
                </c:pt>
                <c:pt idx="4658">
                  <c:v>39623</c:v>
                </c:pt>
                <c:pt idx="4659">
                  <c:v>39624</c:v>
                </c:pt>
                <c:pt idx="4660">
                  <c:v>39625</c:v>
                </c:pt>
                <c:pt idx="4661">
                  <c:v>39626</c:v>
                </c:pt>
                <c:pt idx="4662">
                  <c:v>39629</c:v>
                </c:pt>
                <c:pt idx="4663">
                  <c:v>39630</c:v>
                </c:pt>
                <c:pt idx="4664">
                  <c:v>39631</c:v>
                </c:pt>
                <c:pt idx="4665">
                  <c:v>39632</c:v>
                </c:pt>
                <c:pt idx="4666">
                  <c:v>39636</c:v>
                </c:pt>
                <c:pt idx="4667">
                  <c:v>39637</c:v>
                </c:pt>
                <c:pt idx="4668">
                  <c:v>39638</c:v>
                </c:pt>
                <c:pt idx="4669">
                  <c:v>39639</c:v>
                </c:pt>
                <c:pt idx="4670">
                  <c:v>39640</c:v>
                </c:pt>
                <c:pt idx="4671">
                  <c:v>39643</c:v>
                </c:pt>
                <c:pt idx="4672">
                  <c:v>39644</c:v>
                </c:pt>
                <c:pt idx="4673">
                  <c:v>39645</c:v>
                </c:pt>
                <c:pt idx="4674">
                  <c:v>39646</c:v>
                </c:pt>
                <c:pt idx="4675">
                  <c:v>39647</c:v>
                </c:pt>
                <c:pt idx="4676">
                  <c:v>39650</c:v>
                </c:pt>
                <c:pt idx="4677">
                  <c:v>39651</c:v>
                </c:pt>
                <c:pt idx="4678">
                  <c:v>39652</c:v>
                </c:pt>
                <c:pt idx="4679">
                  <c:v>39653</c:v>
                </c:pt>
                <c:pt idx="4680">
                  <c:v>39654</c:v>
                </c:pt>
                <c:pt idx="4681">
                  <c:v>39657</c:v>
                </c:pt>
                <c:pt idx="4682">
                  <c:v>39658</c:v>
                </c:pt>
                <c:pt idx="4683">
                  <c:v>39659</c:v>
                </c:pt>
                <c:pt idx="4684">
                  <c:v>39660</c:v>
                </c:pt>
                <c:pt idx="4685">
                  <c:v>39661</c:v>
                </c:pt>
                <c:pt idx="4686">
                  <c:v>39664</c:v>
                </c:pt>
                <c:pt idx="4687">
                  <c:v>39665</c:v>
                </c:pt>
                <c:pt idx="4688">
                  <c:v>39666</c:v>
                </c:pt>
                <c:pt idx="4689">
                  <c:v>39667</c:v>
                </c:pt>
                <c:pt idx="4690">
                  <c:v>39668</c:v>
                </c:pt>
                <c:pt idx="4691">
                  <c:v>39671</c:v>
                </c:pt>
                <c:pt idx="4692">
                  <c:v>39672</c:v>
                </c:pt>
                <c:pt idx="4693">
                  <c:v>39673</c:v>
                </c:pt>
                <c:pt idx="4694">
                  <c:v>39674</c:v>
                </c:pt>
                <c:pt idx="4695">
                  <c:v>39675</c:v>
                </c:pt>
                <c:pt idx="4696">
                  <c:v>39678</c:v>
                </c:pt>
                <c:pt idx="4697">
                  <c:v>39679</c:v>
                </c:pt>
                <c:pt idx="4698">
                  <c:v>39680</c:v>
                </c:pt>
                <c:pt idx="4699">
                  <c:v>39681</c:v>
                </c:pt>
                <c:pt idx="4700">
                  <c:v>39682</c:v>
                </c:pt>
                <c:pt idx="4701">
                  <c:v>39685</c:v>
                </c:pt>
                <c:pt idx="4702">
                  <c:v>39686</c:v>
                </c:pt>
                <c:pt idx="4703">
                  <c:v>39687</c:v>
                </c:pt>
                <c:pt idx="4704">
                  <c:v>39688</c:v>
                </c:pt>
                <c:pt idx="4705">
                  <c:v>39689</c:v>
                </c:pt>
                <c:pt idx="4706">
                  <c:v>39693</c:v>
                </c:pt>
                <c:pt idx="4707">
                  <c:v>39694</c:v>
                </c:pt>
                <c:pt idx="4708">
                  <c:v>39695</c:v>
                </c:pt>
                <c:pt idx="4709">
                  <c:v>39696</c:v>
                </c:pt>
                <c:pt idx="4710">
                  <c:v>39699</c:v>
                </c:pt>
                <c:pt idx="4711">
                  <c:v>39700</c:v>
                </c:pt>
                <c:pt idx="4712">
                  <c:v>39701</c:v>
                </c:pt>
                <c:pt idx="4713">
                  <c:v>39702</c:v>
                </c:pt>
                <c:pt idx="4714">
                  <c:v>39703</c:v>
                </c:pt>
                <c:pt idx="4715">
                  <c:v>39706</c:v>
                </c:pt>
                <c:pt idx="4716">
                  <c:v>39707</c:v>
                </c:pt>
                <c:pt idx="4717">
                  <c:v>39708</c:v>
                </c:pt>
                <c:pt idx="4718">
                  <c:v>39709</c:v>
                </c:pt>
                <c:pt idx="4719">
                  <c:v>39710</c:v>
                </c:pt>
                <c:pt idx="4720">
                  <c:v>39713</c:v>
                </c:pt>
                <c:pt idx="4721">
                  <c:v>39714</c:v>
                </c:pt>
                <c:pt idx="4722">
                  <c:v>39715</c:v>
                </c:pt>
                <c:pt idx="4723">
                  <c:v>39716</c:v>
                </c:pt>
                <c:pt idx="4724">
                  <c:v>39717</c:v>
                </c:pt>
                <c:pt idx="4725">
                  <c:v>39720</c:v>
                </c:pt>
                <c:pt idx="4726">
                  <c:v>39721</c:v>
                </c:pt>
                <c:pt idx="4727">
                  <c:v>39722</c:v>
                </c:pt>
                <c:pt idx="4728">
                  <c:v>39723</c:v>
                </c:pt>
                <c:pt idx="4729">
                  <c:v>39724</c:v>
                </c:pt>
                <c:pt idx="4730">
                  <c:v>39727</c:v>
                </c:pt>
                <c:pt idx="4731">
                  <c:v>39728</c:v>
                </c:pt>
                <c:pt idx="4732">
                  <c:v>39729</c:v>
                </c:pt>
                <c:pt idx="4733">
                  <c:v>39730</c:v>
                </c:pt>
                <c:pt idx="4734">
                  <c:v>39731</c:v>
                </c:pt>
                <c:pt idx="4735">
                  <c:v>39734</c:v>
                </c:pt>
                <c:pt idx="4736">
                  <c:v>39735</c:v>
                </c:pt>
                <c:pt idx="4737">
                  <c:v>39736</c:v>
                </c:pt>
                <c:pt idx="4738">
                  <c:v>39737</c:v>
                </c:pt>
                <c:pt idx="4739">
                  <c:v>39738</c:v>
                </c:pt>
                <c:pt idx="4740">
                  <c:v>39741</c:v>
                </c:pt>
                <c:pt idx="4741">
                  <c:v>39742</c:v>
                </c:pt>
                <c:pt idx="4742">
                  <c:v>39743</c:v>
                </c:pt>
                <c:pt idx="4743">
                  <c:v>39744</c:v>
                </c:pt>
                <c:pt idx="4744">
                  <c:v>39745</c:v>
                </c:pt>
                <c:pt idx="4745">
                  <c:v>39748</c:v>
                </c:pt>
                <c:pt idx="4746">
                  <c:v>39749</c:v>
                </c:pt>
                <c:pt idx="4747">
                  <c:v>39750</c:v>
                </c:pt>
                <c:pt idx="4748">
                  <c:v>39751</c:v>
                </c:pt>
                <c:pt idx="4749">
                  <c:v>39752</c:v>
                </c:pt>
                <c:pt idx="4750">
                  <c:v>39755</c:v>
                </c:pt>
                <c:pt idx="4751">
                  <c:v>39756</c:v>
                </c:pt>
                <c:pt idx="4752">
                  <c:v>39757</c:v>
                </c:pt>
                <c:pt idx="4753">
                  <c:v>39758</c:v>
                </c:pt>
                <c:pt idx="4754">
                  <c:v>39759</c:v>
                </c:pt>
                <c:pt idx="4755">
                  <c:v>39762</c:v>
                </c:pt>
                <c:pt idx="4756">
                  <c:v>39763</c:v>
                </c:pt>
                <c:pt idx="4757">
                  <c:v>39764</c:v>
                </c:pt>
                <c:pt idx="4758">
                  <c:v>39765</c:v>
                </c:pt>
                <c:pt idx="4759">
                  <c:v>39766</c:v>
                </c:pt>
                <c:pt idx="4760">
                  <c:v>39769</c:v>
                </c:pt>
                <c:pt idx="4761">
                  <c:v>39770</c:v>
                </c:pt>
                <c:pt idx="4762">
                  <c:v>39771</c:v>
                </c:pt>
                <c:pt idx="4763">
                  <c:v>39772</c:v>
                </c:pt>
                <c:pt idx="4764">
                  <c:v>39773</c:v>
                </c:pt>
                <c:pt idx="4765">
                  <c:v>39776</c:v>
                </c:pt>
                <c:pt idx="4766">
                  <c:v>39777</c:v>
                </c:pt>
                <c:pt idx="4767">
                  <c:v>39778</c:v>
                </c:pt>
                <c:pt idx="4768">
                  <c:v>39780</c:v>
                </c:pt>
                <c:pt idx="4769">
                  <c:v>39783</c:v>
                </c:pt>
                <c:pt idx="4770">
                  <c:v>39784</c:v>
                </c:pt>
                <c:pt idx="4771">
                  <c:v>39785</c:v>
                </c:pt>
                <c:pt idx="4772">
                  <c:v>39786</c:v>
                </c:pt>
                <c:pt idx="4773">
                  <c:v>39787</c:v>
                </c:pt>
                <c:pt idx="4774">
                  <c:v>39790</c:v>
                </c:pt>
                <c:pt idx="4775">
                  <c:v>39791</c:v>
                </c:pt>
                <c:pt idx="4776">
                  <c:v>39792</c:v>
                </c:pt>
                <c:pt idx="4777">
                  <c:v>39793</c:v>
                </c:pt>
                <c:pt idx="4778">
                  <c:v>39794</c:v>
                </c:pt>
                <c:pt idx="4779">
                  <c:v>39797</c:v>
                </c:pt>
                <c:pt idx="4780">
                  <c:v>39798</c:v>
                </c:pt>
                <c:pt idx="4781">
                  <c:v>39799</c:v>
                </c:pt>
                <c:pt idx="4782">
                  <c:v>39800</c:v>
                </c:pt>
                <c:pt idx="4783">
                  <c:v>39801</c:v>
                </c:pt>
                <c:pt idx="4784">
                  <c:v>39804</c:v>
                </c:pt>
                <c:pt idx="4785">
                  <c:v>39805</c:v>
                </c:pt>
                <c:pt idx="4786">
                  <c:v>39806</c:v>
                </c:pt>
                <c:pt idx="4787">
                  <c:v>39808</c:v>
                </c:pt>
                <c:pt idx="4788">
                  <c:v>39811</c:v>
                </c:pt>
                <c:pt idx="4789">
                  <c:v>39812</c:v>
                </c:pt>
                <c:pt idx="4790">
                  <c:v>39813</c:v>
                </c:pt>
                <c:pt idx="4791">
                  <c:v>39815</c:v>
                </c:pt>
                <c:pt idx="4792">
                  <c:v>39818</c:v>
                </c:pt>
                <c:pt idx="4793">
                  <c:v>39819</c:v>
                </c:pt>
                <c:pt idx="4794">
                  <c:v>39820</c:v>
                </c:pt>
                <c:pt idx="4795">
                  <c:v>39821</c:v>
                </c:pt>
                <c:pt idx="4796">
                  <c:v>39822</c:v>
                </c:pt>
                <c:pt idx="4797">
                  <c:v>39825</c:v>
                </c:pt>
                <c:pt idx="4798">
                  <c:v>39826</c:v>
                </c:pt>
                <c:pt idx="4799">
                  <c:v>39827</c:v>
                </c:pt>
                <c:pt idx="4800">
                  <c:v>39828</c:v>
                </c:pt>
                <c:pt idx="4801">
                  <c:v>39829</c:v>
                </c:pt>
                <c:pt idx="4802">
                  <c:v>39833</c:v>
                </c:pt>
                <c:pt idx="4803">
                  <c:v>39834</c:v>
                </c:pt>
                <c:pt idx="4804">
                  <c:v>39835</c:v>
                </c:pt>
                <c:pt idx="4805">
                  <c:v>39836</c:v>
                </c:pt>
                <c:pt idx="4806">
                  <c:v>39839</c:v>
                </c:pt>
                <c:pt idx="4807">
                  <c:v>39840</c:v>
                </c:pt>
                <c:pt idx="4808">
                  <c:v>39841</c:v>
                </c:pt>
                <c:pt idx="4809">
                  <c:v>39842</c:v>
                </c:pt>
                <c:pt idx="4810">
                  <c:v>39843</c:v>
                </c:pt>
                <c:pt idx="4811">
                  <c:v>39846</c:v>
                </c:pt>
                <c:pt idx="4812">
                  <c:v>39847</c:v>
                </c:pt>
                <c:pt idx="4813">
                  <c:v>39848</c:v>
                </c:pt>
                <c:pt idx="4814">
                  <c:v>39849</c:v>
                </c:pt>
                <c:pt idx="4815">
                  <c:v>39850</c:v>
                </c:pt>
                <c:pt idx="4816">
                  <c:v>39853</c:v>
                </c:pt>
                <c:pt idx="4817">
                  <c:v>39854</c:v>
                </c:pt>
                <c:pt idx="4818">
                  <c:v>39855</c:v>
                </c:pt>
                <c:pt idx="4819">
                  <c:v>39856</c:v>
                </c:pt>
                <c:pt idx="4820">
                  <c:v>39857</c:v>
                </c:pt>
                <c:pt idx="4821">
                  <c:v>39861</c:v>
                </c:pt>
                <c:pt idx="4822">
                  <c:v>39862</c:v>
                </c:pt>
                <c:pt idx="4823">
                  <c:v>39863</c:v>
                </c:pt>
                <c:pt idx="4824">
                  <c:v>39864</c:v>
                </c:pt>
                <c:pt idx="4825">
                  <c:v>39867</c:v>
                </c:pt>
                <c:pt idx="4826">
                  <c:v>39868</c:v>
                </c:pt>
                <c:pt idx="4827">
                  <c:v>39869</c:v>
                </c:pt>
                <c:pt idx="4828">
                  <c:v>39870</c:v>
                </c:pt>
                <c:pt idx="4829">
                  <c:v>39871</c:v>
                </c:pt>
                <c:pt idx="4830">
                  <c:v>39874</c:v>
                </c:pt>
                <c:pt idx="4831">
                  <c:v>39875</c:v>
                </c:pt>
                <c:pt idx="4832">
                  <c:v>39876</c:v>
                </c:pt>
                <c:pt idx="4833">
                  <c:v>39877</c:v>
                </c:pt>
                <c:pt idx="4834">
                  <c:v>39878</c:v>
                </c:pt>
                <c:pt idx="4835">
                  <c:v>39881</c:v>
                </c:pt>
                <c:pt idx="4836">
                  <c:v>39882</c:v>
                </c:pt>
                <c:pt idx="4837">
                  <c:v>39883</c:v>
                </c:pt>
                <c:pt idx="4838">
                  <c:v>39884</c:v>
                </c:pt>
                <c:pt idx="4839">
                  <c:v>39885</c:v>
                </c:pt>
                <c:pt idx="4840">
                  <c:v>39888</c:v>
                </c:pt>
                <c:pt idx="4841">
                  <c:v>39889</c:v>
                </c:pt>
                <c:pt idx="4842">
                  <c:v>39890</c:v>
                </c:pt>
                <c:pt idx="4843">
                  <c:v>39891</c:v>
                </c:pt>
                <c:pt idx="4844">
                  <c:v>39892</c:v>
                </c:pt>
                <c:pt idx="4845">
                  <c:v>39895</c:v>
                </c:pt>
                <c:pt idx="4846">
                  <c:v>39896</c:v>
                </c:pt>
                <c:pt idx="4847">
                  <c:v>39897</c:v>
                </c:pt>
                <c:pt idx="4848">
                  <c:v>39898</c:v>
                </c:pt>
                <c:pt idx="4849">
                  <c:v>39899</c:v>
                </c:pt>
                <c:pt idx="4850">
                  <c:v>39902</c:v>
                </c:pt>
                <c:pt idx="4851">
                  <c:v>39903</c:v>
                </c:pt>
                <c:pt idx="4852">
                  <c:v>39904</c:v>
                </c:pt>
                <c:pt idx="4853">
                  <c:v>39905</c:v>
                </c:pt>
                <c:pt idx="4854">
                  <c:v>39906</c:v>
                </c:pt>
                <c:pt idx="4855">
                  <c:v>39909</c:v>
                </c:pt>
                <c:pt idx="4856">
                  <c:v>39910</c:v>
                </c:pt>
                <c:pt idx="4857">
                  <c:v>39911</c:v>
                </c:pt>
                <c:pt idx="4858">
                  <c:v>39912</c:v>
                </c:pt>
                <c:pt idx="4859">
                  <c:v>39916</c:v>
                </c:pt>
                <c:pt idx="4860">
                  <c:v>39917</c:v>
                </c:pt>
                <c:pt idx="4861">
                  <c:v>39918</c:v>
                </c:pt>
                <c:pt idx="4862">
                  <c:v>39919</c:v>
                </c:pt>
                <c:pt idx="4863">
                  <c:v>39920</c:v>
                </c:pt>
                <c:pt idx="4864">
                  <c:v>39923</c:v>
                </c:pt>
                <c:pt idx="4865">
                  <c:v>39924</c:v>
                </c:pt>
                <c:pt idx="4866">
                  <c:v>39925</c:v>
                </c:pt>
                <c:pt idx="4867">
                  <c:v>39926</c:v>
                </c:pt>
                <c:pt idx="4868">
                  <c:v>39927</c:v>
                </c:pt>
                <c:pt idx="4869">
                  <c:v>39930</c:v>
                </c:pt>
                <c:pt idx="4870">
                  <c:v>39931</c:v>
                </c:pt>
                <c:pt idx="4871">
                  <c:v>39932</c:v>
                </c:pt>
                <c:pt idx="4872">
                  <c:v>39933</c:v>
                </c:pt>
                <c:pt idx="4873">
                  <c:v>39934</c:v>
                </c:pt>
                <c:pt idx="4874">
                  <c:v>39937</c:v>
                </c:pt>
                <c:pt idx="4875">
                  <c:v>39938</c:v>
                </c:pt>
                <c:pt idx="4876">
                  <c:v>39939</c:v>
                </c:pt>
                <c:pt idx="4877">
                  <c:v>39940</c:v>
                </c:pt>
                <c:pt idx="4878">
                  <c:v>39941</c:v>
                </c:pt>
                <c:pt idx="4879">
                  <c:v>39944</c:v>
                </c:pt>
                <c:pt idx="4880">
                  <c:v>39945</c:v>
                </c:pt>
                <c:pt idx="4881">
                  <c:v>39946</c:v>
                </c:pt>
                <c:pt idx="4882">
                  <c:v>39947</c:v>
                </c:pt>
                <c:pt idx="4883">
                  <c:v>39948</c:v>
                </c:pt>
                <c:pt idx="4884">
                  <c:v>39951</c:v>
                </c:pt>
                <c:pt idx="4885">
                  <c:v>39952</c:v>
                </c:pt>
                <c:pt idx="4886">
                  <c:v>39953</c:v>
                </c:pt>
                <c:pt idx="4887">
                  <c:v>39954</c:v>
                </c:pt>
                <c:pt idx="4888">
                  <c:v>39955</c:v>
                </c:pt>
                <c:pt idx="4889">
                  <c:v>39959</c:v>
                </c:pt>
                <c:pt idx="4890">
                  <c:v>39960</c:v>
                </c:pt>
                <c:pt idx="4891">
                  <c:v>39961</c:v>
                </c:pt>
                <c:pt idx="4892">
                  <c:v>39962</c:v>
                </c:pt>
                <c:pt idx="4893">
                  <c:v>39965</c:v>
                </c:pt>
                <c:pt idx="4894">
                  <c:v>39966</c:v>
                </c:pt>
                <c:pt idx="4895">
                  <c:v>39967</c:v>
                </c:pt>
                <c:pt idx="4896">
                  <c:v>39968</c:v>
                </c:pt>
                <c:pt idx="4897">
                  <c:v>39969</c:v>
                </c:pt>
                <c:pt idx="4898">
                  <c:v>39972</c:v>
                </c:pt>
                <c:pt idx="4899">
                  <c:v>39973</c:v>
                </c:pt>
                <c:pt idx="4900">
                  <c:v>39974</c:v>
                </c:pt>
                <c:pt idx="4901">
                  <c:v>39975</c:v>
                </c:pt>
                <c:pt idx="4902">
                  <c:v>39976</c:v>
                </c:pt>
                <c:pt idx="4903">
                  <c:v>39979</c:v>
                </c:pt>
                <c:pt idx="4904">
                  <c:v>39980</c:v>
                </c:pt>
                <c:pt idx="4905">
                  <c:v>39981</c:v>
                </c:pt>
                <c:pt idx="4906">
                  <c:v>39982</c:v>
                </c:pt>
                <c:pt idx="4907">
                  <c:v>39983</c:v>
                </c:pt>
                <c:pt idx="4908">
                  <c:v>39986</c:v>
                </c:pt>
                <c:pt idx="4909">
                  <c:v>39987</c:v>
                </c:pt>
                <c:pt idx="4910">
                  <c:v>39988</c:v>
                </c:pt>
                <c:pt idx="4911">
                  <c:v>39989</c:v>
                </c:pt>
                <c:pt idx="4912">
                  <c:v>39990</c:v>
                </c:pt>
                <c:pt idx="4913">
                  <c:v>39993</c:v>
                </c:pt>
                <c:pt idx="4914">
                  <c:v>39994</c:v>
                </c:pt>
                <c:pt idx="4915">
                  <c:v>39995</c:v>
                </c:pt>
                <c:pt idx="4916">
                  <c:v>39996</c:v>
                </c:pt>
                <c:pt idx="4917">
                  <c:v>40000</c:v>
                </c:pt>
                <c:pt idx="4918">
                  <c:v>40001</c:v>
                </c:pt>
                <c:pt idx="4919">
                  <c:v>40002</c:v>
                </c:pt>
                <c:pt idx="4920">
                  <c:v>40003</c:v>
                </c:pt>
                <c:pt idx="4921">
                  <c:v>40004</c:v>
                </c:pt>
                <c:pt idx="4922">
                  <c:v>40007</c:v>
                </c:pt>
                <c:pt idx="4923">
                  <c:v>40008</c:v>
                </c:pt>
                <c:pt idx="4924">
                  <c:v>40009</c:v>
                </c:pt>
                <c:pt idx="4925">
                  <c:v>40010</c:v>
                </c:pt>
                <c:pt idx="4926">
                  <c:v>40011</c:v>
                </c:pt>
                <c:pt idx="4927">
                  <c:v>40014</c:v>
                </c:pt>
                <c:pt idx="4928">
                  <c:v>40015</c:v>
                </c:pt>
                <c:pt idx="4929">
                  <c:v>40016</c:v>
                </c:pt>
                <c:pt idx="4930">
                  <c:v>40017</c:v>
                </c:pt>
                <c:pt idx="4931">
                  <c:v>40018</c:v>
                </c:pt>
                <c:pt idx="4932">
                  <c:v>40021</c:v>
                </c:pt>
                <c:pt idx="4933">
                  <c:v>40022</c:v>
                </c:pt>
                <c:pt idx="4934">
                  <c:v>40023</c:v>
                </c:pt>
                <c:pt idx="4935">
                  <c:v>40024</c:v>
                </c:pt>
                <c:pt idx="4936">
                  <c:v>40025</c:v>
                </c:pt>
                <c:pt idx="4937">
                  <c:v>40028</c:v>
                </c:pt>
                <c:pt idx="4938">
                  <c:v>40029</c:v>
                </c:pt>
                <c:pt idx="4939">
                  <c:v>40030</c:v>
                </c:pt>
                <c:pt idx="4940">
                  <c:v>40031</c:v>
                </c:pt>
                <c:pt idx="4941">
                  <c:v>40032</c:v>
                </c:pt>
                <c:pt idx="4942">
                  <c:v>40035</c:v>
                </c:pt>
                <c:pt idx="4943">
                  <c:v>40036</c:v>
                </c:pt>
                <c:pt idx="4944">
                  <c:v>40037</c:v>
                </c:pt>
                <c:pt idx="4945">
                  <c:v>40038</c:v>
                </c:pt>
                <c:pt idx="4946">
                  <c:v>40039</c:v>
                </c:pt>
                <c:pt idx="4947">
                  <c:v>40042</c:v>
                </c:pt>
                <c:pt idx="4948">
                  <c:v>40043</c:v>
                </c:pt>
                <c:pt idx="4949">
                  <c:v>40044</c:v>
                </c:pt>
                <c:pt idx="4950">
                  <c:v>40045</c:v>
                </c:pt>
                <c:pt idx="4951">
                  <c:v>40046</c:v>
                </c:pt>
                <c:pt idx="4952">
                  <c:v>40049</c:v>
                </c:pt>
                <c:pt idx="4953">
                  <c:v>40050</c:v>
                </c:pt>
                <c:pt idx="4954">
                  <c:v>40051</c:v>
                </c:pt>
                <c:pt idx="4955">
                  <c:v>40052</c:v>
                </c:pt>
                <c:pt idx="4956">
                  <c:v>40053</c:v>
                </c:pt>
                <c:pt idx="4957">
                  <c:v>40056</c:v>
                </c:pt>
                <c:pt idx="4958">
                  <c:v>40057</c:v>
                </c:pt>
                <c:pt idx="4959">
                  <c:v>40058</c:v>
                </c:pt>
                <c:pt idx="4960">
                  <c:v>40059</c:v>
                </c:pt>
                <c:pt idx="4961">
                  <c:v>40060</c:v>
                </c:pt>
                <c:pt idx="4962">
                  <c:v>40064</c:v>
                </c:pt>
                <c:pt idx="4963">
                  <c:v>40065</c:v>
                </c:pt>
                <c:pt idx="4964">
                  <c:v>40066</c:v>
                </c:pt>
                <c:pt idx="4965">
                  <c:v>40067</c:v>
                </c:pt>
                <c:pt idx="4966">
                  <c:v>40070</c:v>
                </c:pt>
                <c:pt idx="4967">
                  <c:v>40071</c:v>
                </c:pt>
                <c:pt idx="4968">
                  <c:v>40072</c:v>
                </c:pt>
                <c:pt idx="4969">
                  <c:v>40073</c:v>
                </c:pt>
                <c:pt idx="4970">
                  <c:v>40074</c:v>
                </c:pt>
                <c:pt idx="4971">
                  <c:v>40077</c:v>
                </c:pt>
                <c:pt idx="4972">
                  <c:v>40078</c:v>
                </c:pt>
                <c:pt idx="4973">
                  <c:v>40079</c:v>
                </c:pt>
                <c:pt idx="4974">
                  <c:v>40080</c:v>
                </c:pt>
                <c:pt idx="4975">
                  <c:v>40081</c:v>
                </c:pt>
                <c:pt idx="4976">
                  <c:v>40084</c:v>
                </c:pt>
                <c:pt idx="4977">
                  <c:v>40085</c:v>
                </c:pt>
                <c:pt idx="4978">
                  <c:v>40086</c:v>
                </c:pt>
                <c:pt idx="4979">
                  <c:v>40087</c:v>
                </c:pt>
                <c:pt idx="4980">
                  <c:v>40088</c:v>
                </c:pt>
                <c:pt idx="4981">
                  <c:v>40091</c:v>
                </c:pt>
                <c:pt idx="4982">
                  <c:v>40092</c:v>
                </c:pt>
                <c:pt idx="4983">
                  <c:v>40093</c:v>
                </c:pt>
                <c:pt idx="4984">
                  <c:v>40094</c:v>
                </c:pt>
                <c:pt idx="4985">
                  <c:v>40095</c:v>
                </c:pt>
                <c:pt idx="4986">
                  <c:v>40098</c:v>
                </c:pt>
                <c:pt idx="4987">
                  <c:v>40099</c:v>
                </c:pt>
                <c:pt idx="4988">
                  <c:v>40100</c:v>
                </c:pt>
                <c:pt idx="4989">
                  <c:v>40101</c:v>
                </c:pt>
                <c:pt idx="4990">
                  <c:v>40102</c:v>
                </c:pt>
                <c:pt idx="4991">
                  <c:v>40105</c:v>
                </c:pt>
                <c:pt idx="4992">
                  <c:v>40106</c:v>
                </c:pt>
                <c:pt idx="4993">
                  <c:v>40107</c:v>
                </c:pt>
                <c:pt idx="4994">
                  <c:v>40108</c:v>
                </c:pt>
                <c:pt idx="4995">
                  <c:v>40109</c:v>
                </c:pt>
                <c:pt idx="4996">
                  <c:v>40112</c:v>
                </c:pt>
                <c:pt idx="4997">
                  <c:v>40113</c:v>
                </c:pt>
                <c:pt idx="4998">
                  <c:v>40114</c:v>
                </c:pt>
                <c:pt idx="4999">
                  <c:v>40115</c:v>
                </c:pt>
                <c:pt idx="5000">
                  <c:v>40116</c:v>
                </c:pt>
                <c:pt idx="5001">
                  <c:v>40119</c:v>
                </c:pt>
                <c:pt idx="5002">
                  <c:v>40120</c:v>
                </c:pt>
                <c:pt idx="5003">
                  <c:v>40121</c:v>
                </c:pt>
                <c:pt idx="5004">
                  <c:v>40122</c:v>
                </c:pt>
                <c:pt idx="5005">
                  <c:v>40123</c:v>
                </c:pt>
                <c:pt idx="5006">
                  <c:v>40126</c:v>
                </c:pt>
                <c:pt idx="5007">
                  <c:v>40127</c:v>
                </c:pt>
                <c:pt idx="5008">
                  <c:v>40128</c:v>
                </c:pt>
                <c:pt idx="5009">
                  <c:v>40129</c:v>
                </c:pt>
                <c:pt idx="5010">
                  <c:v>40130</c:v>
                </c:pt>
                <c:pt idx="5011">
                  <c:v>40133</c:v>
                </c:pt>
                <c:pt idx="5012">
                  <c:v>40134</c:v>
                </c:pt>
                <c:pt idx="5013">
                  <c:v>40135</c:v>
                </c:pt>
                <c:pt idx="5014">
                  <c:v>40136</c:v>
                </c:pt>
                <c:pt idx="5015">
                  <c:v>40137</c:v>
                </c:pt>
                <c:pt idx="5016">
                  <c:v>40140</c:v>
                </c:pt>
                <c:pt idx="5017">
                  <c:v>40141</c:v>
                </c:pt>
                <c:pt idx="5018">
                  <c:v>40142</c:v>
                </c:pt>
                <c:pt idx="5019">
                  <c:v>40144</c:v>
                </c:pt>
                <c:pt idx="5020">
                  <c:v>40147</c:v>
                </c:pt>
                <c:pt idx="5021">
                  <c:v>40148</c:v>
                </c:pt>
                <c:pt idx="5022">
                  <c:v>40149</c:v>
                </c:pt>
                <c:pt idx="5023">
                  <c:v>40150</c:v>
                </c:pt>
                <c:pt idx="5024">
                  <c:v>40151</c:v>
                </c:pt>
                <c:pt idx="5025">
                  <c:v>40154</c:v>
                </c:pt>
                <c:pt idx="5026">
                  <c:v>40155</c:v>
                </c:pt>
                <c:pt idx="5027">
                  <c:v>40156</c:v>
                </c:pt>
                <c:pt idx="5028">
                  <c:v>40157</c:v>
                </c:pt>
                <c:pt idx="5029">
                  <c:v>40158</c:v>
                </c:pt>
                <c:pt idx="5030">
                  <c:v>40161</c:v>
                </c:pt>
                <c:pt idx="5031">
                  <c:v>40162</c:v>
                </c:pt>
                <c:pt idx="5032">
                  <c:v>40163</c:v>
                </c:pt>
                <c:pt idx="5033">
                  <c:v>40164</c:v>
                </c:pt>
                <c:pt idx="5034">
                  <c:v>40165</c:v>
                </c:pt>
                <c:pt idx="5035">
                  <c:v>40168</c:v>
                </c:pt>
                <c:pt idx="5036">
                  <c:v>40169</c:v>
                </c:pt>
                <c:pt idx="5037">
                  <c:v>40170</c:v>
                </c:pt>
                <c:pt idx="5038">
                  <c:v>40171</c:v>
                </c:pt>
                <c:pt idx="5039">
                  <c:v>40175</c:v>
                </c:pt>
                <c:pt idx="5040">
                  <c:v>40176</c:v>
                </c:pt>
                <c:pt idx="5041">
                  <c:v>40177</c:v>
                </c:pt>
                <c:pt idx="5042">
                  <c:v>40178</c:v>
                </c:pt>
                <c:pt idx="5043">
                  <c:v>40182</c:v>
                </c:pt>
                <c:pt idx="5044">
                  <c:v>40183</c:v>
                </c:pt>
                <c:pt idx="5045">
                  <c:v>40184</c:v>
                </c:pt>
                <c:pt idx="5046">
                  <c:v>40185</c:v>
                </c:pt>
                <c:pt idx="5047">
                  <c:v>40186</c:v>
                </c:pt>
                <c:pt idx="5048">
                  <c:v>40189</c:v>
                </c:pt>
                <c:pt idx="5049">
                  <c:v>40190</c:v>
                </c:pt>
                <c:pt idx="5050">
                  <c:v>40191</c:v>
                </c:pt>
                <c:pt idx="5051">
                  <c:v>40192</c:v>
                </c:pt>
                <c:pt idx="5052">
                  <c:v>40193</c:v>
                </c:pt>
                <c:pt idx="5053">
                  <c:v>40197</c:v>
                </c:pt>
                <c:pt idx="5054">
                  <c:v>40198</c:v>
                </c:pt>
                <c:pt idx="5055">
                  <c:v>40199</c:v>
                </c:pt>
                <c:pt idx="5056">
                  <c:v>40200</c:v>
                </c:pt>
                <c:pt idx="5057">
                  <c:v>40203</c:v>
                </c:pt>
                <c:pt idx="5058">
                  <c:v>40204</c:v>
                </c:pt>
                <c:pt idx="5059">
                  <c:v>40205</c:v>
                </c:pt>
                <c:pt idx="5060">
                  <c:v>40206</c:v>
                </c:pt>
                <c:pt idx="5061">
                  <c:v>40207</c:v>
                </c:pt>
                <c:pt idx="5062">
                  <c:v>40210</c:v>
                </c:pt>
                <c:pt idx="5063">
                  <c:v>40211</c:v>
                </c:pt>
                <c:pt idx="5064">
                  <c:v>40212</c:v>
                </c:pt>
                <c:pt idx="5065">
                  <c:v>40213</c:v>
                </c:pt>
                <c:pt idx="5066">
                  <c:v>40214</c:v>
                </c:pt>
                <c:pt idx="5067">
                  <c:v>40217</c:v>
                </c:pt>
                <c:pt idx="5068">
                  <c:v>40218</c:v>
                </c:pt>
                <c:pt idx="5069">
                  <c:v>40219</c:v>
                </c:pt>
                <c:pt idx="5070">
                  <c:v>40220</c:v>
                </c:pt>
                <c:pt idx="5071">
                  <c:v>40221</c:v>
                </c:pt>
                <c:pt idx="5072">
                  <c:v>40225</c:v>
                </c:pt>
                <c:pt idx="5073">
                  <c:v>40226</c:v>
                </c:pt>
                <c:pt idx="5074">
                  <c:v>40227</c:v>
                </c:pt>
                <c:pt idx="5075">
                  <c:v>40228</c:v>
                </c:pt>
                <c:pt idx="5076">
                  <c:v>40231</c:v>
                </c:pt>
                <c:pt idx="5077">
                  <c:v>40232</c:v>
                </c:pt>
                <c:pt idx="5078">
                  <c:v>40233</c:v>
                </c:pt>
                <c:pt idx="5079">
                  <c:v>40234</c:v>
                </c:pt>
                <c:pt idx="5080">
                  <c:v>40235</c:v>
                </c:pt>
                <c:pt idx="5081">
                  <c:v>40238</c:v>
                </c:pt>
                <c:pt idx="5082">
                  <c:v>40239</c:v>
                </c:pt>
                <c:pt idx="5083">
                  <c:v>40240</c:v>
                </c:pt>
                <c:pt idx="5084">
                  <c:v>40241</c:v>
                </c:pt>
                <c:pt idx="5085">
                  <c:v>40242</c:v>
                </c:pt>
                <c:pt idx="5086">
                  <c:v>40245</c:v>
                </c:pt>
                <c:pt idx="5087">
                  <c:v>40246</c:v>
                </c:pt>
                <c:pt idx="5088">
                  <c:v>40247</c:v>
                </c:pt>
                <c:pt idx="5089">
                  <c:v>40248</c:v>
                </c:pt>
                <c:pt idx="5090">
                  <c:v>40249</c:v>
                </c:pt>
                <c:pt idx="5091">
                  <c:v>40252</c:v>
                </c:pt>
                <c:pt idx="5092">
                  <c:v>40253</c:v>
                </c:pt>
                <c:pt idx="5093">
                  <c:v>40254</c:v>
                </c:pt>
                <c:pt idx="5094">
                  <c:v>40255</c:v>
                </c:pt>
                <c:pt idx="5095">
                  <c:v>40256</c:v>
                </c:pt>
                <c:pt idx="5096">
                  <c:v>40259</c:v>
                </c:pt>
                <c:pt idx="5097">
                  <c:v>40260</c:v>
                </c:pt>
                <c:pt idx="5098">
                  <c:v>40261</c:v>
                </c:pt>
                <c:pt idx="5099">
                  <c:v>40262</c:v>
                </c:pt>
                <c:pt idx="5100">
                  <c:v>40263</c:v>
                </c:pt>
                <c:pt idx="5101">
                  <c:v>40266</c:v>
                </c:pt>
                <c:pt idx="5102">
                  <c:v>40267</c:v>
                </c:pt>
                <c:pt idx="5103">
                  <c:v>40268</c:v>
                </c:pt>
                <c:pt idx="5104">
                  <c:v>40269</c:v>
                </c:pt>
                <c:pt idx="5105">
                  <c:v>40273</c:v>
                </c:pt>
                <c:pt idx="5106">
                  <c:v>40274</c:v>
                </c:pt>
                <c:pt idx="5107">
                  <c:v>40275</c:v>
                </c:pt>
                <c:pt idx="5108">
                  <c:v>40276</c:v>
                </c:pt>
                <c:pt idx="5109">
                  <c:v>40277</c:v>
                </c:pt>
                <c:pt idx="5110">
                  <c:v>40280</c:v>
                </c:pt>
                <c:pt idx="5111">
                  <c:v>40281</c:v>
                </c:pt>
                <c:pt idx="5112">
                  <c:v>40282</c:v>
                </c:pt>
                <c:pt idx="5113">
                  <c:v>40283</c:v>
                </c:pt>
                <c:pt idx="5114">
                  <c:v>40284</c:v>
                </c:pt>
                <c:pt idx="5115">
                  <c:v>40287</c:v>
                </c:pt>
                <c:pt idx="5116">
                  <c:v>40288</c:v>
                </c:pt>
                <c:pt idx="5117">
                  <c:v>40289</c:v>
                </c:pt>
                <c:pt idx="5118">
                  <c:v>40290</c:v>
                </c:pt>
                <c:pt idx="5119">
                  <c:v>40291</c:v>
                </c:pt>
                <c:pt idx="5120">
                  <c:v>40294</c:v>
                </c:pt>
                <c:pt idx="5121">
                  <c:v>40295</c:v>
                </c:pt>
                <c:pt idx="5122">
                  <c:v>40296</c:v>
                </c:pt>
                <c:pt idx="5123">
                  <c:v>40297</c:v>
                </c:pt>
                <c:pt idx="5124">
                  <c:v>40298</c:v>
                </c:pt>
                <c:pt idx="5125">
                  <c:v>40301</c:v>
                </c:pt>
                <c:pt idx="5126">
                  <c:v>40302</c:v>
                </c:pt>
                <c:pt idx="5127">
                  <c:v>40303</c:v>
                </c:pt>
                <c:pt idx="5128">
                  <c:v>40304</c:v>
                </c:pt>
                <c:pt idx="5129">
                  <c:v>40305</c:v>
                </c:pt>
                <c:pt idx="5130">
                  <c:v>40308</c:v>
                </c:pt>
                <c:pt idx="5131">
                  <c:v>40309</c:v>
                </c:pt>
                <c:pt idx="5132">
                  <c:v>40310</c:v>
                </c:pt>
                <c:pt idx="5133">
                  <c:v>40311</c:v>
                </c:pt>
                <c:pt idx="5134">
                  <c:v>40312</c:v>
                </c:pt>
                <c:pt idx="5135">
                  <c:v>40315</c:v>
                </c:pt>
                <c:pt idx="5136">
                  <c:v>40316</c:v>
                </c:pt>
                <c:pt idx="5137">
                  <c:v>40317</c:v>
                </c:pt>
                <c:pt idx="5138">
                  <c:v>40318</c:v>
                </c:pt>
                <c:pt idx="5139">
                  <c:v>40319</c:v>
                </c:pt>
                <c:pt idx="5140">
                  <c:v>40322</c:v>
                </c:pt>
                <c:pt idx="5141">
                  <c:v>40323</c:v>
                </c:pt>
                <c:pt idx="5142">
                  <c:v>40324</c:v>
                </c:pt>
                <c:pt idx="5143">
                  <c:v>40325</c:v>
                </c:pt>
                <c:pt idx="5144">
                  <c:v>40326</c:v>
                </c:pt>
                <c:pt idx="5145">
                  <c:v>40330</c:v>
                </c:pt>
                <c:pt idx="5146">
                  <c:v>40331</c:v>
                </c:pt>
                <c:pt idx="5147">
                  <c:v>40332</c:v>
                </c:pt>
                <c:pt idx="5148">
                  <c:v>40333</c:v>
                </c:pt>
                <c:pt idx="5149">
                  <c:v>40336</c:v>
                </c:pt>
                <c:pt idx="5150">
                  <c:v>40337</c:v>
                </c:pt>
                <c:pt idx="5151">
                  <c:v>40338</c:v>
                </c:pt>
                <c:pt idx="5152">
                  <c:v>40339</c:v>
                </c:pt>
                <c:pt idx="5153">
                  <c:v>40340</c:v>
                </c:pt>
                <c:pt idx="5154">
                  <c:v>40343</c:v>
                </c:pt>
                <c:pt idx="5155">
                  <c:v>40344</c:v>
                </c:pt>
                <c:pt idx="5156">
                  <c:v>40345</c:v>
                </c:pt>
                <c:pt idx="5157">
                  <c:v>40346</c:v>
                </c:pt>
                <c:pt idx="5158">
                  <c:v>40347</c:v>
                </c:pt>
                <c:pt idx="5159">
                  <c:v>40350</c:v>
                </c:pt>
                <c:pt idx="5160">
                  <c:v>40351</c:v>
                </c:pt>
                <c:pt idx="5161">
                  <c:v>40352</c:v>
                </c:pt>
                <c:pt idx="5162">
                  <c:v>40353</c:v>
                </c:pt>
                <c:pt idx="5163">
                  <c:v>40354</c:v>
                </c:pt>
                <c:pt idx="5164">
                  <c:v>40357</c:v>
                </c:pt>
                <c:pt idx="5165">
                  <c:v>40358</c:v>
                </c:pt>
                <c:pt idx="5166">
                  <c:v>40359</c:v>
                </c:pt>
                <c:pt idx="5167">
                  <c:v>40360</c:v>
                </c:pt>
                <c:pt idx="5168">
                  <c:v>40361</c:v>
                </c:pt>
                <c:pt idx="5169">
                  <c:v>40365</c:v>
                </c:pt>
                <c:pt idx="5170">
                  <c:v>40366</c:v>
                </c:pt>
                <c:pt idx="5171">
                  <c:v>40367</c:v>
                </c:pt>
                <c:pt idx="5172">
                  <c:v>40368</c:v>
                </c:pt>
                <c:pt idx="5173">
                  <c:v>40371</c:v>
                </c:pt>
                <c:pt idx="5174">
                  <c:v>40372</c:v>
                </c:pt>
                <c:pt idx="5175">
                  <c:v>40373</c:v>
                </c:pt>
                <c:pt idx="5176">
                  <c:v>40374</c:v>
                </c:pt>
                <c:pt idx="5177">
                  <c:v>40375</c:v>
                </c:pt>
                <c:pt idx="5178">
                  <c:v>40378</c:v>
                </c:pt>
                <c:pt idx="5179">
                  <c:v>40379</c:v>
                </c:pt>
                <c:pt idx="5180">
                  <c:v>40380</c:v>
                </c:pt>
                <c:pt idx="5181">
                  <c:v>40381</c:v>
                </c:pt>
                <c:pt idx="5182">
                  <c:v>40382</c:v>
                </c:pt>
                <c:pt idx="5183">
                  <c:v>40385</c:v>
                </c:pt>
                <c:pt idx="5184">
                  <c:v>40386</c:v>
                </c:pt>
                <c:pt idx="5185">
                  <c:v>40387</c:v>
                </c:pt>
                <c:pt idx="5186">
                  <c:v>40388</c:v>
                </c:pt>
                <c:pt idx="5187">
                  <c:v>40389</c:v>
                </c:pt>
                <c:pt idx="5188">
                  <c:v>40392</c:v>
                </c:pt>
                <c:pt idx="5189">
                  <c:v>40393</c:v>
                </c:pt>
                <c:pt idx="5190">
                  <c:v>40394</c:v>
                </c:pt>
                <c:pt idx="5191">
                  <c:v>40395</c:v>
                </c:pt>
                <c:pt idx="5192">
                  <c:v>40396</c:v>
                </c:pt>
                <c:pt idx="5193">
                  <c:v>40399</c:v>
                </c:pt>
                <c:pt idx="5194">
                  <c:v>40400</c:v>
                </c:pt>
                <c:pt idx="5195">
                  <c:v>40401</c:v>
                </c:pt>
                <c:pt idx="5196">
                  <c:v>40402</c:v>
                </c:pt>
                <c:pt idx="5197">
                  <c:v>40403</c:v>
                </c:pt>
                <c:pt idx="5198">
                  <c:v>40406</c:v>
                </c:pt>
                <c:pt idx="5199">
                  <c:v>40407</c:v>
                </c:pt>
                <c:pt idx="5200">
                  <c:v>40408</c:v>
                </c:pt>
                <c:pt idx="5201">
                  <c:v>40409</c:v>
                </c:pt>
                <c:pt idx="5202">
                  <c:v>40410</c:v>
                </c:pt>
                <c:pt idx="5203">
                  <c:v>40413</c:v>
                </c:pt>
                <c:pt idx="5204">
                  <c:v>40414</c:v>
                </c:pt>
                <c:pt idx="5205">
                  <c:v>40415</c:v>
                </c:pt>
                <c:pt idx="5206">
                  <c:v>40416</c:v>
                </c:pt>
                <c:pt idx="5207">
                  <c:v>40417</c:v>
                </c:pt>
                <c:pt idx="5208">
                  <c:v>40420</c:v>
                </c:pt>
                <c:pt idx="5209">
                  <c:v>40421</c:v>
                </c:pt>
                <c:pt idx="5210">
                  <c:v>40422</c:v>
                </c:pt>
                <c:pt idx="5211">
                  <c:v>40423</c:v>
                </c:pt>
                <c:pt idx="5212">
                  <c:v>40424</c:v>
                </c:pt>
                <c:pt idx="5213">
                  <c:v>40428</c:v>
                </c:pt>
                <c:pt idx="5214">
                  <c:v>40429</c:v>
                </c:pt>
                <c:pt idx="5215">
                  <c:v>40430</c:v>
                </c:pt>
                <c:pt idx="5216">
                  <c:v>40431</c:v>
                </c:pt>
                <c:pt idx="5217">
                  <c:v>40434</c:v>
                </c:pt>
                <c:pt idx="5218">
                  <c:v>40435</c:v>
                </c:pt>
                <c:pt idx="5219">
                  <c:v>40436</c:v>
                </c:pt>
                <c:pt idx="5220">
                  <c:v>40437</c:v>
                </c:pt>
                <c:pt idx="5221">
                  <c:v>40438</c:v>
                </c:pt>
                <c:pt idx="5222">
                  <c:v>40441</c:v>
                </c:pt>
                <c:pt idx="5223">
                  <c:v>40442</c:v>
                </c:pt>
                <c:pt idx="5224">
                  <c:v>40443</c:v>
                </c:pt>
                <c:pt idx="5225">
                  <c:v>40444</c:v>
                </c:pt>
                <c:pt idx="5226">
                  <c:v>40445</c:v>
                </c:pt>
                <c:pt idx="5227">
                  <c:v>40448</c:v>
                </c:pt>
                <c:pt idx="5228">
                  <c:v>40449</c:v>
                </c:pt>
                <c:pt idx="5229">
                  <c:v>40450</c:v>
                </c:pt>
                <c:pt idx="5230">
                  <c:v>40451</c:v>
                </c:pt>
                <c:pt idx="5231">
                  <c:v>40452</c:v>
                </c:pt>
                <c:pt idx="5232">
                  <c:v>40455</c:v>
                </c:pt>
                <c:pt idx="5233">
                  <c:v>40456</c:v>
                </c:pt>
                <c:pt idx="5234">
                  <c:v>40457</c:v>
                </c:pt>
                <c:pt idx="5235">
                  <c:v>40458</c:v>
                </c:pt>
                <c:pt idx="5236">
                  <c:v>40459</c:v>
                </c:pt>
                <c:pt idx="5237">
                  <c:v>40462</c:v>
                </c:pt>
                <c:pt idx="5238">
                  <c:v>40463</c:v>
                </c:pt>
                <c:pt idx="5239">
                  <c:v>40464</c:v>
                </c:pt>
                <c:pt idx="5240">
                  <c:v>40465</c:v>
                </c:pt>
                <c:pt idx="5241">
                  <c:v>40466</c:v>
                </c:pt>
                <c:pt idx="5242">
                  <c:v>40469</c:v>
                </c:pt>
                <c:pt idx="5243">
                  <c:v>40470</c:v>
                </c:pt>
                <c:pt idx="5244">
                  <c:v>40471</c:v>
                </c:pt>
                <c:pt idx="5245">
                  <c:v>40472</c:v>
                </c:pt>
                <c:pt idx="5246">
                  <c:v>40473</c:v>
                </c:pt>
                <c:pt idx="5247">
                  <c:v>40476</c:v>
                </c:pt>
                <c:pt idx="5248">
                  <c:v>40477</c:v>
                </c:pt>
                <c:pt idx="5249">
                  <c:v>40478</c:v>
                </c:pt>
                <c:pt idx="5250">
                  <c:v>40479</c:v>
                </c:pt>
                <c:pt idx="5251">
                  <c:v>40480</c:v>
                </c:pt>
                <c:pt idx="5252">
                  <c:v>40483</c:v>
                </c:pt>
                <c:pt idx="5253">
                  <c:v>40484</c:v>
                </c:pt>
                <c:pt idx="5254">
                  <c:v>40485</c:v>
                </c:pt>
                <c:pt idx="5255">
                  <c:v>40486</c:v>
                </c:pt>
                <c:pt idx="5256">
                  <c:v>40487</c:v>
                </c:pt>
                <c:pt idx="5257">
                  <c:v>40490</c:v>
                </c:pt>
                <c:pt idx="5258">
                  <c:v>40491</c:v>
                </c:pt>
                <c:pt idx="5259">
                  <c:v>40492</c:v>
                </c:pt>
                <c:pt idx="5260">
                  <c:v>40493</c:v>
                </c:pt>
                <c:pt idx="5261">
                  <c:v>40494</c:v>
                </c:pt>
                <c:pt idx="5262">
                  <c:v>40497</c:v>
                </c:pt>
                <c:pt idx="5263">
                  <c:v>40498</c:v>
                </c:pt>
                <c:pt idx="5264">
                  <c:v>40499</c:v>
                </c:pt>
                <c:pt idx="5265">
                  <c:v>40500</c:v>
                </c:pt>
                <c:pt idx="5266">
                  <c:v>40501</c:v>
                </c:pt>
                <c:pt idx="5267">
                  <c:v>40504</c:v>
                </c:pt>
                <c:pt idx="5268">
                  <c:v>40505</c:v>
                </c:pt>
                <c:pt idx="5269">
                  <c:v>40506</c:v>
                </c:pt>
                <c:pt idx="5270">
                  <c:v>40508</c:v>
                </c:pt>
                <c:pt idx="5271">
                  <c:v>40511</c:v>
                </c:pt>
                <c:pt idx="5272">
                  <c:v>40512</c:v>
                </c:pt>
                <c:pt idx="5273">
                  <c:v>40513</c:v>
                </c:pt>
                <c:pt idx="5274">
                  <c:v>40514</c:v>
                </c:pt>
                <c:pt idx="5275">
                  <c:v>40515</c:v>
                </c:pt>
                <c:pt idx="5276">
                  <c:v>40518</c:v>
                </c:pt>
                <c:pt idx="5277">
                  <c:v>40519</c:v>
                </c:pt>
                <c:pt idx="5278">
                  <c:v>40520</c:v>
                </c:pt>
                <c:pt idx="5279">
                  <c:v>40521</c:v>
                </c:pt>
                <c:pt idx="5280">
                  <c:v>40522</c:v>
                </c:pt>
                <c:pt idx="5281">
                  <c:v>40525</c:v>
                </c:pt>
                <c:pt idx="5282">
                  <c:v>40526</c:v>
                </c:pt>
                <c:pt idx="5283">
                  <c:v>40527</c:v>
                </c:pt>
                <c:pt idx="5284">
                  <c:v>40528</c:v>
                </c:pt>
                <c:pt idx="5285">
                  <c:v>40529</c:v>
                </c:pt>
                <c:pt idx="5286">
                  <c:v>40532</c:v>
                </c:pt>
                <c:pt idx="5287">
                  <c:v>40533</c:v>
                </c:pt>
                <c:pt idx="5288">
                  <c:v>40534</c:v>
                </c:pt>
                <c:pt idx="5289">
                  <c:v>40535</c:v>
                </c:pt>
                <c:pt idx="5290">
                  <c:v>40539</c:v>
                </c:pt>
                <c:pt idx="5291">
                  <c:v>40540</c:v>
                </c:pt>
                <c:pt idx="5292">
                  <c:v>40541</c:v>
                </c:pt>
                <c:pt idx="5293">
                  <c:v>40542</c:v>
                </c:pt>
                <c:pt idx="5294">
                  <c:v>40543</c:v>
                </c:pt>
                <c:pt idx="5295">
                  <c:v>40546</c:v>
                </c:pt>
                <c:pt idx="5296">
                  <c:v>40547</c:v>
                </c:pt>
                <c:pt idx="5297">
                  <c:v>40548</c:v>
                </c:pt>
                <c:pt idx="5298">
                  <c:v>40549</c:v>
                </c:pt>
                <c:pt idx="5299">
                  <c:v>40550</c:v>
                </c:pt>
                <c:pt idx="5300">
                  <c:v>40553</c:v>
                </c:pt>
                <c:pt idx="5301">
                  <c:v>40554</c:v>
                </c:pt>
                <c:pt idx="5302">
                  <c:v>40555</c:v>
                </c:pt>
                <c:pt idx="5303">
                  <c:v>40556</c:v>
                </c:pt>
                <c:pt idx="5304">
                  <c:v>40557</c:v>
                </c:pt>
                <c:pt idx="5305">
                  <c:v>40561</c:v>
                </c:pt>
                <c:pt idx="5306">
                  <c:v>40562</c:v>
                </c:pt>
                <c:pt idx="5307">
                  <c:v>40563</c:v>
                </c:pt>
                <c:pt idx="5308">
                  <c:v>40564</c:v>
                </c:pt>
                <c:pt idx="5309">
                  <c:v>40567</c:v>
                </c:pt>
                <c:pt idx="5310">
                  <c:v>40568</c:v>
                </c:pt>
                <c:pt idx="5311">
                  <c:v>40569</c:v>
                </c:pt>
                <c:pt idx="5312">
                  <c:v>40570</c:v>
                </c:pt>
                <c:pt idx="5313">
                  <c:v>40571</c:v>
                </c:pt>
                <c:pt idx="5314">
                  <c:v>40574</c:v>
                </c:pt>
                <c:pt idx="5315">
                  <c:v>40575</c:v>
                </c:pt>
                <c:pt idx="5316">
                  <c:v>40576</c:v>
                </c:pt>
                <c:pt idx="5317">
                  <c:v>40577</c:v>
                </c:pt>
                <c:pt idx="5318">
                  <c:v>40578</c:v>
                </c:pt>
                <c:pt idx="5319">
                  <c:v>40581</c:v>
                </c:pt>
                <c:pt idx="5320">
                  <c:v>40582</c:v>
                </c:pt>
                <c:pt idx="5321">
                  <c:v>40583</c:v>
                </c:pt>
                <c:pt idx="5322">
                  <c:v>40584</c:v>
                </c:pt>
                <c:pt idx="5323">
                  <c:v>40585</c:v>
                </c:pt>
                <c:pt idx="5324">
                  <c:v>40588</c:v>
                </c:pt>
                <c:pt idx="5325">
                  <c:v>40589</c:v>
                </c:pt>
                <c:pt idx="5326">
                  <c:v>40590</c:v>
                </c:pt>
                <c:pt idx="5327">
                  <c:v>40591</c:v>
                </c:pt>
                <c:pt idx="5328">
                  <c:v>40592</c:v>
                </c:pt>
                <c:pt idx="5329">
                  <c:v>40596</c:v>
                </c:pt>
                <c:pt idx="5330">
                  <c:v>40597</c:v>
                </c:pt>
                <c:pt idx="5331">
                  <c:v>40598</c:v>
                </c:pt>
                <c:pt idx="5332">
                  <c:v>40599</c:v>
                </c:pt>
                <c:pt idx="5333">
                  <c:v>40602</c:v>
                </c:pt>
                <c:pt idx="5334">
                  <c:v>40603</c:v>
                </c:pt>
                <c:pt idx="5335">
                  <c:v>40604</c:v>
                </c:pt>
                <c:pt idx="5336">
                  <c:v>40605</c:v>
                </c:pt>
                <c:pt idx="5337">
                  <c:v>40606</c:v>
                </c:pt>
                <c:pt idx="5338">
                  <c:v>40609</c:v>
                </c:pt>
                <c:pt idx="5339">
                  <c:v>40610</c:v>
                </c:pt>
                <c:pt idx="5340">
                  <c:v>40611</c:v>
                </c:pt>
                <c:pt idx="5341">
                  <c:v>40612</c:v>
                </c:pt>
                <c:pt idx="5342">
                  <c:v>40613</c:v>
                </c:pt>
                <c:pt idx="5343">
                  <c:v>40616</c:v>
                </c:pt>
                <c:pt idx="5344">
                  <c:v>40617</c:v>
                </c:pt>
                <c:pt idx="5345">
                  <c:v>40618</c:v>
                </c:pt>
                <c:pt idx="5346">
                  <c:v>40619</c:v>
                </c:pt>
                <c:pt idx="5347">
                  <c:v>40620</c:v>
                </c:pt>
                <c:pt idx="5348">
                  <c:v>40623</c:v>
                </c:pt>
                <c:pt idx="5349">
                  <c:v>40624</c:v>
                </c:pt>
                <c:pt idx="5350">
                  <c:v>40625</c:v>
                </c:pt>
                <c:pt idx="5351">
                  <c:v>40626</c:v>
                </c:pt>
                <c:pt idx="5352">
                  <c:v>40627</c:v>
                </c:pt>
                <c:pt idx="5353">
                  <c:v>40630</c:v>
                </c:pt>
                <c:pt idx="5354">
                  <c:v>40631</c:v>
                </c:pt>
                <c:pt idx="5355">
                  <c:v>40632</c:v>
                </c:pt>
                <c:pt idx="5356">
                  <c:v>40633</c:v>
                </c:pt>
                <c:pt idx="5357">
                  <c:v>40634</c:v>
                </c:pt>
                <c:pt idx="5358">
                  <c:v>40637</c:v>
                </c:pt>
                <c:pt idx="5359">
                  <c:v>40638</c:v>
                </c:pt>
                <c:pt idx="5360">
                  <c:v>40639</c:v>
                </c:pt>
                <c:pt idx="5361">
                  <c:v>40640</c:v>
                </c:pt>
                <c:pt idx="5362">
                  <c:v>40641</c:v>
                </c:pt>
                <c:pt idx="5363">
                  <c:v>40644</c:v>
                </c:pt>
                <c:pt idx="5364">
                  <c:v>40645</c:v>
                </c:pt>
                <c:pt idx="5365">
                  <c:v>40646</c:v>
                </c:pt>
                <c:pt idx="5366">
                  <c:v>40647</c:v>
                </c:pt>
                <c:pt idx="5367">
                  <c:v>40648</c:v>
                </c:pt>
                <c:pt idx="5368">
                  <c:v>40651</c:v>
                </c:pt>
                <c:pt idx="5369">
                  <c:v>40652</c:v>
                </c:pt>
                <c:pt idx="5370">
                  <c:v>40653</c:v>
                </c:pt>
                <c:pt idx="5371">
                  <c:v>40654</c:v>
                </c:pt>
                <c:pt idx="5372">
                  <c:v>40658</c:v>
                </c:pt>
                <c:pt idx="5373">
                  <c:v>40659</c:v>
                </c:pt>
                <c:pt idx="5374">
                  <c:v>40660</c:v>
                </c:pt>
                <c:pt idx="5375">
                  <c:v>40661</c:v>
                </c:pt>
                <c:pt idx="5376">
                  <c:v>40662</c:v>
                </c:pt>
                <c:pt idx="5377">
                  <c:v>40665</c:v>
                </c:pt>
                <c:pt idx="5378">
                  <c:v>40666</c:v>
                </c:pt>
                <c:pt idx="5379">
                  <c:v>40667</c:v>
                </c:pt>
                <c:pt idx="5380">
                  <c:v>40668</c:v>
                </c:pt>
                <c:pt idx="5381">
                  <c:v>40669</c:v>
                </c:pt>
                <c:pt idx="5382">
                  <c:v>40672</c:v>
                </c:pt>
                <c:pt idx="5383">
                  <c:v>40673</c:v>
                </c:pt>
                <c:pt idx="5384">
                  <c:v>40674</c:v>
                </c:pt>
                <c:pt idx="5385">
                  <c:v>40675</c:v>
                </c:pt>
                <c:pt idx="5386">
                  <c:v>40676</c:v>
                </c:pt>
                <c:pt idx="5387">
                  <c:v>40679</c:v>
                </c:pt>
                <c:pt idx="5388">
                  <c:v>40680</c:v>
                </c:pt>
                <c:pt idx="5389">
                  <c:v>40681</c:v>
                </c:pt>
                <c:pt idx="5390">
                  <c:v>40682</c:v>
                </c:pt>
                <c:pt idx="5391">
                  <c:v>40683</c:v>
                </c:pt>
                <c:pt idx="5392">
                  <c:v>40686</c:v>
                </c:pt>
                <c:pt idx="5393">
                  <c:v>40687</c:v>
                </c:pt>
                <c:pt idx="5394">
                  <c:v>40688</c:v>
                </c:pt>
                <c:pt idx="5395">
                  <c:v>40689</c:v>
                </c:pt>
                <c:pt idx="5396">
                  <c:v>40690</c:v>
                </c:pt>
                <c:pt idx="5397">
                  <c:v>40694</c:v>
                </c:pt>
                <c:pt idx="5398">
                  <c:v>40695</c:v>
                </c:pt>
                <c:pt idx="5399">
                  <c:v>40696</c:v>
                </c:pt>
                <c:pt idx="5400">
                  <c:v>40697</c:v>
                </c:pt>
                <c:pt idx="5401">
                  <c:v>40700</c:v>
                </c:pt>
                <c:pt idx="5402">
                  <c:v>40701</c:v>
                </c:pt>
                <c:pt idx="5403">
                  <c:v>40702</c:v>
                </c:pt>
                <c:pt idx="5404">
                  <c:v>40703</c:v>
                </c:pt>
                <c:pt idx="5405">
                  <c:v>40704</c:v>
                </c:pt>
                <c:pt idx="5406">
                  <c:v>40707</c:v>
                </c:pt>
                <c:pt idx="5407">
                  <c:v>40708</c:v>
                </c:pt>
                <c:pt idx="5408">
                  <c:v>40709</c:v>
                </c:pt>
                <c:pt idx="5409">
                  <c:v>40710</c:v>
                </c:pt>
                <c:pt idx="5410">
                  <c:v>40711</c:v>
                </c:pt>
                <c:pt idx="5411">
                  <c:v>40714</c:v>
                </c:pt>
                <c:pt idx="5412">
                  <c:v>40715</c:v>
                </c:pt>
                <c:pt idx="5413">
                  <c:v>40716</c:v>
                </c:pt>
                <c:pt idx="5414">
                  <c:v>40717</c:v>
                </c:pt>
                <c:pt idx="5415">
                  <c:v>40718</c:v>
                </c:pt>
                <c:pt idx="5416">
                  <c:v>40721</c:v>
                </c:pt>
                <c:pt idx="5417">
                  <c:v>40722</c:v>
                </c:pt>
                <c:pt idx="5418">
                  <c:v>40723</c:v>
                </c:pt>
                <c:pt idx="5419">
                  <c:v>40724</c:v>
                </c:pt>
                <c:pt idx="5420">
                  <c:v>40725</c:v>
                </c:pt>
                <c:pt idx="5421">
                  <c:v>40729</c:v>
                </c:pt>
                <c:pt idx="5422">
                  <c:v>40730</c:v>
                </c:pt>
                <c:pt idx="5423">
                  <c:v>40731</c:v>
                </c:pt>
                <c:pt idx="5424">
                  <c:v>40732</c:v>
                </c:pt>
                <c:pt idx="5425">
                  <c:v>40735</c:v>
                </c:pt>
                <c:pt idx="5426">
                  <c:v>40736</c:v>
                </c:pt>
                <c:pt idx="5427">
                  <c:v>40737</c:v>
                </c:pt>
                <c:pt idx="5428">
                  <c:v>40738</c:v>
                </c:pt>
                <c:pt idx="5429">
                  <c:v>40739</c:v>
                </c:pt>
                <c:pt idx="5430">
                  <c:v>40742</c:v>
                </c:pt>
                <c:pt idx="5431">
                  <c:v>40743</c:v>
                </c:pt>
                <c:pt idx="5432">
                  <c:v>40744</c:v>
                </c:pt>
                <c:pt idx="5433">
                  <c:v>40745</c:v>
                </c:pt>
                <c:pt idx="5434">
                  <c:v>40746</c:v>
                </c:pt>
                <c:pt idx="5435">
                  <c:v>40749</c:v>
                </c:pt>
                <c:pt idx="5436">
                  <c:v>40750</c:v>
                </c:pt>
                <c:pt idx="5437">
                  <c:v>40751</c:v>
                </c:pt>
                <c:pt idx="5438">
                  <c:v>40752</c:v>
                </c:pt>
                <c:pt idx="5439">
                  <c:v>40753</c:v>
                </c:pt>
                <c:pt idx="5440">
                  <c:v>40756</c:v>
                </c:pt>
                <c:pt idx="5441">
                  <c:v>40757</c:v>
                </c:pt>
                <c:pt idx="5442">
                  <c:v>40758</c:v>
                </c:pt>
                <c:pt idx="5443">
                  <c:v>40759</c:v>
                </c:pt>
                <c:pt idx="5444">
                  <c:v>40760</c:v>
                </c:pt>
                <c:pt idx="5445">
                  <c:v>40763</c:v>
                </c:pt>
                <c:pt idx="5446">
                  <c:v>40764</c:v>
                </c:pt>
                <c:pt idx="5447">
                  <c:v>40765</c:v>
                </c:pt>
                <c:pt idx="5448">
                  <c:v>40766</c:v>
                </c:pt>
                <c:pt idx="5449">
                  <c:v>40767</c:v>
                </c:pt>
                <c:pt idx="5450">
                  <c:v>40770</c:v>
                </c:pt>
                <c:pt idx="5451">
                  <c:v>40771</c:v>
                </c:pt>
                <c:pt idx="5452">
                  <c:v>40772</c:v>
                </c:pt>
                <c:pt idx="5453">
                  <c:v>40773</c:v>
                </c:pt>
                <c:pt idx="5454">
                  <c:v>40774</c:v>
                </c:pt>
                <c:pt idx="5455">
                  <c:v>40777</c:v>
                </c:pt>
                <c:pt idx="5456">
                  <c:v>40778</c:v>
                </c:pt>
                <c:pt idx="5457">
                  <c:v>40779</c:v>
                </c:pt>
                <c:pt idx="5458">
                  <c:v>40780</c:v>
                </c:pt>
                <c:pt idx="5459">
                  <c:v>40781</c:v>
                </c:pt>
                <c:pt idx="5460">
                  <c:v>40784</c:v>
                </c:pt>
                <c:pt idx="5461">
                  <c:v>40785</c:v>
                </c:pt>
                <c:pt idx="5462">
                  <c:v>40786</c:v>
                </c:pt>
                <c:pt idx="5463">
                  <c:v>40787</c:v>
                </c:pt>
                <c:pt idx="5464">
                  <c:v>40788</c:v>
                </c:pt>
                <c:pt idx="5465">
                  <c:v>40792</c:v>
                </c:pt>
                <c:pt idx="5466">
                  <c:v>40793</c:v>
                </c:pt>
                <c:pt idx="5467">
                  <c:v>40794</c:v>
                </c:pt>
                <c:pt idx="5468">
                  <c:v>40795</c:v>
                </c:pt>
                <c:pt idx="5469">
                  <c:v>40798</c:v>
                </c:pt>
                <c:pt idx="5470">
                  <c:v>40799</c:v>
                </c:pt>
                <c:pt idx="5471">
                  <c:v>40800</c:v>
                </c:pt>
                <c:pt idx="5472">
                  <c:v>40801</c:v>
                </c:pt>
                <c:pt idx="5473">
                  <c:v>40802</c:v>
                </c:pt>
                <c:pt idx="5474">
                  <c:v>40805</c:v>
                </c:pt>
                <c:pt idx="5475">
                  <c:v>40806</c:v>
                </c:pt>
                <c:pt idx="5476">
                  <c:v>40807</c:v>
                </c:pt>
                <c:pt idx="5477">
                  <c:v>40808</c:v>
                </c:pt>
                <c:pt idx="5478">
                  <c:v>40809</c:v>
                </c:pt>
                <c:pt idx="5479">
                  <c:v>40812</c:v>
                </c:pt>
                <c:pt idx="5480">
                  <c:v>40813</c:v>
                </c:pt>
                <c:pt idx="5481">
                  <c:v>40814</c:v>
                </c:pt>
                <c:pt idx="5482">
                  <c:v>40815</c:v>
                </c:pt>
                <c:pt idx="5483">
                  <c:v>40816</c:v>
                </c:pt>
                <c:pt idx="5484">
                  <c:v>40819</c:v>
                </c:pt>
                <c:pt idx="5485">
                  <c:v>40820</c:v>
                </c:pt>
                <c:pt idx="5486">
                  <c:v>40821</c:v>
                </c:pt>
                <c:pt idx="5487">
                  <c:v>40822</c:v>
                </c:pt>
                <c:pt idx="5488">
                  <c:v>40823</c:v>
                </c:pt>
                <c:pt idx="5489">
                  <c:v>40826</c:v>
                </c:pt>
                <c:pt idx="5490">
                  <c:v>40827</c:v>
                </c:pt>
                <c:pt idx="5491">
                  <c:v>40828</c:v>
                </c:pt>
                <c:pt idx="5492">
                  <c:v>40829</c:v>
                </c:pt>
                <c:pt idx="5493">
                  <c:v>40830</c:v>
                </c:pt>
                <c:pt idx="5494">
                  <c:v>40833</c:v>
                </c:pt>
                <c:pt idx="5495">
                  <c:v>40834</c:v>
                </c:pt>
                <c:pt idx="5496">
                  <c:v>40835</c:v>
                </c:pt>
                <c:pt idx="5497">
                  <c:v>40836</c:v>
                </c:pt>
                <c:pt idx="5498">
                  <c:v>40837</c:v>
                </c:pt>
                <c:pt idx="5499">
                  <c:v>40840</c:v>
                </c:pt>
                <c:pt idx="5500">
                  <c:v>40841</c:v>
                </c:pt>
                <c:pt idx="5501">
                  <c:v>40842</c:v>
                </c:pt>
                <c:pt idx="5502">
                  <c:v>40843</c:v>
                </c:pt>
                <c:pt idx="5503">
                  <c:v>40844</c:v>
                </c:pt>
                <c:pt idx="5504">
                  <c:v>40847</c:v>
                </c:pt>
                <c:pt idx="5505">
                  <c:v>40848</c:v>
                </c:pt>
                <c:pt idx="5506">
                  <c:v>40849</c:v>
                </c:pt>
                <c:pt idx="5507">
                  <c:v>40850</c:v>
                </c:pt>
                <c:pt idx="5508">
                  <c:v>40851</c:v>
                </c:pt>
                <c:pt idx="5509">
                  <c:v>40854</c:v>
                </c:pt>
                <c:pt idx="5510">
                  <c:v>40855</c:v>
                </c:pt>
                <c:pt idx="5511">
                  <c:v>40856</c:v>
                </c:pt>
                <c:pt idx="5512">
                  <c:v>40857</c:v>
                </c:pt>
                <c:pt idx="5513">
                  <c:v>40858</c:v>
                </c:pt>
                <c:pt idx="5514">
                  <c:v>40861</c:v>
                </c:pt>
                <c:pt idx="5515">
                  <c:v>40862</c:v>
                </c:pt>
                <c:pt idx="5516">
                  <c:v>40863</c:v>
                </c:pt>
                <c:pt idx="5517">
                  <c:v>40864</c:v>
                </c:pt>
                <c:pt idx="5518">
                  <c:v>40865</c:v>
                </c:pt>
                <c:pt idx="5519">
                  <c:v>40868</c:v>
                </c:pt>
                <c:pt idx="5520">
                  <c:v>40869</c:v>
                </c:pt>
                <c:pt idx="5521">
                  <c:v>40870</c:v>
                </c:pt>
                <c:pt idx="5522">
                  <c:v>40872</c:v>
                </c:pt>
                <c:pt idx="5523">
                  <c:v>40875</c:v>
                </c:pt>
                <c:pt idx="5524">
                  <c:v>40876</c:v>
                </c:pt>
                <c:pt idx="5525">
                  <c:v>40877</c:v>
                </c:pt>
                <c:pt idx="5526">
                  <c:v>40878</c:v>
                </c:pt>
                <c:pt idx="5527">
                  <c:v>40879</c:v>
                </c:pt>
                <c:pt idx="5528">
                  <c:v>40882</c:v>
                </c:pt>
                <c:pt idx="5529">
                  <c:v>40883</c:v>
                </c:pt>
                <c:pt idx="5530">
                  <c:v>40884</c:v>
                </c:pt>
                <c:pt idx="5531">
                  <c:v>40885</c:v>
                </c:pt>
                <c:pt idx="5532">
                  <c:v>40886</c:v>
                </c:pt>
                <c:pt idx="5533">
                  <c:v>40889</c:v>
                </c:pt>
                <c:pt idx="5534">
                  <c:v>40890</c:v>
                </c:pt>
                <c:pt idx="5535">
                  <c:v>40891</c:v>
                </c:pt>
                <c:pt idx="5536">
                  <c:v>40892</c:v>
                </c:pt>
                <c:pt idx="5537">
                  <c:v>40893</c:v>
                </c:pt>
                <c:pt idx="5538">
                  <c:v>40896</c:v>
                </c:pt>
                <c:pt idx="5539">
                  <c:v>40897</c:v>
                </c:pt>
                <c:pt idx="5540">
                  <c:v>40898</c:v>
                </c:pt>
                <c:pt idx="5541">
                  <c:v>40899</c:v>
                </c:pt>
                <c:pt idx="5542">
                  <c:v>40900</c:v>
                </c:pt>
                <c:pt idx="5543">
                  <c:v>40904</c:v>
                </c:pt>
                <c:pt idx="5544">
                  <c:v>40905</c:v>
                </c:pt>
                <c:pt idx="5545">
                  <c:v>40906</c:v>
                </c:pt>
                <c:pt idx="5546">
                  <c:v>40907</c:v>
                </c:pt>
                <c:pt idx="5547">
                  <c:v>40911</c:v>
                </c:pt>
                <c:pt idx="5548">
                  <c:v>40912</c:v>
                </c:pt>
                <c:pt idx="5549">
                  <c:v>40913</c:v>
                </c:pt>
                <c:pt idx="5550">
                  <c:v>40914</c:v>
                </c:pt>
                <c:pt idx="5551">
                  <c:v>40917</c:v>
                </c:pt>
                <c:pt idx="5552">
                  <c:v>40918</c:v>
                </c:pt>
                <c:pt idx="5553">
                  <c:v>40919</c:v>
                </c:pt>
                <c:pt idx="5554">
                  <c:v>40920</c:v>
                </c:pt>
                <c:pt idx="5555">
                  <c:v>40921</c:v>
                </c:pt>
                <c:pt idx="5556">
                  <c:v>40925</c:v>
                </c:pt>
                <c:pt idx="5557">
                  <c:v>40926</c:v>
                </c:pt>
                <c:pt idx="5558">
                  <c:v>40927</c:v>
                </c:pt>
                <c:pt idx="5559">
                  <c:v>40928</c:v>
                </c:pt>
                <c:pt idx="5560">
                  <c:v>40931</c:v>
                </c:pt>
                <c:pt idx="5561">
                  <c:v>40932</c:v>
                </c:pt>
                <c:pt idx="5562">
                  <c:v>40933</c:v>
                </c:pt>
                <c:pt idx="5563">
                  <c:v>40934</c:v>
                </c:pt>
                <c:pt idx="5564">
                  <c:v>40935</c:v>
                </c:pt>
                <c:pt idx="5565">
                  <c:v>40938</c:v>
                </c:pt>
                <c:pt idx="5566">
                  <c:v>40939</c:v>
                </c:pt>
                <c:pt idx="5567">
                  <c:v>40940</c:v>
                </c:pt>
                <c:pt idx="5568">
                  <c:v>40941</c:v>
                </c:pt>
                <c:pt idx="5569">
                  <c:v>40942</c:v>
                </c:pt>
                <c:pt idx="5570">
                  <c:v>40945</c:v>
                </c:pt>
                <c:pt idx="5571">
                  <c:v>40946</c:v>
                </c:pt>
                <c:pt idx="5572">
                  <c:v>40947</c:v>
                </c:pt>
                <c:pt idx="5573">
                  <c:v>40948</c:v>
                </c:pt>
                <c:pt idx="5574">
                  <c:v>40949</c:v>
                </c:pt>
                <c:pt idx="5575">
                  <c:v>40952</c:v>
                </c:pt>
                <c:pt idx="5576">
                  <c:v>40953</c:v>
                </c:pt>
                <c:pt idx="5577">
                  <c:v>40954</c:v>
                </c:pt>
                <c:pt idx="5578">
                  <c:v>40955</c:v>
                </c:pt>
                <c:pt idx="5579">
                  <c:v>40956</c:v>
                </c:pt>
                <c:pt idx="5580">
                  <c:v>40960</c:v>
                </c:pt>
                <c:pt idx="5581">
                  <c:v>40961</c:v>
                </c:pt>
                <c:pt idx="5582">
                  <c:v>40962</c:v>
                </c:pt>
                <c:pt idx="5583">
                  <c:v>40963</c:v>
                </c:pt>
                <c:pt idx="5584">
                  <c:v>40966</c:v>
                </c:pt>
                <c:pt idx="5585">
                  <c:v>40967</c:v>
                </c:pt>
                <c:pt idx="5586">
                  <c:v>40968</c:v>
                </c:pt>
                <c:pt idx="5587">
                  <c:v>40969</c:v>
                </c:pt>
                <c:pt idx="5588">
                  <c:v>40970</c:v>
                </c:pt>
                <c:pt idx="5589">
                  <c:v>40973</c:v>
                </c:pt>
                <c:pt idx="5590">
                  <c:v>40974</c:v>
                </c:pt>
                <c:pt idx="5591">
                  <c:v>40975</c:v>
                </c:pt>
                <c:pt idx="5592">
                  <c:v>40976</c:v>
                </c:pt>
                <c:pt idx="5593">
                  <c:v>40977</c:v>
                </c:pt>
                <c:pt idx="5594">
                  <c:v>40980</c:v>
                </c:pt>
                <c:pt idx="5595">
                  <c:v>40981</c:v>
                </c:pt>
                <c:pt idx="5596">
                  <c:v>40982</c:v>
                </c:pt>
                <c:pt idx="5597">
                  <c:v>40983</c:v>
                </c:pt>
                <c:pt idx="5598">
                  <c:v>40984</c:v>
                </c:pt>
                <c:pt idx="5599">
                  <c:v>40987</c:v>
                </c:pt>
                <c:pt idx="5600">
                  <c:v>40988</c:v>
                </c:pt>
                <c:pt idx="5601">
                  <c:v>40989</c:v>
                </c:pt>
                <c:pt idx="5602">
                  <c:v>40990</c:v>
                </c:pt>
                <c:pt idx="5603">
                  <c:v>40991</c:v>
                </c:pt>
                <c:pt idx="5604">
                  <c:v>40994</c:v>
                </c:pt>
                <c:pt idx="5605">
                  <c:v>40995</c:v>
                </c:pt>
                <c:pt idx="5606">
                  <c:v>40996</c:v>
                </c:pt>
                <c:pt idx="5607">
                  <c:v>40997</c:v>
                </c:pt>
                <c:pt idx="5608">
                  <c:v>40998</c:v>
                </c:pt>
                <c:pt idx="5609">
                  <c:v>41001</c:v>
                </c:pt>
                <c:pt idx="5610">
                  <c:v>41002</c:v>
                </c:pt>
                <c:pt idx="5611">
                  <c:v>41003</c:v>
                </c:pt>
                <c:pt idx="5612">
                  <c:v>41004</c:v>
                </c:pt>
                <c:pt idx="5613">
                  <c:v>41008</c:v>
                </c:pt>
                <c:pt idx="5614">
                  <c:v>41009</c:v>
                </c:pt>
                <c:pt idx="5615">
                  <c:v>41010</c:v>
                </c:pt>
                <c:pt idx="5616">
                  <c:v>41011</c:v>
                </c:pt>
                <c:pt idx="5617">
                  <c:v>41012</c:v>
                </c:pt>
                <c:pt idx="5618">
                  <c:v>41015</c:v>
                </c:pt>
                <c:pt idx="5619">
                  <c:v>41016</c:v>
                </c:pt>
                <c:pt idx="5620">
                  <c:v>41017</c:v>
                </c:pt>
                <c:pt idx="5621">
                  <c:v>41018</c:v>
                </c:pt>
                <c:pt idx="5622">
                  <c:v>41019</c:v>
                </c:pt>
                <c:pt idx="5623">
                  <c:v>41022</c:v>
                </c:pt>
                <c:pt idx="5624">
                  <c:v>41023</c:v>
                </c:pt>
                <c:pt idx="5625">
                  <c:v>41024</c:v>
                </c:pt>
                <c:pt idx="5626">
                  <c:v>41025</c:v>
                </c:pt>
                <c:pt idx="5627">
                  <c:v>41026</c:v>
                </c:pt>
                <c:pt idx="5628">
                  <c:v>41029</c:v>
                </c:pt>
                <c:pt idx="5629">
                  <c:v>41030</c:v>
                </c:pt>
                <c:pt idx="5630">
                  <c:v>41031</c:v>
                </c:pt>
                <c:pt idx="5631">
                  <c:v>41032</c:v>
                </c:pt>
                <c:pt idx="5632">
                  <c:v>41033</c:v>
                </c:pt>
                <c:pt idx="5633">
                  <c:v>41036</c:v>
                </c:pt>
                <c:pt idx="5634">
                  <c:v>41037</c:v>
                </c:pt>
                <c:pt idx="5635">
                  <c:v>41038</c:v>
                </c:pt>
                <c:pt idx="5636">
                  <c:v>41039</c:v>
                </c:pt>
                <c:pt idx="5637">
                  <c:v>41040</c:v>
                </c:pt>
                <c:pt idx="5638">
                  <c:v>41043</c:v>
                </c:pt>
                <c:pt idx="5639">
                  <c:v>41044</c:v>
                </c:pt>
                <c:pt idx="5640">
                  <c:v>41045</c:v>
                </c:pt>
                <c:pt idx="5641">
                  <c:v>41046</c:v>
                </c:pt>
                <c:pt idx="5642">
                  <c:v>41047</c:v>
                </c:pt>
                <c:pt idx="5643">
                  <c:v>41050</c:v>
                </c:pt>
                <c:pt idx="5644">
                  <c:v>41051</c:v>
                </c:pt>
                <c:pt idx="5645">
                  <c:v>41052</c:v>
                </c:pt>
                <c:pt idx="5646">
                  <c:v>41053</c:v>
                </c:pt>
                <c:pt idx="5647">
                  <c:v>41054</c:v>
                </c:pt>
                <c:pt idx="5648">
                  <c:v>41058</c:v>
                </c:pt>
                <c:pt idx="5649">
                  <c:v>41059</c:v>
                </c:pt>
                <c:pt idx="5650">
                  <c:v>41060</c:v>
                </c:pt>
                <c:pt idx="5651">
                  <c:v>41061</c:v>
                </c:pt>
                <c:pt idx="5652">
                  <c:v>41064</c:v>
                </c:pt>
                <c:pt idx="5653">
                  <c:v>41065</c:v>
                </c:pt>
                <c:pt idx="5654">
                  <c:v>41066</c:v>
                </c:pt>
                <c:pt idx="5655">
                  <c:v>41067</c:v>
                </c:pt>
                <c:pt idx="5656">
                  <c:v>41068</c:v>
                </c:pt>
                <c:pt idx="5657">
                  <c:v>41071</c:v>
                </c:pt>
                <c:pt idx="5658">
                  <c:v>41072</c:v>
                </c:pt>
                <c:pt idx="5659">
                  <c:v>41073</c:v>
                </c:pt>
                <c:pt idx="5660">
                  <c:v>41074</c:v>
                </c:pt>
                <c:pt idx="5661">
                  <c:v>41075</c:v>
                </c:pt>
                <c:pt idx="5662">
                  <c:v>41078</c:v>
                </c:pt>
                <c:pt idx="5663">
                  <c:v>41079</c:v>
                </c:pt>
                <c:pt idx="5664">
                  <c:v>41080</c:v>
                </c:pt>
                <c:pt idx="5665">
                  <c:v>41081</c:v>
                </c:pt>
                <c:pt idx="5666">
                  <c:v>41082</c:v>
                </c:pt>
                <c:pt idx="5667">
                  <c:v>41085</c:v>
                </c:pt>
                <c:pt idx="5668">
                  <c:v>41086</c:v>
                </c:pt>
                <c:pt idx="5669">
                  <c:v>41087</c:v>
                </c:pt>
                <c:pt idx="5670">
                  <c:v>41088</c:v>
                </c:pt>
                <c:pt idx="5671">
                  <c:v>41089</c:v>
                </c:pt>
                <c:pt idx="5672">
                  <c:v>41092</c:v>
                </c:pt>
                <c:pt idx="5673">
                  <c:v>41093</c:v>
                </c:pt>
                <c:pt idx="5674">
                  <c:v>41095</c:v>
                </c:pt>
                <c:pt idx="5675">
                  <c:v>41096</c:v>
                </c:pt>
                <c:pt idx="5676">
                  <c:v>41099</c:v>
                </c:pt>
                <c:pt idx="5677">
                  <c:v>41100</c:v>
                </c:pt>
                <c:pt idx="5678">
                  <c:v>41101</c:v>
                </c:pt>
                <c:pt idx="5679">
                  <c:v>41102</c:v>
                </c:pt>
                <c:pt idx="5680">
                  <c:v>41103</c:v>
                </c:pt>
                <c:pt idx="5681">
                  <c:v>41106</c:v>
                </c:pt>
                <c:pt idx="5682">
                  <c:v>41107</c:v>
                </c:pt>
                <c:pt idx="5683">
                  <c:v>41108</c:v>
                </c:pt>
                <c:pt idx="5684">
                  <c:v>41109</c:v>
                </c:pt>
                <c:pt idx="5685">
                  <c:v>41110</c:v>
                </c:pt>
                <c:pt idx="5686">
                  <c:v>41113</c:v>
                </c:pt>
                <c:pt idx="5687">
                  <c:v>41114</c:v>
                </c:pt>
                <c:pt idx="5688">
                  <c:v>41115</c:v>
                </c:pt>
                <c:pt idx="5689">
                  <c:v>41116</c:v>
                </c:pt>
                <c:pt idx="5690">
                  <c:v>41117</c:v>
                </c:pt>
                <c:pt idx="5691">
                  <c:v>41120</c:v>
                </c:pt>
                <c:pt idx="5692">
                  <c:v>41121</c:v>
                </c:pt>
                <c:pt idx="5693">
                  <c:v>41122</c:v>
                </c:pt>
                <c:pt idx="5694">
                  <c:v>41123</c:v>
                </c:pt>
                <c:pt idx="5695">
                  <c:v>41124</c:v>
                </c:pt>
                <c:pt idx="5696">
                  <c:v>41127</c:v>
                </c:pt>
                <c:pt idx="5697">
                  <c:v>41128</c:v>
                </c:pt>
                <c:pt idx="5698">
                  <c:v>41129</c:v>
                </c:pt>
                <c:pt idx="5699">
                  <c:v>41130</c:v>
                </c:pt>
                <c:pt idx="5700">
                  <c:v>41131</c:v>
                </c:pt>
                <c:pt idx="5701">
                  <c:v>41134</c:v>
                </c:pt>
                <c:pt idx="5702">
                  <c:v>41135</c:v>
                </c:pt>
                <c:pt idx="5703">
                  <c:v>41136</c:v>
                </c:pt>
                <c:pt idx="5704">
                  <c:v>41137</c:v>
                </c:pt>
                <c:pt idx="5705">
                  <c:v>41138</c:v>
                </c:pt>
                <c:pt idx="5706">
                  <c:v>41141</c:v>
                </c:pt>
                <c:pt idx="5707">
                  <c:v>41142</c:v>
                </c:pt>
                <c:pt idx="5708">
                  <c:v>41143</c:v>
                </c:pt>
                <c:pt idx="5709">
                  <c:v>41144</c:v>
                </c:pt>
                <c:pt idx="5710">
                  <c:v>41145</c:v>
                </c:pt>
                <c:pt idx="5711">
                  <c:v>41148</c:v>
                </c:pt>
                <c:pt idx="5712">
                  <c:v>41149</c:v>
                </c:pt>
                <c:pt idx="5713">
                  <c:v>41150</c:v>
                </c:pt>
                <c:pt idx="5714">
                  <c:v>41151</c:v>
                </c:pt>
                <c:pt idx="5715">
                  <c:v>41152</c:v>
                </c:pt>
                <c:pt idx="5716">
                  <c:v>41156</c:v>
                </c:pt>
                <c:pt idx="5717">
                  <c:v>41157</c:v>
                </c:pt>
                <c:pt idx="5718">
                  <c:v>41158</c:v>
                </c:pt>
                <c:pt idx="5719">
                  <c:v>41159</c:v>
                </c:pt>
                <c:pt idx="5720">
                  <c:v>41162</c:v>
                </c:pt>
                <c:pt idx="5721">
                  <c:v>41163</c:v>
                </c:pt>
                <c:pt idx="5722">
                  <c:v>41164</c:v>
                </c:pt>
                <c:pt idx="5723">
                  <c:v>41165</c:v>
                </c:pt>
                <c:pt idx="5724">
                  <c:v>41166</c:v>
                </c:pt>
                <c:pt idx="5725">
                  <c:v>41169</c:v>
                </c:pt>
                <c:pt idx="5726">
                  <c:v>41170</c:v>
                </c:pt>
                <c:pt idx="5727">
                  <c:v>41171</c:v>
                </c:pt>
                <c:pt idx="5728">
                  <c:v>41172</c:v>
                </c:pt>
                <c:pt idx="5729">
                  <c:v>41173</c:v>
                </c:pt>
                <c:pt idx="5730">
                  <c:v>41176</c:v>
                </c:pt>
                <c:pt idx="5731">
                  <c:v>41177</c:v>
                </c:pt>
                <c:pt idx="5732">
                  <c:v>41178</c:v>
                </c:pt>
                <c:pt idx="5733">
                  <c:v>41179</c:v>
                </c:pt>
                <c:pt idx="5734">
                  <c:v>41180</c:v>
                </c:pt>
                <c:pt idx="5735">
                  <c:v>41183</c:v>
                </c:pt>
                <c:pt idx="5736">
                  <c:v>41184</c:v>
                </c:pt>
                <c:pt idx="5737">
                  <c:v>41185</c:v>
                </c:pt>
                <c:pt idx="5738">
                  <c:v>41186</c:v>
                </c:pt>
                <c:pt idx="5739">
                  <c:v>41187</c:v>
                </c:pt>
                <c:pt idx="5740">
                  <c:v>41190</c:v>
                </c:pt>
                <c:pt idx="5741">
                  <c:v>41191</c:v>
                </c:pt>
                <c:pt idx="5742">
                  <c:v>41192</c:v>
                </c:pt>
                <c:pt idx="5743">
                  <c:v>41193</c:v>
                </c:pt>
                <c:pt idx="5744">
                  <c:v>41194</c:v>
                </c:pt>
                <c:pt idx="5745">
                  <c:v>41197</c:v>
                </c:pt>
                <c:pt idx="5746">
                  <c:v>41198</c:v>
                </c:pt>
                <c:pt idx="5747">
                  <c:v>41199</c:v>
                </c:pt>
                <c:pt idx="5748">
                  <c:v>41200</c:v>
                </c:pt>
                <c:pt idx="5749">
                  <c:v>41201</c:v>
                </c:pt>
                <c:pt idx="5750">
                  <c:v>41204</c:v>
                </c:pt>
                <c:pt idx="5751">
                  <c:v>41205</c:v>
                </c:pt>
                <c:pt idx="5752">
                  <c:v>41206</c:v>
                </c:pt>
                <c:pt idx="5753">
                  <c:v>41207</c:v>
                </c:pt>
                <c:pt idx="5754">
                  <c:v>41208</c:v>
                </c:pt>
                <c:pt idx="5755">
                  <c:v>41213</c:v>
                </c:pt>
                <c:pt idx="5756">
                  <c:v>41214</c:v>
                </c:pt>
                <c:pt idx="5757">
                  <c:v>41215</c:v>
                </c:pt>
                <c:pt idx="5758">
                  <c:v>41218</c:v>
                </c:pt>
                <c:pt idx="5759">
                  <c:v>41219</c:v>
                </c:pt>
                <c:pt idx="5760">
                  <c:v>41220</c:v>
                </c:pt>
                <c:pt idx="5761">
                  <c:v>41221</c:v>
                </c:pt>
                <c:pt idx="5762">
                  <c:v>41222</c:v>
                </c:pt>
                <c:pt idx="5763">
                  <c:v>41225</c:v>
                </c:pt>
                <c:pt idx="5764">
                  <c:v>41226</c:v>
                </c:pt>
                <c:pt idx="5765">
                  <c:v>41227</c:v>
                </c:pt>
                <c:pt idx="5766">
                  <c:v>41228</c:v>
                </c:pt>
                <c:pt idx="5767">
                  <c:v>41229</c:v>
                </c:pt>
                <c:pt idx="5768">
                  <c:v>41232</c:v>
                </c:pt>
                <c:pt idx="5769">
                  <c:v>41233</c:v>
                </c:pt>
                <c:pt idx="5770">
                  <c:v>41234</c:v>
                </c:pt>
                <c:pt idx="5771">
                  <c:v>41236</c:v>
                </c:pt>
                <c:pt idx="5772">
                  <c:v>41239</c:v>
                </c:pt>
                <c:pt idx="5773">
                  <c:v>41240</c:v>
                </c:pt>
                <c:pt idx="5774">
                  <c:v>41241</c:v>
                </c:pt>
                <c:pt idx="5775">
                  <c:v>41242</c:v>
                </c:pt>
                <c:pt idx="5776">
                  <c:v>41243</c:v>
                </c:pt>
                <c:pt idx="5777">
                  <c:v>41246</c:v>
                </c:pt>
                <c:pt idx="5778">
                  <c:v>41247</c:v>
                </c:pt>
                <c:pt idx="5779">
                  <c:v>41248</c:v>
                </c:pt>
                <c:pt idx="5780">
                  <c:v>41249</c:v>
                </c:pt>
                <c:pt idx="5781">
                  <c:v>41250</c:v>
                </c:pt>
                <c:pt idx="5782">
                  <c:v>41253</c:v>
                </c:pt>
                <c:pt idx="5783">
                  <c:v>41254</c:v>
                </c:pt>
                <c:pt idx="5784">
                  <c:v>41255</c:v>
                </c:pt>
                <c:pt idx="5785">
                  <c:v>41256</c:v>
                </c:pt>
                <c:pt idx="5786">
                  <c:v>41257</c:v>
                </c:pt>
                <c:pt idx="5787">
                  <c:v>41260</c:v>
                </c:pt>
                <c:pt idx="5788">
                  <c:v>41261</c:v>
                </c:pt>
                <c:pt idx="5789">
                  <c:v>41262</c:v>
                </c:pt>
                <c:pt idx="5790">
                  <c:v>41263</c:v>
                </c:pt>
                <c:pt idx="5791">
                  <c:v>41264</c:v>
                </c:pt>
                <c:pt idx="5792">
                  <c:v>41267</c:v>
                </c:pt>
                <c:pt idx="5793">
                  <c:v>41269</c:v>
                </c:pt>
                <c:pt idx="5794">
                  <c:v>41270</c:v>
                </c:pt>
                <c:pt idx="5795">
                  <c:v>41271</c:v>
                </c:pt>
                <c:pt idx="5796">
                  <c:v>41274</c:v>
                </c:pt>
                <c:pt idx="5797">
                  <c:v>41276</c:v>
                </c:pt>
                <c:pt idx="5798">
                  <c:v>41277</c:v>
                </c:pt>
                <c:pt idx="5799">
                  <c:v>41278</c:v>
                </c:pt>
                <c:pt idx="5800">
                  <c:v>41281</c:v>
                </c:pt>
                <c:pt idx="5801">
                  <c:v>41282</c:v>
                </c:pt>
                <c:pt idx="5802">
                  <c:v>41283</c:v>
                </c:pt>
                <c:pt idx="5803">
                  <c:v>41284</c:v>
                </c:pt>
                <c:pt idx="5804">
                  <c:v>41285</c:v>
                </c:pt>
                <c:pt idx="5805">
                  <c:v>41288</c:v>
                </c:pt>
                <c:pt idx="5806">
                  <c:v>41289</c:v>
                </c:pt>
                <c:pt idx="5807">
                  <c:v>41290</c:v>
                </c:pt>
                <c:pt idx="5808">
                  <c:v>41291</c:v>
                </c:pt>
                <c:pt idx="5809">
                  <c:v>41292</c:v>
                </c:pt>
                <c:pt idx="5810">
                  <c:v>41296</c:v>
                </c:pt>
                <c:pt idx="5811">
                  <c:v>41297</c:v>
                </c:pt>
                <c:pt idx="5812">
                  <c:v>41298</c:v>
                </c:pt>
                <c:pt idx="5813">
                  <c:v>41299</c:v>
                </c:pt>
                <c:pt idx="5814">
                  <c:v>41302</c:v>
                </c:pt>
                <c:pt idx="5815">
                  <c:v>41303</c:v>
                </c:pt>
                <c:pt idx="5816">
                  <c:v>41304</c:v>
                </c:pt>
                <c:pt idx="5817">
                  <c:v>41305</c:v>
                </c:pt>
                <c:pt idx="5818">
                  <c:v>41306</c:v>
                </c:pt>
                <c:pt idx="5819">
                  <c:v>41309</c:v>
                </c:pt>
                <c:pt idx="5820">
                  <c:v>41310</c:v>
                </c:pt>
                <c:pt idx="5821">
                  <c:v>41311</c:v>
                </c:pt>
                <c:pt idx="5822">
                  <c:v>41312</c:v>
                </c:pt>
                <c:pt idx="5823">
                  <c:v>41313</c:v>
                </c:pt>
                <c:pt idx="5824">
                  <c:v>41316</c:v>
                </c:pt>
                <c:pt idx="5825">
                  <c:v>41317</c:v>
                </c:pt>
                <c:pt idx="5826">
                  <c:v>41318</c:v>
                </c:pt>
                <c:pt idx="5827">
                  <c:v>41319</c:v>
                </c:pt>
                <c:pt idx="5828">
                  <c:v>41320</c:v>
                </c:pt>
                <c:pt idx="5829">
                  <c:v>41324</c:v>
                </c:pt>
                <c:pt idx="5830">
                  <c:v>41325</c:v>
                </c:pt>
                <c:pt idx="5831">
                  <c:v>41326</c:v>
                </c:pt>
                <c:pt idx="5832">
                  <c:v>41327</c:v>
                </c:pt>
                <c:pt idx="5833">
                  <c:v>41330</c:v>
                </c:pt>
                <c:pt idx="5834">
                  <c:v>41331</c:v>
                </c:pt>
                <c:pt idx="5835">
                  <c:v>41332</c:v>
                </c:pt>
                <c:pt idx="5836">
                  <c:v>41333</c:v>
                </c:pt>
                <c:pt idx="5837">
                  <c:v>41334</c:v>
                </c:pt>
                <c:pt idx="5838">
                  <c:v>41337</c:v>
                </c:pt>
                <c:pt idx="5839">
                  <c:v>41338</c:v>
                </c:pt>
                <c:pt idx="5840">
                  <c:v>41339</c:v>
                </c:pt>
                <c:pt idx="5841">
                  <c:v>41340</c:v>
                </c:pt>
                <c:pt idx="5842">
                  <c:v>41341</c:v>
                </c:pt>
                <c:pt idx="5843">
                  <c:v>41344</c:v>
                </c:pt>
                <c:pt idx="5844">
                  <c:v>41345</c:v>
                </c:pt>
                <c:pt idx="5845">
                  <c:v>41346</c:v>
                </c:pt>
                <c:pt idx="5846">
                  <c:v>41347</c:v>
                </c:pt>
                <c:pt idx="5847">
                  <c:v>41348</c:v>
                </c:pt>
                <c:pt idx="5848">
                  <c:v>41351</c:v>
                </c:pt>
                <c:pt idx="5849">
                  <c:v>41352</c:v>
                </c:pt>
                <c:pt idx="5850">
                  <c:v>41353</c:v>
                </c:pt>
                <c:pt idx="5851">
                  <c:v>41354</c:v>
                </c:pt>
                <c:pt idx="5852">
                  <c:v>41355</c:v>
                </c:pt>
                <c:pt idx="5853">
                  <c:v>41358</c:v>
                </c:pt>
                <c:pt idx="5854">
                  <c:v>41359</c:v>
                </c:pt>
                <c:pt idx="5855">
                  <c:v>41360</c:v>
                </c:pt>
                <c:pt idx="5856">
                  <c:v>41361</c:v>
                </c:pt>
                <c:pt idx="5857">
                  <c:v>41365</c:v>
                </c:pt>
                <c:pt idx="5858">
                  <c:v>41366</c:v>
                </c:pt>
                <c:pt idx="5859">
                  <c:v>41367</c:v>
                </c:pt>
                <c:pt idx="5860">
                  <c:v>41368</c:v>
                </c:pt>
                <c:pt idx="5861">
                  <c:v>41369</c:v>
                </c:pt>
                <c:pt idx="5862">
                  <c:v>41372</c:v>
                </c:pt>
                <c:pt idx="5863">
                  <c:v>41373</c:v>
                </c:pt>
                <c:pt idx="5864">
                  <c:v>41374</c:v>
                </c:pt>
                <c:pt idx="5865">
                  <c:v>41375</c:v>
                </c:pt>
                <c:pt idx="5866">
                  <c:v>41376</c:v>
                </c:pt>
                <c:pt idx="5867">
                  <c:v>41379</c:v>
                </c:pt>
                <c:pt idx="5868">
                  <c:v>41380</c:v>
                </c:pt>
                <c:pt idx="5869">
                  <c:v>41381</c:v>
                </c:pt>
                <c:pt idx="5870">
                  <c:v>41382</c:v>
                </c:pt>
                <c:pt idx="5871">
                  <c:v>41383</c:v>
                </c:pt>
                <c:pt idx="5872">
                  <c:v>41386</c:v>
                </c:pt>
                <c:pt idx="5873">
                  <c:v>41387</c:v>
                </c:pt>
                <c:pt idx="5874">
                  <c:v>41388</c:v>
                </c:pt>
                <c:pt idx="5875">
                  <c:v>41389</c:v>
                </c:pt>
                <c:pt idx="5876">
                  <c:v>41390</c:v>
                </c:pt>
                <c:pt idx="5877">
                  <c:v>41393</c:v>
                </c:pt>
                <c:pt idx="5878">
                  <c:v>41394</c:v>
                </c:pt>
                <c:pt idx="5879">
                  <c:v>41395</c:v>
                </c:pt>
                <c:pt idx="5880">
                  <c:v>41396</c:v>
                </c:pt>
                <c:pt idx="5881">
                  <c:v>41397</c:v>
                </c:pt>
                <c:pt idx="5882">
                  <c:v>41400</c:v>
                </c:pt>
                <c:pt idx="5883">
                  <c:v>41401</c:v>
                </c:pt>
                <c:pt idx="5884">
                  <c:v>41402</c:v>
                </c:pt>
                <c:pt idx="5885">
                  <c:v>41403</c:v>
                </c:pt>
                <c:pt idx="5886">
                  <c:v>41404</c:v>
                </c:pt>
                <c:pt idx="5887">
                  <c:v>41407</c:v>
                </c:pt>
                <c:pt idx="5888">
                  <c:v>41408</c:v>
                </c:pt>
                <c:pt idx="5889">
                  <c:v>41409</c:v>
                </c:pt>
                <c:pt idx="5890">
                  <c:v>41410</c:v>
                </c:pt>
                <c:pt idx="5891">
                  <c:v>41411</c:v>
                </c:pt>
                <c:pt idx="5892">
                  <c:v>41414</c:v>
                </c:pt>
                <c:pt idx="5893">
                  <c:v>41415</c:v>
                </c:pt>
                <c:pt idx="5894">
                  <c:v>41416</c:v>
                </c:pt>
                <c:pt idx="5895">
                  <c:v>41417</c:v>
                </c:pt>
                <c:pt idx="5896">
                  <c:v>41418</c:v>
                </c:pt>
                <c:pt idx="5897">
                  <c:v>41422</c:v>
                </c:pt>
                <c:pt idx="5898">
                  <c:v>41423</c:v>
                </c:pt>
                <c:pt idx="5899">
                  <c:v>41424</c:v>
                </c:pt>
                <c:pt idx="5900">
                  <c:v>41425</c:v>
                </c:pt>
                <c:pt idx="5901">
                  <c:v>41428</c:v>
                </c:pt>
                <c:pt idx="5902">
                  <c:v>41429</c:v>
                </c:pt>
                <c:pt idx="5903">
                  <c:v>41430</c:v>
                </c:pt>
                <c:pt idx="5904">
                  <c:v>41431</c:v>
                </c:pt>
                <c:pt idx="5905">
                  <c:v>41432</c:v>
                </c:pt>
                <c:pt idx="5906">
                  <c:v>41435</c:v>
                </c:pt>
                <c:pt idx="5907">
                  <c:v>41436</c:v>
                </c:pt>
                <c:pt idx="5908">
                  <c:v>41437</c:v>
                </c:pt>
                <c:pt idx="5909">
                  <c:v>41438</c:v>
                </c:pt>
                <c:pt idx="5910">
                  <c:v>41439</c:v>
                </c:pt>
                <c:pt idx="5911">
                  <c:v>41442</c:v>
                </c:pt>
                <c:pt idx="5912">
                  <c:v>41443</c:v>
                </c:pt>
                <c:pt idx="5913">
                  <c:v>41444</c:v>
                </c:pt>
                <c:pt idx="5914">
                  <c:v>41445</c:v>
                </c:pt>
                <c:pt idx="5915">
                  <c:v>41446</c:v>
                </c:pt>
                <c:pt idx="5916">
                  <c:v>41449</c:v>
                </c:pt>
                <c:pt idx="5917">
                  <c:v>41450</c:v>
                </c:pt>
                <c:pt idx="5918">
                  <c:v>41451</c:v>
                </c:pt>
                <c:pt idx="5919">
                  <c:v>41452</c:v>
                </c:pt>
                <c:pt idx="5920">
                  <c:v>41453</c:v>
                </c:pt>
                <c:pt idx="5921">
                  <c:v>41456</c:v>
                </c:pt>
                <c:pt idx="5922">
                  <c:v>41457</c:v>
                </c:pt>
                <c:pt idx="5923">
                  <c:v>41458</c:v>
                </c:pt>
                <c:pt idx="5924">
                  <c:v>41460</c:v>
                </c:pt>
                <c:pt idx="5925">
                  <c:v>41463</c:v>
                </c:pt>
                <c:pt idx="5926">
                  <c:v>41464</c:v>
                </c:pt>
                <c:pt idx="5927">
                  <c:v>41465</c:v>
                </c:pt>
                <c:pt idx="5928">
                  <c:v>41466</c:v>
                </c:pt>
                <c:pt idx="5929">
                  <c:v>41467</c:v>
                </c:pt>
                <c:pt idx="5930">
                  <c:v>41470</c:v>
                </c:pt>
                <c:pt idx="5931">
                  <c:v>41471</c:v>
                </c:pt>
                <c:pt idx="5932">
                  <c:v>41472</c:v>
                </c:pt>
                <c:pt idx="5933">
                  <c:v>41473</c:v>
                </c:pt>
                <c:pt idx="5934">
                  <c:v>41474</c:v>
                </c:pt>
                <c:pt idx="5935">
                  <c:v>41477</c:v>
                </c:pt>
                <c:pt idx="5936">
                  <c:v>41478</c:v>
                </c:pt>
                <c:pt idx="5937">
                  <c:v>41479</c:v>
                </c:pt>
                <c:pt idx="5938">
                  <c:v>41480</c:v>
                </c:pt>
                <c:pt idx="5939">
                  <c:v>41481</c:v>
                </c:pt>
                <c:pt idx="5940">
                  <c:v>41484</c:v>
                </c:pt>
                <c:pt idx="5941">
                  <c:v>41485</c:v>
                </c:pt>
                <c:pt idx="5942">
                  <c:v>41486</c:v>
                </c:pt>
                <c:pt idx="5943">
                  <c:v>41487</c:v>
                </c:pt>
                <c:pt idx="5944">
                  <c:v>41488</c:v>
                </c:pt>
                <c:pt idx="5945">
                  <c:v>41491</c:v>
                </c:pt>
                <c:pt idx="5946">
                  <c:v>41492</c:v>
                </c:pt>
                <c:pt idx="5947">
                  <c:v>41493</c:v>
                </c:pt>
                <c:pt idx="5948">
                  <c:v>41494</c:v>
                </c:pt>
                <c:pt idx="5949">
                  <c:v>41495</c:v>
                </c:pt>
                <c:pt idx="5950">
                  <c:v>41498</c:v>
                </c:pt>
                <c:pt idx="5951">
                  <c:v>41499</c:v>
                </c:pt>
                <c:pt idx="5952">
                  <c:v>41500</c:v>
                </c:pt>
                <c:pt idx="5953">
                  <c:v>41501</c:v>
                </c:pt>
                <c:pt idx="5954">
                  <c:v>41502</c:v>
                </c:pt>
                <c:pt idx="5955">
                  <c:v>41505</c:v>
                </c:pt>
                <c:pt idx="5956">
                  <c:v>41506</c:v>
                </c:pt>
                <c:pt idx="5957">
                  <c:v>41507</c:v>
                </c:pt>
                <c:pt idx="5958">
                  <c:v>41508</c:v>
                </c:pt>
                <c:pt idx="5959">
                  <c:v>41509</c:v>
                </c:pt>
                <c:pt idx="5960">
                  <c:v>41512</c:v>
                </c:pt>
                <c:pt idx="5961">
                  <c:v>41513</c:v>
                </c:pt>
                <c:pt idx="5962">
                  <c:v>41514</c:v>
                </c:pt>
                <c:pt idx="5963">
                  <c:v>41515</c:v>
                </c:pt>
                <c:pt idx="5964">
                  <c:v>41516</c:v>
                </c:pt>
                <c:pt idx="5965">
                  <c:v>41520</c:v>
                </c:pt>
                <c:pt idx="5966">
                  <c:v>41521</c:v>
                </c:pt>
                <c:pt idx="5967">
                  <c:v>41522</c:v>
                </c:pt>
                <c:pt idx="5968">
                  <c:v>41523</c:v>
                </c:pt>
                <c:pt idx="5969">
                  <c:v>41526</c:v>
                </c:pt>
                <c:pt idx="5970">
                  <c:v>41527</c:v>
                </c:pt>
                <c:pt idx="5971">
                  <c:v>41528</c:v>
                </c:pt>
                <c:pt idx="5972">
                  <c:v>41529</c:v>
                </c:pt>
                <c:pt idx="5973">
                  <c:v>41530</c:v>
                </c:pt>
                <c:pt idx="5974">
                  <c:v>41533</c:v>
                </c:pt>
                <c:pt idx="5975">
                  <c:v>41534</c:v>
                </c:pt>
                <c:pt idx="5976">
                  <c:v>41535</c:v>
                </c:pt>
                <c:pt idx="5977">
                  <c:v>41536</c:v>
                </c:pt>
                <c:pt idx="5978">
                  <c:v>41537</c:v>
                </c:pt>
                <c:pt idx="5979">
                  <c:v>41540</c:v>
                </c:pt>
                <c:pt idx="5980">
                  <c:v>41541</c:v>
                </c:pt>
                <c:pt idx="5981">
                  <c:v>41542</c:v>
                </c:pt>
                <c:pt idx="5982">
                  <c:v>41543</c:v>
                </c:pt>
                <c:pt idx="5983">
                  <c:v>41544</c:v>
                </c:pt>
                <c:pt idx="5984">
                  <c:v>41547</c:v>
                </c:pt>
                <c:pt idx="5985">
                  <c:v>41548</c:v>
                </c:pt>
                <c:pt idx="5986">
                  <c:v>41549</c:v>
                </c:pt>
                <c:pt idx="5987">
                  <c:v>41550</c:v>
                </c:pt>
                <c:pt idx="5988">
                  <c:v>41551</c:v>
                </c:pt>
                <c:pt idx="5989">
                  <c:v>41554</c:v>
                </c:pt>
                <c:pt idx="5990">
                  <c:v>41555</c:v>
                </c:pt>
                <c:pt idx="5991">
                  <c:v>41556</c:v>
                </c:pt>
                <c:pt idx="5992">
                  <c:v>41557</c:v>
                </c:pt>
                <c:pt idx="5993">
                  <c:v>41558</c:v>
                </c:pt>
                <c:pt idx="5994">
                  <c:v>41561</c:v>
                </c:pt>
                <c:pt idx="5995">
                  <c:v>41562</c:v>
                </c:pt>
                <c:pt idx="5996">
                  <c:v>41563</c:v>
                </c:pt>
                <c:pt idx="5997">
                  <c:v>41564</c:v>
                </c:pt>
                <c:pt idx="5998">
                  <c:v>41565</c:v>
                </c:pt>
                <c:pt idx="5999">
                  <c:v>41568</c:v>
                </c:pt>
                <c:pt idx="6000">
                  <c:v>41569</c:v>
                </c:pt>
                <c:pt idx="6001">
                  <c:v>41570</c:v>
                </c:pt>
                <c:pt idx="6002">
                  <c:v>41571</c:v>
                </c:pt>
                <c:pt idx="6003">
                  <c:v>41572</c:v>
                </c:pt>
                <c:pt idx="6004">
                  <c:v>41575</c:v>
                </c:pt>
                <c:pt idx="6005">
                  <c:v>41576</c:v>
                </c:pt>
                <c:pt idx="6006">
                  <c:v>41577</c:v>
                </c:pt>
                <c:pt idx="6007">
                  <c:v>41578</c:v>
                </c:pt>
                <c:pt idx="6008">
                  <c:v>41579</c:v>
                </c:pt>
                <c:pt idx="6009">
                  <c:v>41582</c:v>
                </c:pt>
                <c:pt idx="6010">
                  <c:v>41583</c:v>
                </c:pt>
                <c:pt idx="6011">
                  <c:v>41584</c:v>
                </c:pt>
                <c:pt idx="6012">
                  <c:v>41585</c:v>
                </c:pt>
                <c:pt idx="6013">
                  <c:v>41586</c:v>
                </c:pt>
                <c:pt idx="6014">
                  <c:v>41589</c:v>
                </c:pt>
                <c:pt idx="6015">
                  <c:v>41590</c:v>
                </c:pt>
                <c:pt idx="6016">
                  <c:v>41591</c:v>
                </c:pt>
                <c:pt idx="6017">
                  <c:v>41592</c:v>
                </c:pt>
                <c:pt idx="6018">
                  <c:v>41593</c:v>
                </c:pt>
                <c:pt idx="6019">
                  <c:v>41596</c:v>
                </c:pt>
                <c:pt idx="6020">
                  <c:v>41597</c:v>
                </c:pt>
                <c:pt idx="6021">
                  <c:v>41598</c:v>
                </c:pt>
                <c:pt idx="6022">
                  <c:v>41599</c:v>
                </c:pt>
                <c:pt idx="6023">
                  <c:v>41600</c:v>
                </c:pt>
                <c:pt idx="6024">
                  <c:v>41603</c:v>
                </c:pt>
                <c:pt idx="6025">
                  <c:v>41604</c:v>
                </c:pt>
                <c:pt idx="6026">
                  <c:v>41605</c:v>
                </c:pt>
                <c:pt idx="6027">
                  <c:v>41607</c:v>
                </c:pt>
                <c:pt idx="6028">
                  <c:v>41610</c:v>
                </c:pt>
                <c:pt idx="6029">
                  <c:v>41611</c:v>
                </c:pt>
                <c:pt idx="6030">
                  <c:v>41612</c:v>
                </c:pt>
                <c:pt idx="6031">
                  <c:v>41613</c:v>
                </c:pt>
                <c:pt idx="6032">
                  <c:v>41614</c:v>
                </c:pt>
                <c:pt idx="6033">
                  <c:v>41617</c:v>
                </c:pt>
                <c:pt idx="6034">
                  <c:v>41618</c:v>
                </c:pt>
                <c:pt idx="6035">
                  <c:v>41619</c:v>
                </c:pt>
                <c:pt idx="6036">
                  <c:v>41620</c:v>
                </c:pt>
                <c:pt idx="6037">
                  <c:v>41621</c:v>
                </c:pt>
                <c:pt idx="6038">
                  <c:v>41624</c:v>
                </c:pt>
                <c:pt idx="6039">
                  <c:v>41625</c:v>
                </c:pt>
                <c:pt idx="6040">
                  <c:v>41626</c:v>
                </c:pt>
                <c:pt idx="6041">
                  <c:v>41627</c:v>
                </c:pt>
                <c:pt idx="6042">
                  <c:v>41628</c:v>
                </c:pt>
                <c:pt idx="6043">
                  <c:v>41631</c:v>
                </c:pt>
                <c:pt idx="6044">
                  <c:v>41632</c:v>
                </c:pt>
                <c:pt idx="6045">
                  <c:v>41634</c:v>
                </c:pt>
                <c:pt idx="6046">
                  <c:v>41635</c:v>
                </c:pt>
                <c:pt idx="6047">
                  <c:v>41638</c:v>
                </c:pt>
                <c:pt idx="6048">
                  <c:v>41639</c:v>
                </c:pt>
                <c:pt idx="6049">
                  <c:v>41641</c:v>
                </c:pt>
                <c:pt idx="6050">
                  <c:v>41642</c:v>
                </c:pt>
                <c:pt idx="6051">
                  <c:v>41645</c:v>
                </c:pt>
                <c:pt idx="6052">
                  <c:v>41646</c:v>
                </c:pt>
                <c:pt idx="6053">
                  <c:v>41647</c:v>
                </c:pt>
                <c:pt idx="6054">
                  <c:v>41648</c:v>
                </c:pt>
                <c:pt idx="6055">
                  <c:v>41649</c:v>
                </c:pt>
                <c:pt idx="6056">
                  <c:v>41652</c:v>
                </c:pt>
                <c:pt idx="6057">
                  <c:v>41653</c:v>
                </c:pt>
                <c:pt idx="6058">
                  <c:v>41654</c:v>
                </c:pt>
                <c:pt idx="6059">
                  <c:v>41655</c:v>
                </c:pt>
                <c:pt idx="6060">
                  <c:v>41656</c:v>
                </c:pt>
                <c:pt idx="6061">
                  <c:v>41660</c:v>
                </c:pt>
                <c:pt idx="6062">
                  <c:v>41661</c:v>
                </c:pt>
                <c:pt idx="6063">
                  <c:v>41662</c:v>
                </c:pt>
                <c:pt idx="6064">
                  <c:v>41663</c:v>
                </c:pt>
                <c:pt idx="6065">
                  <c:v>41666</c:v>
                </c:pt>
                <c:pt idx="6066">
                  <c:v>41667</c:v>
                </c:pt>
                <c:pt idx="6067">
                  <c:v>41668</c:v>
                </c:pt>
                <c:pt idx="6068">
                  <c:v>41669</c:v>
                </c:pt>
                <c:pt idx="6069">
                  <c:v>41670</c:v>
                </c:pt>
                <c:pt idx="6070">
                  <c:v>41673</c:v>
                </c:pt>
                <c:pt idx="6071">
                  <c:v>41674</c:v>
                </c:pt>
                <c:pt idx="6072">
                  <c:v>41675</c:v>
                </c:pt>
                <c:pt idx="6073">
                  <c:v>41676</c:v>
                </c:pt>
                <c:pt idx="6074">
                  <c:v>41677</c:v>
                </c:pt>
                <c:pt idx="6075">
                  <c:v>41680</c:v>
                </c:pt>
                <c:pt idx="6076">
                  <c:v>41681</c:v>
                </c:pt>
                <c:pt idx="6077">
                  <c:v>41682</c:v>
                </c:pt>
                <c:pt idx="6078">
                  <c:v>41683</c:v>
                </c:pt>
                <c:pt idx="6079">
                  <c:v>41684</c:v>
                </c:pt>
                <c:pt idx="6080">
                  <c:v>41688</c:v>
                </c:pt>
                <c:pt idx="6081">
                  <c:v>41689</c:v>
                </c:pt>
                <c:pt idx="6082">
                  <c:v>41690</c:v>
                </c:pt>
                <c:pt idx="6083">
                  <c:v>41691</c:v>
                </c:pt>
                <c:pt idx="6084">
                  <c:v>41694</c:v>
                </c:pt>
                <c:pt idx="6085">
                  <c:v>41695</c:v>
                </c:pt>
                <c:pt idx="6086">
                  <c:v>41696</c:v>
                </c:pt>
                <c:pt idx="6087">
                  <c:v>41697</c:v>
                </c:pt>
                <c:pt idx="6088">
                  <c:v>41698</c:v>
                </c:pt>
                <c:pt idx="6089">
                  <c:v>41701</c:v>
                </c:pt>
                <c:pt idx="6090">
                  <c:v>41702</c:v>
                </c:pt>
                <c:pt idx="6091">
                  <c:v>41703</c:v>
                </c:pt>
                <c:pt idx="6092">
                  <c:v>41704</c:v>
                </c:pt>
                <c:pt idx="6093">
                  <c:v>41705</c:v>
                </c:pt>
                <c:pt idx="6094">
                  <c:v>41708</c:v>
                </c:pt>
                <c:pt idx="6095">
                  <c:v>41709</c:v>
                </c:pt>
                <c:pt idx="6096">
                  <c:v>41710</c:v>
                </c:pt>
                <c:pt idx="6097">
                  <c:v>41711</c:v>
                </c:pt>
                <c:pt idx="6098">
                  <c:v>41712</c:v>
                </c:pt>
                <c:pt idx="6099">
                  <c:v>41715</c:v>
                </c:pt>
                <c:pt idx="6100">
                  <c:v>41716</c:v>
                </c:pt>
                <c:pt idx="6101">
                  <c:v>41717</c:v>
                </c:pt>
                <c:pt idx="6102">
                  <c:v>41718</c:v>
                </c:pt>
                <c:pt idx="6103">
                  <c:v>41719</c:v>
                </c:pt>
                <c:pt idx="6104">
                  <c:v>41722</c:v>
                </c:pt>
                <c:pt idx="6105">
                  <c:v>41723</c:v>
                </c:pt>
                <c:pt idx="6106">
                  <c:v>41724</c:v>
                </c:pt>
                <c:pt idx="6107">
                  <c:v>41725</c:v>
                </c:pt>
                <c:pt idx="6108">
                  <c:v>41726</c:v>
                </c:pt>
                <c:pt idx="6109">
                  <c:v>41729</c:v>
                </c:pt>
                <c:pt idx="6110">
                  <c:v>41730</c:v>
                </c:pt>
                <c:pt idx="6111">
                  <c:v>41731</c:v>
                </c:pt>
                <c:pt idx="6112">
                  <c:v>41732</c:v>
                </c:pt>
                <c:pt idx="6113">
                  <c:v>41733</c:v>
                </c:pt>
                <c:pt idx="6114">
                  <c:v>41736</c:v>
                </c:pt>
                <c:pt idx="6115">
                  <c:v>41737</c:v>
                </c:pt>
                <c:pt idx="6116">
                  <c:v>41738</c:v>
                </c:pt>
                <c:pt idx="6117">
                  <c:v>41739</c:v>
                </c:pt>
                <c:pt idx="6118">
                  <c:v>41740</c:v>
                </c:pt>
                <c:pt idx="6119">
                  <c:v>41743</c:v>
                </c:pt>
                <c:pt idx="6120">
                  <c:v>41744</c:v>
                </c:pt>
                <c:pt idx="6121">
                  <c:v>41745</c:v>
                </c:pt>
                <c:pt idx="6122">
                  <c:v>41746</c:v>
                </c:pt>
                <c:pt idx="6123">
                  <c:v>41750</c:v>
                </c:pt>
                <c:pt idx="6124">
                  <c:v>41751</c:v>
                </c:pt>
                <c:pt idx="6125">
                  <c:v>41752</c:v>
                </c:pt>
                <c:pt idx="6126">
                  <c:v>41753</c:v>
                </c:pt>
                <c:pt idx="6127">
                  <c:v>41754</c:v>
                </c:pt>
                <c:pt idx="6128">
                  <c:v>41757</c:v>
                </c:pt>
                <c:pt idx="6129">
                  <c:v>41758</c:v>
                </c:pt>
                <c:pt idx="6130">
                  <c:v>41759</c:v>
                </c:pt>
                <c:pt idx="6131">
                  <c:v>41760</c:v>
                </c:pt>
                <c:pt idx="6132">
                  <c:v>41761</c:v>
                </c:pt>
                <c:pt idx="6133">
                  <c:v>41764</c:v>
                </c:pt>
                <c:pt idx="6134">
                  <c:v>41765</c:v>
                </c:pt>
                <c:pt idx="6135">
                  <c:v>41766</c:v>
                </c:pt>
                <c:pt idx="6136">
                  <c:v>41767</c:v>
                </c:pt>
                <c:pt idx="6137">
                  <c:v>41768</c:v>
                </c:pt>
                <c:pt idx="6138">
                  <c:v>41771</c:v>
                </c:pt>
                <c:pt idx="6139">
                  <c:v>41772</c:v>
                </c:pt>
                <c:pt idx="6140">
                  <c:v>41773</c:v>
                </c:pt>
                <c:pt idx="6141">
                  <c:v>41774</c:v>
                </c:pt>
                <c:pt idx="6142">
                  <c:v>41775</c:v>
                </c:pt>
                <c:pt idx="6143">
                  <c:v>41778</c:v>
                </c:pt>
                <c:pt idx="6144">
                  <c:v>41779</c:v>
                </c:pt>
                <c:pt idx="6145">
                  <c:v>41780</c:v>
                </c:pt>
                <c:pt idx="6146">
                  <c:v>41781</c:v>
                </c:pt>
                <c:pt idx="6147">
                  <c:v>41782</c:v>
                </c:pt>
                <c:pt idx="6148">
                  <c:v>41786</c:v>
                </c:pt>
                <c:pt idx="6149">
                  <c:v>41787</c:v>
                </c:pt>
                <c:pt idx="6150">
                  <c:v>41788</c:v>
                </c:pt>
                <c:pt idx="6151">
                  <c:v>41789</c:v>
                </c:pt>
                <c:pt idx="6152">
                  <c:v>41792</c:v>
                </c:pt>
                <c:pt idx="6153">
                  <c:v>41793</c:v>
                </c:pt>
                <c:pt idx="6154">
                  <c:v>41794</c:v>
                </c:pt>
                <c:pt idx="6155">
                  <c:v>41795</c:v>
                </c:pt>
                <c:pt idx="6156">
                  <c:v>41796</c:v>
                </c:pt>
                <c:pt idx="6157">
                  <c:v>41799</c:v>
                </c:pt>
                <c:pt idx="6158">
                  <c:v>41800</c:v>
                </c:pt>
                <c:pt idx="6159">
                  <c:v>41801</c:v>
                </c:pt>
                <c:pt idx="6160">
                  <c:v>41802</c:v>
                </c:pt>
                <c:pt idx="6161">
                  <c:v>41803</c:v>
                </c:pt>
                <c:pt idx="6162">
                  <c:v>41806</c:v>
                </c:pt>
                <c:pt idx="6163">
                  <c:v>41807</c:v>
                </c:pt>
                <c:pt idx="6164">
                  <c:v>41808</c:v>
                </c:pt>
                <c:pt idx="6165">
                  <c:v>41809</c:v>
                </c:pt>
                <c:pt idx="6166">
                  <c:v>41810</c:v>
                </c:pt>
                <c:pt idx="6167">
                  <c:v>41813</c:v>
                </c:pt>
                <c:pt idx="6168">
                  <c:v>41814</c:v>
                </c:pt>
                <c:pt idx="6169">
                  <c:v>41815</c:v>
                </c:pt>
                <c:pt idx="6170">
                  <c:v>41816</c:v>
                </c:pt>
                <c:pt idx="6171">
                  <c:v>41817</c:v>
                </c:pt>
                <c:pt idx="6172">
                  <c:v>41820</c:v>
                </c:pt>
                <c:pt idx="6173">
                  <c:v>41821</c:v>
                </c:pt>
                <c:pt idx="6174">
                  <c:v>41822</c:v>
                </c:pt>
                <c:pt idx="6175">
                  <c:v>41823</c:v>
                </c:pt>
                <c:pt idx="6176">
                  <c:v>41827</c:v>
                </c:pt>
                <c:pt idx="6177">
                  <c:v>41828</c:v>
                </c:pt>
                <c:pt idx="6178">
                  <c:v>41829</c:v>
                </c:pt>
                <c:pt idx="6179">
                  <c:v>41830</c:v>
                </c:pt>
                <c:pt idx="6180">
                  <c:v>41831</c:v>
                </c:pt>
                <c:pt idx="6181">
                  <c:v>41834</c:v>
                </c:pt>
                <c:pt idx="6182">
                  <c:v>41835</c:v>
                </c:pt>
                <c:pt idx="6183">
                  <c:v>41836</c:v>
                </c:pt>
                <c:pt idx="6184">
                  <c:v>41837</c:v>
                </c:pt>
                <c:pt idx="6185">
                  <c:v>41838</c:v>
                </c:pt>
                <c:pt idx="6186">
                  <c:v>41841</c:v>
                </c:pt>
                <c:pt idx="6187">
                  <c:v>41842</c:v>
                </c:pt>
                <c:pt idx="6188">
                  <c:v>41843</c:v>
                </c:pt>
                <c:pt idx="6189">
                  <c:v>41844</c:v>
                </c:pt>
                <c:pt idx="6190">
                  <c:v>41845</c:v>
                </c:pt>
                <c:pt idx="6191">
                  <c:v>41848</c:v>
                </c:pt>
                <c:pt idx="6192">
                  <c:v>41849</c:v>
                </c:pt>
                <c:pt idx="6193">
                  <c:v>41850</c:v>
                </c:pt>
                <c:pt idx="6194">
                  <c:v>41851</c:v>
                </c:pt>
                <c:pt idx="6195">
                  <c:v>41852</c:v>
                </c:pt>
                <c:pt idx="6196">
                  <c:v>41855</c:v>
                </c:pt>
                <c:pt idx="6197">
                  <c:v>41856</c:v>
                </c:pt>
                <c:pt idx="6198">
                  <c:v>41857</c:v>
                </c:pt>
                <c:pt idx="6199">
                  <c:v>41858</c:v>
                </c:pt>
                <c:pt idx="6200">
                  <c:v>41859</c:v>
                </c:pt>
                <c:pt idx="6201">
                  <c:v>41862</c:v>
                </c:pt>
                <c:pt idx="6202">
                  <c:v>41863</c:v>
                </c:pt>
                <c:pt idx="6203">
                  <c:v>41864</c:v>
                </c:pt>
                <c:pt idx="6204">
                  <c:v>41865</c:v>
                </c:pt>
                <c:pt idx="6205">
                  <c:v>41866</c:v>
                </c:pt>
                <c:pt idx="6206">
                  <c:v>41869</c:v>
                </c:pt>
                <c:pt idx="6207">
                  <c:v>41870</c:v>
                </c:pt>
                <c:pt idx="6208">
                  <c:v>41871</c:v>
                </c:pt>
                <c:pt idx="6209">
                  <c:v>41872</c:v>
                </c:pt>
                <c:pt idx="6210">
                  <c:v>41873</c:v>
                </c:pt>
                <c:pt idx="6211">
                  <c:v>41876</c:v>
                </c:pt>
                <c:pt idx="6212">
                  <c:v>41877</c:v>
                </c:pt>
                <c:pt idx="6213">
                  <c:v>41878</c:v>
                </c:pt>
                <c:pt idx="6214">
                  <c:v>41879</c:v>
                </c:pt>
                <c:pt idx="6215">
                  <c:v>41880</c:v>
                </c:pt>
                <c:pt idx="6216">
                  <c:v>41884</c:v>
                </c:pt>
                <c:pt idx="6217">
                  <c:v>41885</c:v>
                </c:pt>
                <c:pt idx="6218">
                  <c:v>41886</c:v>
                </c:pt>
                <c:pt idx="6219">
                  <c:v>41887</c:v>
                </c:pt>
                <c:pt idx="6220">
                  <c:v>41890</c:v>
                </c:pt>
                <c:pt idx="6221">
                  <c:v>41891</c:v>
                </c:pt>
                <c:pt idx="6222">
                  <c:v>41892</c:v>
                </c:pt>
                <c:pt idx="6223">
                  <c:v>41893</c:v>
                </c:pt>
                <c:pt idx="6224">
                  <c:v>41894</c:v>
                </c:pt>
                <c:pt idx="6225">
                  <c:v>41897</c:v>
                </c:pt>
                <c:pt idx="6226">
                  <c:v>41898</c:v>
                </c:pt>
                <c:pt idx="6227">
                  <c:v>41899</c:v>
                </c:pt>
                <c:pt idx="6228">
                  <c:v>41900</c:v>
                </c:pt>
                <c:pt idx="6229">
                  <c:v>41901</c:v>
                </c:pt>
                <c:pt idx="6230">
                  <c:v>41904</c:v>
                </c:pt>
                <c:pt idx="6231">
                  <c:v>41905</c:v>
                </c:pt>
                <c:pt idx="6232">
                  <c:v>41906</c:v>
                </c:pt>
                <c:pt idx="6233">
                  <c:v>41907</c:v>
                </c:pt>
                <c:pt idx="6234">
                  <c:v>41908</c:v>
                </c:pt>
                <c:pt idx="6235">
                  <c:v>41911</c:v>
                </c:pt>
                <c:pt idx="6236">
                  <c:v>41912</c:v>
                </c:pt>
                <c:pt idx="6237">
                  <c:v>41913</c:v>
                </c:pt>
                <c:pt idx="6238">
                  <c:v>41914</c:v>
                </c:pt>
                <c:pt idx="6239">
                  <c:v>41915</c:v>
                </c:pt>
                <c:pt idx="6240">
                  <c:v>41918</c:v>
                </c:pt>
                <c:pt idx="6241">
                  <c:v>41919</c:v>
                </c:pt>
                <c:pt idx="6242">
                  <c:v>41920</c:v>
                </c:pt>
                <c:pt idx="6243">
                  <c:v>41921</c:v>
                </c:pt>
                <c:pt idx="6244">
                  <c:v>41922</c:v>
                </c:pt>
                <c:pt idx="6245">
                  <c:v>41925</c:v>
                </c:pt>
                <c:pt idx="6246">
                  <c:v>41926</c:v>
                </c:pt>
                <c:pt idx="6247">
                  <c:v>41927</c:v>
                </c:pt>
                <c:pt idx="6248">
                  <c:v>41928</c:v>
                </c:pt>
                <c:pt idx="6249">
                  <c:v>41929</c:v>
                </c:pt>
                <c:pt idx="6250">
                  <c:v>41932</c:v>
                </c:pt>
                <c:pt idx="6251">
                  <c:v>41933</c:v>
                </c:pt>
                <c:pt idx="6252">
                  <c:v>41934</c:v>
                </c:pt>
                <c:pt idx="6253">
                  <c:v>41935</c:v>
                </c:pt>
                <c:pt idx="6254">
                  <c:v>41936</c:v>
                </c:pt>
                <c:pt idx="6255">
                  <c:v>41939</c:v>
                </c:pt>
                <c:pt idx="6256">
                  <c:v>41940</c:v>
                </c:pt>
                <c:pt idx="6257">
                  <c:v>41941</c:v>
                </c:pt>
                <c:pt idx="6258">
                  <c:v>41942</c:v>
                </c:pt>
                <c:pt idx="6259">
                  <c:v>41943</c:v>
                </c:pt>
                <c:pt idx="6260">
                  <c:v>41946</c:v>
                </c:pt>
                <c:pt idx="6261">
                  <c:v>41947</c:v>
                </c:pt>
                <c:pt idx="6262">
                  <c:v>41948</c:v>
                </c:pt>
                <c:pt idx="6263">
                  <c:v>41949</c:v>
                </c:pt>
                <c:pt idx="6264">
                  <c:v>41950</c:v>
                </c:pt>
                <c:pt idx="6265">
                  <c:v>41953</c:v>
                </c:pt>
                <c:pt idx="6266">
                  <c:v>41954</c:v>
                </c:pt>
                <c:pt idx="6267">
                  <c:v>41955</c:v>
                </c:pt>
                <c:pt idx="6268">
                  <c:v>41956</c:v>
                </c:pt>
                <c:pt idx="6269">
                  <c:v>41957</c:v>
                </c:pt>
                <c:pt idx="6270">
                  <c:v>41960</c:v>
                </c:pt>
                <c:pt idx="6271">
                  <c:v>41961</c:v>
                </c:pt>
                <c:pt idx="6272">
                  <c:v>41962</c:v>
                </c:pt>
                <c:pt idx="6273">
                  <c:v>41963</c:v>
                </c:pt>
                <c:pt idx="6274">
                  <c:v>41964</c:v>
                </c:pt>
                <c:pt idx="6275">
                  <c:v>41967</c:v>
                </c:pt>
                <c:pt idx="6276">
                  <c:v>41968</c:v>
                </c:pt>
                <c:pt idx="6277">
                  <c:v>41969</c:v>
                </c:pt>
                <c:pt idx="6278">
                  <c:v>41971</c:v>
                </c:pt>
                <c:pt idx="6279">
                  <c:v>41974</c:v>
                </c:pt>
                <c:pt idx="6280">
                  <c:v>41975</c:v>
                </c:pt>
                <c:pt idx="6281">
                  <c:v>41976</c:v>
                </c:pt>
                <c:pt idx="6282">
                  <c:v>41977</c:v>
                </c:pt>
                <c:pt idx="6283">
                  <c:v>41978</c:v>
                </c:pt>
                <c:pt idx="6284">
                  <c:v>41981</c:v>
                </c:pt>
                <c:pt idx="6285">
                  <c:v>41982</c:v>
                </c:pt>
                <c:pt idx="6286">
                  <c:v>41983</c:v>
                </c:pt>
                <c:pt idx="6287">
                  <c:v>41984</c:v>
                </c:pt>
                <c:pt idx="6288">
                  <c:v>41985</c:v>
                </c:pt>
                <c:pt idx="6289">
                  <c:v>41988</c:v>
                </c:pt>
                <c:pt idx="6290">
                  <c:v>41989</c:v>
                </c:pt>
                <c:pt idx="6291">
                  <c:v>41990</c:v>
                </c:pt>
                <c:pt idx="6292">
                  <c:v>41991</c:v>
                </c:pt>
                <c:pt idx="6293">
                  <c:v>41992</c:v>
                </c:pt>
                <c:pt idx="6294">
                  <c:v>41995</c:v>
                </c:pt>
                <c:pt idx="6295">
                  <c:v>41996</c:v>
                </c:pt>
                <c:pt idx="6296">
                  <c:v>41997</c:v>
                </c:pt>
                <c:pt idx="6297">
                  <c:v>41999</c:v>
                </c:pt>
                <c:pt idx="6298">
                  <c:v>42002</c:v>
                </c:pt>
                <c:pt idx="6299">
                  <c:v>42003</c:v>
                </c:pt>
                <c:pt idx="6300">
                  <c:v>42004</c:v>
                </c:pt>
                <c:pt idx="6301">
                  <c:v>42006</c:v>
                </c:pt>
                <c:pt idx="6302">
                  <c:v>42009</c:v>
                </c:pt>
                <c:pt idx="6303">
                  <c:v>42010</c:v>
                </c:pt>
                <c:pt idx="6304">
                  <c:v>42011</c:v>
                </c:pt>
                <c:pt idx="6305">
                  <c:v>42012</c:v>
                </c:pt>
                <c:pt idx="6306">
                  <c:v>42013</c:v>
                </c:pt>
                <c:pt idx="6307">
                  <c:v>42016</c:v>
                </c:pt>
                <c:pt idx="6308">
                  <c:v>42017</c:v>
                </c:pt>
                <c:pt idx="6309">
                  <c:v>42018</c:v>
                </c:pt>
                <c:pt idx="6310">
                  <c:v>42019</c:v>
                </c:pt>
                <c:pt idx="6311">
                  <c:v>42020</c:v>
                </c:pt>
                <c:pt idx="6312">
                  <c:v>42024</c:v>
                </c:pt>
                <c:pt idx="6313">
                  <c:v>42025</c:v>
                </c:pt>
                <c:pt idx="6314">
                  <c:v>42026</c:v>
                </c:pt>
                <c:pt idx="6315">
                  <c:v>42027</c:v>
                </c:pt>
                <c:pt idx="6316">
                  <c:v>42030</c:v>
                </c:pt>
                <c:pt idx="6317">
                  <c:v>42031</c:v>
                </c:pt>
                <c:pt idx="6318">
                  <c:v>42032</c:v>
                </c:pt>
                <c:pt idx="6319">
                  <c:v>42033</c:v>
                </c:pt>
                <c:pt idx="6320">
                  <c:v>42034</c:v>
                </c:pt>
                <c:pt idx="6321">
                  <c:v>42037</c:v>
                </c:pt>
                <c:pt idx="6322">
                  <c:v>42038</c:v>
                </c:pt>
                <c:pt idx="6323">
                  <c:v>42039</c:v>
                </c:pt>
                <c:pt idx="6324">
                  <c:v>42040</c:v>
                </c:pt>
                <c:pt idx="6325">
                  <c:v>42041</c:v>
                </c:pt>
                <c:pt idx="6326">
                  <c:v>42044</c:v>
                </c:pt>
                <c:pt idx="6327">
                  <c:v>42045</c:v>
                </c:pt>
                <c:pt idx="6328">
                  <c:v>42046</c:v>
                </c:pt>
                <c:pt idx="6329">
                  <c:v>42047</c:v>
                </c:pt>
                <c:pt idx="6330">
                  <c:v>42048</c:v>
                </c:pt>
                <c:pt idx="6331">
                  <c:v>42052</c:v>
                </c:pt>
                <c:pt idx="6332">
                  <c:v>42053</c:v>
                </c:pt>
                <c:pt idx="6333">
                  <c:v>42054</c:v>
                </c:pt>
                <c:pt idx="6334">
                  <c:v>42055</c:v>
                </c:pt>
                <c:pt idx="6335">
                  <c:v>42058</c:v>
                </c:pt>
                <c:pt idx="6336">
                  <c:v>42059</c:v>
                </c:pt>
                <c:pt idx="6337">
                  <c:v>42060</c:v>
                </c:pt>
                <c:pt idx="6338">
                  <c:v>42061</c:v>
                </c:pt>
                <c:pt idx="6339">
                  <c:v>42062</c:v>
                </c:pt>
                <c:pt idx="6340">
                  <c:v>42065</c:v>
                </c:pt>
                <c:pt idx="6341">
                  <c:v>42066</c:v>
                </c:pt>
                <c:pt idx="6342">
                  <c:v>42067</c:v>
                </c:pt>
                <c:pt idx="6343">
                  <c:v>42068</c:v>
                </c:pt>
                <c:pt idx="6344">
                  <c:v>42069</c:v>
                </c:pt>
                <c:pt idx="6345">
                  <c:v>42072</c:v>
                </c:pt>
                <c:pt idx="6346">
                  <c:v>42073</c:v>
                </c:pt>
                <c:pt idx="6347">
                  <c:v>42074</c:v>
                </c:pt>
                <c:pt idx="6348">
                  <c:v>42075</c:v>
                </c:pt>
                <c:pt idx="6349">
                  <c:v>42076</c:v>
                </c:pt>
                <c:pt idx="6350">
                  <c:v>42079</c:v>
                </c:pt>
                <c:pt idx="6351">
                  <c:v>42080</c:v>
                </c:pt>
                <c:pt idx="6352">
                  <c:v>42081</c:v>
                </c:pt>
                <c:pt idx="6353">
                  <c:v>42082</c:v>
                </c:pt>
                <c:pt idx="6354">
                  <c:v>42083</c:v>
                </c:pt>
                <c:pt idx="6355">
                  <c:v>42086</c:v>
                </c:pt>
                <c:pt idx="6356">
                  <c:v>42087</c:v>
                </c:pt>
                <c:pt idx="6357">
                  <c:v>42088</c:v>
                </c:pt>
                <c:pt idx="6358">
                  <c:v>42089</c:v>
                </c:pt>
                <c:pt idx="6359">
                  <c:v>42090</c:v>
                </c:pt>
                <c:pt idx="6360">
                  <c:v>42093</c:v>
                </c:pt>
                <c:pt idx="6361">
                  <c:v>42094</c:v>
                </c:pt>
                <c:pt idx="6362">
                  <c:v>42095</c:v>
                </c:pt>
                <c:pt idx="6363">
                  <c:v>42096</c:v>
                </c:pt>
                <c:pt idx="6364">
                  <c:v>42100</c:v>
                </c:pt>
                <c:pt idx="6365">
                  <c:v>42101</c:v>
                </c:pt>
                <c:pt idx="6366">
                  <c:v>42102</c:v>
                </c:pt>
                <c:pt idx="6367">
                  <c:v>42103</c:v>
                </c:pt>
                <c:pt idx="6368">
                  <c:v>42104</c:v>
                </c:pt>
                <c:pt idx="6369">
                  <c:v>42107</c:v>
                </c:pt>
                <c:pt idx="6370">
                  <c:v>42108</c:v>
                </c:pt>
                <c:pt idx="6371">
                  <c:v>42109</c:v>
                </c:pt>
                <c:pt idx="6372">
                  <c:v>42110</c:v>
                </c:pt>
                <c:pt idx="6373">
                  <c:v>42111</c:v>
                </c:pt>
                <c:pt idx="6374">
                  <c:v>42114</c:v>
                </c:pt>
                <c:pt idx="6375">
                  <c:v>42115</c:v>
                </c:pt>
                <c:pt idx="6376">
                  <c:v>42116</c:v>
                </c:pt>
                <c:pt idx="6377">
                  <c:v>42117</c:v>
                </c:pt>
                <c:pt idx="6378">
                  <c:v>42118</c:v>
                </c:pt>
                <c:pt idx="6379">
                  <c:v>42121</c:v>
                </c:pt>
                <c:pt idx="6380">
                  <c:v>42122</c:v>
                </c:pt>
                <c:pt idx="6381">
                  <c:v>42123</c:v>
                </c:pt>
                <c:pt idx="6382">
                  <c:v>42124</c:v>
                </c:pt>
                <c:pt idx="6383">
                  <c:v>42125</c:v>
                </c:pt>
                <c:pt idx="6384">
                  <c:v>42128</c:v>
                </c:pt>
                <c:pt idx="6385">
                  <c:v>42129</c:v>
                </c:pt>
                <c:pt idx="6386">
                  <c:v>42130</c:v>
                </c:pt>
                <c:pt idx="6387">
                  <c:v>42131</c:v>
                </c:pt>
                <c:pt idx="6388">
                  <c:v>42132</c:v>
                </c:pt>
                <c:pt idx="6389">
                  <c:v>42135</c:v>
                </c:pt>
                <c:pt idx="6390">
                  <c:v>42136</c:v>
                </c:pt>
                <c:pt idx="6391">
                  <c:v>42137</c:v>
                </c:pt>
                <c:pt idx="6392">
                  <c:v>42138</c:v>
                </c:pt>
                <c:pt idx="6393">
                  <c:v>42139</c:v>
                </c:pt>
                <c:pt idx="6394">
                  <c:v>42142</c:v>
                </c:pt>
                <c:pt idx="6395">
                  <c:v>42143</c:v>
                </c:pt>
                <c:pt idx="6396">
                  <c:v>42144</c:v>
                </c:pt>
                <c:pt idx="6397">
                  <c:v>42145</c:v>
                </c:pt>
                <c:pt idx="6398">
                  <c:v>42146</c:v>
                </c:pt>
                <c:pt idx="6399">
                  <c:v>42150</c:v>
                </c:pt>
                <c:pt idx="6400">
                  <c:v>42151</c:v>
                </c:pt>
                <c:pt idx="6401">
                  <c:v>42152</c:v>
                </c:pt>
                <c:pt idx="6402">
                  <c:v>42153</c:v>
                </c:pt>
                <c:pt idx="6403">
                  <c:v>42156</c:v>
                </c:pt>
                <c:pt idx="6404">
                  <c:v>42157</c:v>
                </c:pt>
                <c:pt idx="6405">
                  <c:v>42158</c:v>
                </c:pt>
                <c:pt idx="6406">
                  <c:v>42159</c:v>
                </c:pt>
                <c:pt idx="6407">
                  <c:v>42160</c:v>
                </c:pt>
                <c:pt idx="6408">
                  <c:v>42163</c:v>
                </c:pt>
                <c:pt idx="6409">
                  <c:v>42164</c:v>
                </c:pt>
                <c:pt idx="6410">
                  <c:v>42165</c:v>
                </c:pt>
                <c:pt idx="6411">
                  <c:v>42166</c:v>
                </c:pt>
                <c:pt idx="6412">
                  <c:v>42167</c:v>
                </c:pt>
                <c:pt idx="6413">
                  <c:v>42170</c:v>
                </c:pt>
                <c:pt idx="6414">
                  <c:v>42171</c:v>
                </c:pt>
                <c:pt idx="6415">
                  <c:v>42172</c:v>
                </c:pt>
                <c:pt idx="6416">
                  <c:v>42173</c:v>
                </c:pt>
                <c:pt idx="6417">
                  <c:v>42174</c:v>
                </c:pt>
                <c:pt idx="6418">
                  <c:v>42177</c:v>
                </c:pt>
                <c:pt idx="6419">
                  <c:v>42178</c:v>
                </c:pt>
                <c:pt idx="6420">
                  <c:v>42179</c:v>
                </c:pt>
                <c:pt idx="6421">
                  <c:v>42180</c:v>
                </c:pt>
                <c:pt idx="6422">
                  <c:v>42181</c:v>
                </c:pt>
                <c:pt idx="6423">
                  <c:v>42184</c:v>
                </c:pt>
                <c:pt idx="6424">
                  <c:v>42185</c:v>
                </c:pt>
                <c:pt idx="6425">
                  <c:v>42186</c:v>
                </c:pt>
                <c:pt idx="6426">
                  <c:v>42187</c:v>
                </c:pt>
                <c:pt idx="6427">
                  <c:v>42191</c:v>
                </c:pt>
                <c:pt idx="6428">
                  <c:v>42192</c:v>
                </c:pt>
                <c:pt idx="6429">
                  <c:v>42193</c:v>
                </c:pt>
                <c:pt idx="6430">
                  <c:v>42194</c:v>
                </c:pt>
                <c:pt idx="6431">
                  <c:v>42195</c:v>
                </c:pt>
                <c:pt idx="6432">
                  <c:v>42198</c:v>
                </c:pt>
                <c:pt idx="6433">
                  <c:v>42199</c:v>
                </c:pt>
                <c:pt idx="6434">
                  <c:v>42200</c:v>
                </c:pt>
                <c:pt idx="6435">
                  <c:v>42201</c:v>
                </c:pt>
                <c:pt idx="6436">
                  <c:v>42202</c:v>
                </c:pt>
                <c:pt idx="6437">
                  <c:v>42205</c:v>
                </c:pt>
                <c:pt idx="6438">
                  <c:v>42206</c:v>
                </c:pt>
                <c:pt idx="6439">
                  <c:v>42207</c:v>
                </c:pt>
                <c:pt idx="6440">
                  <c:v>42208</c:v>
                </c:pt>
                <c:pt idx="6441">
                  <c:v>42209</c:v>
                </c:pt>
                <c:pt idx="6442">
                  <c:v>42212</c:v>
                </c:pt>
                <c:pt idx="6443">
                  <c:v>42213</c:v>
                </c:pt>
                <c:pt idx="6444">
                  <c:v>42214</c:v>
                </c:pt>
                <c:pt idx="6445">
                  <c:v>42215</c:v>
                </c:pt>
                <c:pt idx="6446">
                  <c:v>42216</c:v>
                </c:pt>
                <c:pt idx="6447">
                  <c:v>42219</c:v>
                </c:pt>
                <c:pt idx="6448">
                  <c:v>42220</c:v>
                </c:pt>
                <c:pt idx="6449">
                  <c:v>42221</c:v>
                </c:pt>
                <c:pt idx="6450">
                  <c:v>42222</c:v>
                </c:pt>
                <c:pt idx="6451">
                  <c:v>42223</c:v>
                </c:pt>
                <c:pt idx="6452">
                  <c:v>42226</c:v>
                </c:pt>
                <c:pt idx="6453">
                  <c:v>42227</c:v>
                </c:pt>
                <c:pt idx="6454">
                  <c:v>42228</c:v>
                </c:pt>
                <c:pt idx="6455">
                  <c:v>42229</c:v>
                </c:pt>
                <c:pt idx="6456">
                  <c:v>42230</c:v>
                </c:pt>
                <c:pt idx="6457">
                  <c:v>42233</c:v>
                </c:pt>
                <c:pt idx="6458">
                  <c:v>42234</c:v>
                </c:pt>
                <c:pt idx="6459">
                  <c:v>42235</c:v>
                </c:pt>
                <c:pt idx="6460">
                  <c:v>42236</c:v>
                </c:pt>
                <c:pt idx="6461">
                  <c:v>42237</c:v>
                </c:pt>
                <c:pt idx="6462">
                  <c:v>42240</c:v>
                </c:pt>
                <c:pt idx="6463">
                  <c:v>42241</c:v>
                </c:pt>
                <c:pt idx="6464">
                  <c:v>42242</c:v>
                </c:pt>
                <c:pt idx="6465">
                  <c:v>42243</c:v>
                </c:pt>
                <c:pt idx="6466">
                  <c:v>42244</c:v>
                </c:pt>
                <c:pt idx="6467">
                  <c:v>42247</c:v>
                </c:pt>
                <c:pt idx="6468">
                  <c:v>42248</c:v>
                </c:pt>
                <c:pt idx="6469">
                  <c:v>42249</c:v>
                </c:pt>
                <c:pt idx="6470">
                  <c:v>42250</c:v>
                </c:pt>
                <c:pt idx="6471">
                  <c:v>42251</c:v>
                </c:pt>
                <c:pt idx="6472">
                  <c:v>42255</c:v>
                </c:pt>
                <c:pt idx="6473">
                  <c:v>42256</c:v>
                </c:pt>
                <c:pt idx="6474">
                  <c:v>42257</c:v>
                </c:pt>
                <c:pt idx="6475">
                  <c:v>42258</c:v>
                </c:pt>
                <c:pt idx="6476">
                  <c:v>42261</c:v>
                </c:pt>
                <c:pt idx="6477">
                  <c:v>42262</c:v>
                </c:pt>
                <c:pt idx="6478">
                  <c:v>42263</c:v>
                </c:pt>
                <c:pt idx="6479">
                  <c:v>42264</c:v>
                </c:pt>
                <c:pt idx="6480">
                  <c:v>42265</c:v>
                </c:pt>
                <c:pt idx="6481">
                  <c:v>42268</c:v>
                </c:pt>
                <c:pt idx="6482">
                  <c:v>42269</c:v>
                </c:pt>
                <c:pt idx="6483">
                  <c:v>42270</c:v>
                </c:pt>
                <c:pt idx="6484">
                  <c:v>42271</c:v>
                </c:pt>
                <c:pt idx="6485">
                  <c:v>42272</c:v>
                </c:pt>
                <c:pt idx="6486">
                  <c:v>42275</c:v>
                </c:pt>
                <c:pt idx="6487">
                  <c:v>42276</c:v>
                </c:pt>
                <c:pt idx="6488">
                  <c:v>42277</c:v>
                </c:pt>
                <c:pt idx="6489">
                  <c:v>42278</c:v>
                </c:pt>
                <c:pt idx="6490">
                  <c:v>42279</c:v>
                </c:pt>
                <c:pt idx="6491">
                  <c:v>42282</c:v>
                </c:pt>
                <c:pt idx="6492">
                  <c:v>42283</c:v>
                </c:pt>
                <c:pt idx="6493">
                  <c:v>42284</c:v>
                </c:pt>
                <c:pt idx="6494">
                  <c:v>42285</c:v>
                </c:pt>
                <c:pt idx="6495">
                  <c:v>42286</c:v>
                </c:pt>
                <c:pt idx="6496">
                  <c:v>42289</c:v>
                </c:pt>
                <c:pt idx="6497">
                  <c:v>42290</c:v>
                </c:pt>
                <c:pt idx="6498">
                  <c:v>42291</c:v>
                </c:pt>
                <c:pt idx="6499">
                  <c:v>42292</c:v>
                </c:pt>
                <c:pt idx="6500">
                  <c:v>42293</c:v>
                </c:pt>
                <c:pt idx="6501">
                  <c:v>42296</c:v>
                </c:pt>
                <c:pt idx="6502">
                  <c:v>42297</c:v>
                </c:pt>
                <c:pt idx="6503">
                  <c:v>42298</c:v>
                </c:pt>
                <c:pt idx="6504">
                  <c:v>42299</c:v>
                </c:pt>
                <c:pt idx="6505">
                  <c:v>42300</c:v>
                </c:pt>
                <c:pt idx="6506">
                  <c:v>42303</c:v>
                </c:pt>
                <c:pt idx="6507">
                  <c:v>42304</c:v>
                </c:pt>
                <c:pt idx="6508">
                  <c:v>42305</c:v>
                </c:pt>
                <c:pt idx="6509">
                  <c:v>42306</c:v>
                </c:pt>
                <c:pt idx="6510">
                  <c:v>42307</c:v>
                </c:pt>
                <c:pt idx="6511">
                  <c:v>42310</c:v>
                </c:pt>
                <c:pt idx="6512">
                  <c:v>42311</c:v>
                </c:pt>
                <c:pt idx="6513">
                  <c:v>42312</c:v>
                </c:pt>
                <c:pt idx="6514">
                  <c:v>42313</c:v>
                </c:pt>
                <c:pt idx="6515">
                  <c:v>42314</c:v>
                </c:pt>
                <c:pt idx="6516">
                  <c:v>42317</c:v>
                </c:pt>
                <c:pt idx="6517">
                  <c:v>42318</c:v>
                </c:pt>
                <c:pt idx="6518">
                  <c:v>42319</c:v>
                </c:pt>
                <c:pt idx="6519">
                  <c:v>42320</c:v>
                </c:pt>
                <c:pt idx="6520">
                  <c:v>42321</c:v>
                </c:pt>
                <c:pt idx="6521">
                  <c:v>42324</c:v>
                </c:pt>
                <c:pt idx="6522">
                  <c:v>42325</c:v>
                </c:pt>
                <c:pt idx="6523">
                  <c:v>42326</c:v>
                </c:pt>
                <c:pt idx="6524">
                  <c:v>42327</c:v>
                </c:pt>
                <c:pt idx="6525">
                  <c:v>42328</c:v>
                </c:pt>
                <c:pt idx="6526">
                  <c:v>42331</c:v>
                </c:pt>
                <c:pt idx="6527">
                  <c:v>42332</c:v>
                </c:pt>
                <c:pt idx="6528">
                  <c:v>42333</c:v>
                </c:pt>
                <c:pt idx="6529">
                  <c:v>42335</c:v>
                </c:pt>
                <c:pt idx="6530">
                  <c:v>42338</c:v>
                </c:pt>
                <c:pt idx="6531">
                  <c:v>42339</c:v>
                </c:pt>
                <c:pt idx="6532">
                  <c:v>42340</c:v>
                </c:pt>
                <c:pt idx="6533">
                  <c:v>42341</c:v>
                </c:pt>
                <c:pt idx="6534">
                  <c:v>42342</c:v>
                </c:pt>
                <c:pt idx="6535">
                  <c:v>42345</c:v>
                </c:pt>
                <c:pt idx="6536">
                  <c:v>42346</c:v>
                </c:pt>
                <c:pt idx="6537">
                  <c:v>42347</c:v>
                </c:pt>
                <c:pt idx="6538">
                  <c:v>42348</c:v>
                </c:pt>
                <c:pt idx="6539">
                  <c:v>42349</c:v>
                </c:pt>
                <c:pt idx="6540">
                  <c:v>42352</c:v>
                </c:pt>
                <c:pt idx="6541">
                  <c:v>42353</c:v>
                </c:pt>
                <c:pt idx="6542">
                  <c:v>42354</c:v>
                </c:pt>
                <c:pt idx="6543">
                  <c:v>42355</c:v>
                </c:pt>
                <c:pt idx="6544">
                  <c:v>42356</c:v>
                </c:pt>
                <c:pt idx="6545">
                  <c:v>42359</c:v>
                </c:pt>
                <c:pt idx="6546">
                  <c:v>42360</c:v>
                </c:pt>
                <c:pt idx="6547">
                  <c:v>42361</c:v>
                </c:pt>
                <c:pt idx="6548">
                  <c:v>42362</c:v>
                </c:pt>
                <c:pt idx="6549">
                  <c:v>42366</c:v>
                </c:pt>
                <c:pt idx="6550">
                  <c:v>42367</c:v>
                </c:pt>
                <c:pt idx="6551">
                  <c:v>42368</c:v>
                </c:pt>
                <c:pt idx="6552">
                  <c:v>42369</c:v>
                </c:pt>
                <c:pt idx="6553">
                  <c:v>42373</c:v>
                </c:pt>
                <c:pt idx="6554">
                  <c:v>42374</c:v>
                </c:pt>
                <c:pt idx="6555">
                  <c:v>42375</c:v>
                </c:pt>
                <c:pt idx="6556">
                  <c:v>42376</c:v>
                </c:pt>
                <c:pt idx="6557">
                  <c:v>42377</c:v>
                </c:pt>
                <c:pt idx="6558">
                  <c:v>42380</c:v>
                </c:pt>
                <c:pt idx="6559">
                  <c:v>42381</c:v>
                </c:pt>
                <c:pt idx="6560">
                  <c:v>42382</c:v>
                </c:pt>
                <c:pt idx="6561">
                  <c:v>42383</c:v>
                </c:pt>
                <c:pt idx="6562">
                  <c:v>42384</c:v>
                </c:pt>
                <c:pt idx="6563">
                  <c:v>42388</c:v>
                </c:pt>
                <c:pt idx="6564">
                  <c:v>42389</c:v>
                </c:pt>
                <c:pt idx="6565">
                  <c:v>42390</c:v>
                </c:pt>
                <c:pt idx="6566">
                  <c:v>42391</c:v>
                </c:pt>
                <c:pt idx="6567">
                  <c:v>42394</c:v>
                </c:pt>
                <c:pt idx="6568">
                  <c:v>42395</c:v>
                </c:pt>
                <c:pt idx="6569">
                  <c:v>42396</c:v>
                </c:pt>
                <c:pt idx="6570">
                  <c:v>42397</c:v>
                </c:pt>
                <c:pt idx="6571">
                  <c:v>42398</c:v>
                </c:pt>
                <c:pt idx="6572">
                  <c:v>42401</c:v>
                </c:pt>
                <c:pt idx="6573">
                  <c:v>42402</c:v>
                </c:pt>
                <c:pt idx="6574">
                  <c:v>42403</c:v>
                </c:pt>
                <c:pt idx="6575">
                  <c:v>42404</c:v>
                </c:pt>
                <c:pt idx="6576">
                  <c:v>42405</c:v>
                </c:pt>
                <c:pt idx="6577">
                  <c:v>42408</c:v>
                </c:pt>
                <c:pt idx="6578">
                  <c:v>42409</c:v>
                </c:pt>
                <c:pt idx="6579">
                  <c:v>42410</c:v>
                </c:pt>
                <c:pt idx="6580">
                  <c:v>42411</c:v>
                </c:pt>
                <c:pt idx="6581">
                  <c:v>42412</c:v>
                </c:pt>
                <c:pt idx="6582">
                  <c:v>42416</c:v>
                </c:pt>
                <c:pt idx="6583">
                  <c:v>42417</c:v>
                </c:pt>
                <c:pt idx="6584">
                  <c:v>42418</c:v>
                </c:pt>
                <c:pt idx="6585">
                  <c:v>42419</c:v>
                </c:pt>
                <c:pt idx="6586">
                  <c:v>42422</c:v>
                </c:pt>
                <c:pt idx="6587">
                  <c:v>42423</c:v>
                </c:pt>
                <c:pt idx="6588">
                  <c:v>42424</c:v>
                </c:pt>
                <c:pt idx="6589">
                  <c:v>42425</c:v>
                </c:pt>
                <c:pt idx="6590">
                  <c:v>42426</c:v>
                </c:pt>
                <c:pt idx="6591">
                  <c:v>42429</c:v>
                </c:pt>
                <c:pt idx="6592">
                  <c:v>42430</c:v>
                </c:pt>
                <c:pt idx="6593">
                  <c:v>42431</c:v>
                </c:pt>
                <c:pt idx="6594">
                  <c:v>42432</c:v>
                </c:pt>
                <c:pt idx="6595">
                  <c:v>42433</c:v>
                </c:pt>
                <c:pt idx="6596">
                  <c:v>42436</c:v>
                </c:pt>
                <c:pt idx="6597">
                  <c:v>42437</c:v>
                </c:pt>
                <c:pt idx="6598">
                  <c:v>42438</c:v>
                </c:pt>
                <c:pt idx="6599">
                  <c:v>42439</c:v>
                </c:pt>
                <c:pt idx="6600">
                  <c:v>42440</c:v>
                </c:pt>
                <c:pt idx="6601">
                  <c:v>42443</c:v>
                </c:pt>
                <c:pt idx="6602">
                  <c:v>42444</c:v>
                </c:pt>
                <c:pt idx="6603">
                  <c:v>42445</c:v>
                </c:pt>
                <c:pt idx="6604">
                  <c:v>42446</c:v>
                </c:pt>
                <c:pt idx="6605">
                  <c:v>42447</c:v>
                </c:pt>
                <c:pt idx="6606">
                  <c:v>42450</c:v>
                </c:pt>
                <c:pt idx="6607">
                  <c:v>42451</c:v>
                </c:pt>
                <c:pt idx="6608">
                  <c:v>42452</c:v>
                </c:pt>
                <c:pt idx="6609">
                  <c:v>42453</c:v>
                </c:pt>
                <c:pt idx="6610">
                  <c:v>42457</c:v>
                </c:pt>
                <c:pt idx="6611">
                  <c:v>42458</c:v>
                </c:pt>
                <c:pt idx="6612">
                  <c:v>42459</c:v>
                </c:pt>
                <c:pt idx="6613">
                  <c:v>42460</c:v>
                </c:pt>
                <c:pt idx="6614">
                  <c:v>42461</c:v>
                </c:pt>
                <c:pt idx="6615">
                  <c:v>42464</c:v>
                </c:pt>
                <c:pt idx="6616">
                  <c:v>42465</c:v>
                </c:pt>
                <c:pt idx="6617">
                  <c:v>42466</c:v>
                </c:pt>
                <c:pt idx="6618">
                  <c:v>42467</c:v>
                </c:pt>
                <c:pt idx="6619">
                  <c:v>42468</c:v>
                </c:pt>
                <c:pt idx="6620">
                  <c:v>42471</c:v>
                </c:pt>
                <c:pt idx="6621">
                  <c:v>42472</c:v>
                </c:pt>
                <c:pt idx="6622">
                  <c:v>42473</c:v>
                </c:pt>
                <c:pt idx="6623">
                  <c:v>42474</c:v>
                </c:pt>
                <c:pt idx="6624">
                  <c:v>42475</c:v>
                </c:pt>
                <c:pt idx="6625">
                  <c:v>42478</c:v>
                </c:pt>
                <c:pt idx="6626">
                  <c:v>42479</c:v>
                </c:pt>
                <c:pt idx="6627">
                  <c:v>42480</c:v>
                </c:pt>
                <c:pt idx="6628">
                  <c:v>42481</c:v>
                </c:pt>
                <c:pt idx="6629">
                  <c:v>42482</c:v>
                </c:pt>
                <c:pt idx="6630">
                  <c:v>42485</c:v>
                </c:pt>
                <c:pt idx="6631">
                  <c:v>42486</c:v>
                </c:pt>
                <c:pt idx="6632">
                  <c:v>42487</c:v>
                </c:pt>
                <c:pt idx="6633">
                  <c:v>42488</c:v>
                </c:pt>
                <c:pt idx="6634">
                  <c:v>42489</c:v>
                </c:pt>
                <c:pt idx="6635">
                  <c:v>42492</c:v>
                </c:pt>
                <c:pt idx="6636">
                  <c:v>42493</c:v>
                </c:pt>
                <c:pt idx="6637">
                  <c:v>42494</c:v>
                </c:pt>
                <c:pt idx="6638">
                  <c:v>42495</c:v>
                </c:pt>
                <c:pt idx="6639">
                  <c:v>42496</c:v>
                </c:pt>
                <c:pt idx="6640">
                  <c:v>42499</c:v>
                </c:pt>
                <c:pt idx="6641">
                  <c:v>42500</c:v>
                </c:pt>
                <c:pt idx="6642">
                  <c:v>42501</c:v>
                </c:pt>
                <c:pt idx="6643">
                  <c:v>42502</c:v>
                </c:pt>
                <c:pt idx="6644">
                  <c:v>42503</c:v>
                </c:pt>
                <c:pt idx="6645">
                  <c:v>42506</c:v>
                </c:pt>
                <c:pt idx="6646">
                  <c:v>42507</c:v>
                </c:pt>
                <c:pt idx="6647">
                  <c:v>42508</c:v>
                </c:pt>
                <c:pt idx="6648">
                  <c:v>42509</c:v>
                </c:pt>
                <c:pt idx="6649">
                  <c:v>42510</c:v>
                </c:pt>
                <c:pt idx="6650">
                  <c:v>42513</c:v>
                </c:pt>
                <c:pt idx="6651">
                  <c:v>42514</c:v>
                </c:pt>
                <c:pt idx="6652">
                  <c:v>42515</c:v>
                </c:pt>
                <c:pt idx="6653">
                  <c:v>42516</c:v>
                </c:pt>
                <c:pt idx="6654">
                  <c:v>42517</c:v>
                </c:pt>
                <c:pt idx="6655">
                  <c:v>42521</c:v>
                </c:pt>
                <c:pt idx="6656">
                  <c:v>42522</c:v>
                </c:pt>
                <c:pt idx="6657">
                  <c:v>42523</c:v>
                </c:pt>
                <c:pt idx="6658">
                  <c:v>42524</c:v>
                </c:pt>
                <c:pt idx="6659">
                  <c:v>42527</c:v>
                </c:pt>
                <c:pt idx="6660">
                  <c:v>42528</c:v>
                </c:pt>
                <c:pt idx="6661">
                  <c:v>42529</c:v>
                </c:pt>
                <c:pt idx="6662">
                  <c:v>42530</c:v>
                </c:pt>
                <c:pt idx="6663">
                  <c:v>42531</c:v>
                </c:pt>
                <c:pt idx="6664">
                  <c:v>42534</c:v>
                </c:pt>
                <c:pt idx="6665">
                  <c:v>42535</c:v>
                </c:pt>
                <c:pt idx="6666">
                  <c:v>42536</c:v>
                </c:pt>
                <c:pt idx="6667">
                  <c:v>42537</c:v>
                </c:pt>
                <c:pt idx="6668">
                  <c:v>42538</c:v>
                </c:pt>
                <c:pt idx="6669">
                  <c:v>42541</c:v>
                </c:pt>
                <c:pt idx="6670">
                  <c:v>42542</c:v>
                </c:pt>
                <c:pt idx="6671">
                  <c:v>42543</c:v>
                </c:pt>
                <c:pt idx="6672">
                  <c:v>42544</c:v>
                </c:pt>
                <c:pt idx="6673">
                  <c:v>42545</c:v>
                </c:pt>
                <c:pt idx="6674">
                  <c:v>42548</c:v>
                </c:pt>
                <c:pt idx="6675">
                  <c:v>42549</c:v>
                </c:pt>
                <c:pt idx="6676">
                  <c:v>42550</c:v>
                </c:pt>
                <c:pt idx="6677">
                  <c:v>42551</c:v>
                </c:pt>
                <c:pt idx="6678">
                  <c:v>42552</c:v>
                </c:pt>
                <c:pt idx="6679">
                  <c:v>42556</c:v>
                </c:pt>
                <c:pt idx="6680">
                  <c:v>42557</c:v>
                </c:pt>
                <c:pt idx="6681">
                  <c:v>42558</c:v>
                </c:pt>
                <c:pt idx="6682">
                  <c:v>42559</c:v>
                </c:pt>
                <c:pt idx="6683">
                  <c:v>42562</c:v>
                </c:pt>
                <c:pt idx="6684">
                  <c:v>42563</c:v>
                </c:pt>
                <c:pt idx="6685">
                  <c:v>42564</c:v>
                </c:pt>
                <c:pt idx="6686">
                  <c:v>42565</c:v>
                </c:pt>
                <c:pt idx="6687">
                  <c:v>42566</c:v>
                </c:pt>
                <c:pt idx="6688">
                  <c:v>42569</c:v>
                </c:pt>
                <c:pt idx="6689">
                  <c:v>42570</c:v>
                </c:pt>
                <c:pt idx="6690">
                  <c:v>42571</c:v>
                </c:pt>
                <c:pt idx="6691">
                  <c:v>42572</c:v>
                </c:pt>
                <c:pt idx="6692">
                  <c:v>42573</c:v>
                </c:pt>
                <c:pt idx="6693">
                  <c:v>42576</c:v>
                </c:pt>
                <c:pt idx="6694">
                  <c:v>42577</c:v>
                </c:pt>
                <c:pt idx="6695">
                  <c:v>42578</c:v>
                </c:pt>
                <c:pt idx="6696">
                  <c:v>42579</c:v>
                </c:pt>
                <c:pt idx="6697">
                  <c:v>42580</c:v>
                </c:pt>
                <c:pt idx="6698">
                  <c:v>42583</c:v>
                </c:pt>
                <c:pt idx="6699">
                  <c:v>42584</c:v>
                </c:pt>
                <c:pt idx="6700">
                  <c:v>42585</c:v>
                </c:pt>
                <c:pt idx="6701">
                  <c:v>42586</c:v>
                </c:pt>
                <c:pt idx="6702">
                  <c:v>42587</c:v>
                </c:pt>
                <c:pt idx="6703">
                  <c:v>42590</c:v>
                </c:pt>
                <c:pt idx="6704">
                  <c:v>42591</c:v>
                </c:pt>
                <c:pt idx="6705">
                  <c:v>42592</c:v>
                </c:pt>
                <c:pt idx="6706">
                  <c:v>42593</c:v>
                </c:pt>
                <c:pt idx="6707">
                  <c:v>42594</c:v>
                </c:pt>
                <c:pt idx="6708">
                  <c:v>42597</c:v>
                </c:pt>
                <c:pt idx="6709">
                  <c:v>42598</c:v>
                </c:pt>
                <c:pt idx="6710">
                  <c:v>42599</c:v>
                </c:pt>
                <c:pt idx="6711">
                  <c:v>42600</c:v>
                </c:pt>
                <c:pt idx="6712">
                  <c:v>42601</c:v>
                </c:pt>
                <c:pt idx="6713">
                  <c:v>42604</c:v>
                </c:pt>
                <c:pt idx="6714">
                  <c:v>42605</c:v>
                </c:pt>
                <c:pt idx="6715">
                  <c:v>42606</c:v>
                </c:pt>
                <c:pt idx="6716">
                  <c:v>42607</c:v>
                </c:pt>
                <c:pt idx="6717">
                  <c:v>42608</c:v>
                </c:pt>
                <c:pt idx="6718">
                  <c:v>42611</c:v>
                </c:pt>
                <c:pt idx="6719">
                  <c:v>42612</c:v>
                </c:pt>
                <c:pt idx="6720">
                  <c:v>42613</c:v>
                </c:pt>
                <c:pt idx="6721">
                  <c:v>42614</c:v>
                </c:pt>
                <c:pt idx="6722">
                  <c:v>42615</c:v>
                </c:pt>
                <c:pt idx="6723">
                  <c:v>42619</c:v>
                </c:pt>
                <c:pt idx="6724">
                  <c:v>42620</c:v>
                </c:pt>
                <c:pt idx="6725">
                  <c:v>42621</c:v>
                </c:pt>
                <c:pt idx="6726">
                  <c:v>42622</c:v>
                </c:pt>
                <c:pt idx="6727">
                  <c:v>42625</c:v>
                </c:pt>
                <c:pt idx="6728">
                  <c:v>42626</c:v>
                </c:pt>
                <c:pt idx="6729">
                  <c:v>42627</c:v>
                </c:pt>
                <c:pt idx="6730">
                  <c:v>42628</c:v>
                </c:pt>
                <c:pt idx="6731">
                  <c:v>42629</c:v>
                </c:pt>
                <c:pt idx="6732">
                  <c:v>42632</c:v>
                </c:pt>
                <c:pt idx="6733">
                  <c:v>42633</c:v>
                </c:pt>
                <c:pt idx="6734">
                  <c:v>42634</c:v>
                </c:pt>
                <c:pt idx="6735">
                  <c:v>42635</c:v>
                </c:pt>
                <c:pt idx="6736">
                  <c:v>42636</c:v>
                </c:pt>
                <c:pt idx="6737">
                  <c:v>42639</c:v>
                </c:pt>
                <c:pt idx="6738">
                  <c:v>42640</c:v>
                </c:pt>
                <c:pt idx="6739">
                  <c:v>42641</c:v>
                </c:pt>
                <c:pt idx="6740">
                  <c:v>42642</c:v>
                </c:pt>
                <c:pt idx="6741">
                  <c:v>42643</c:v>
                </c:pt>
                <c:pt idx="6742">
                  <c:v>42646</c:v>
                </c:pt>
                <c:pt idx="6743">
                  <c:v>42647</c:v>
                </c:pt>
                <c:pt idx="6744">
                  <c:v>42648</c:v>
                </c:pt>
                <c:pt idx="6745">
                  <c:v>42649</c:v>
                </c:pt>
                <c:pt idx="6746">
                  <c:v>42650</c:v>
                </c:pt>
                <c:pt idx="6747">
                  <c:v>42653</c:v>
                </c:pt>
                <c:pt idx="6748">
                  <c:v>42654</c:v>
                </c:pt>
                <c:pt idx="6749">
                  <c:v>42655</c:v>
                </c:pt>
                <c:pt idx="6750">
                  <c:v>42656</c:v>
                </c:pt>
                <c:pt idx="6751">
                  <c:v>42657</c:v>
                </c:pt>
                <c:pt idx="6752">
                  <c:v>42660</c:v>
                </c:pt>
                <c:pt idx="6753">
                  <c:v>42661</c:v>
                </c:pt>
                <c:pt idx="6754">
                  <c:v>42662</c:v>
                </c:pt>
                <c:pt idx="6755">
                  <c:v>42663</c:v>
                </c:pt>
                <c:pt idx="6756">
                  <c:v>42664</c:v>
                </c:pt>
                <c:pt idx="6757">
                  <c:v>42667</c:v>
                </c:pt>
                <c:pt idx="6758">
                  <c:v>42668</c:v>
                </c:pt>
                <c:pt idx="6759">
                  <c:v>42669</c:v>
                </c:pt>
                <c:pt idx="6760">
                  <c:v>42670</c:v>
                </c:pt>
                <c:pt idx="6761">
                  <c:v>42671</c:v>
                </c:pt>
                <c:pt idx="6762">
                  <c:v>42674</c:v>
                </c:pt>
                <c:pt idx="6763">
                  <c:v>42675</c:v>
                </c:pt>
                <c:pt idx="6764">
                  <c:v>42676</c:v>
                </c:pt>
                <c:pt idx="6765">
                  <c:v>42677</c:v>
                </c:pt>
                <c:pt idx="6766">
                  <c:v>42678</c:v>
                </c:pt>
                <c:pt idx="6767">
                  <c:v>42681</c:v>
                </c:pt>
                <c:pt idx="6768">
                  <c:v>42682</c:v>
                </c:pt>
                <c:pt idx="6769">
                  <c:v>42683</c:v>
                </c:pt>
                <c:pt idx="6770">
                  <c:v>42684</c:v>
                </c:pt>
                <c:pt idx="6771">
                  <c:v>42685</c:v>
                </c:pt>
                <c:pt idx="6772">
                  <c:v>42688</c:v>
                </c:pt>
                <c:pt idx="6773">
                  <c:v>42689</c:v>
                </c:pt>
                <c:pt idx="6774">
                  <c:v>42690</c:v>
                </c:pt>
                <c:pt idx="6775">
                  <c:v>42691</c:v>
                </c:pt>
                <c:pt idx="6776">
                  <c:v>42692</c:v>
                </c:pt>
                <c:pt idx="6777">
                  <c:v>42695</c:v>
                </c:pt>
                <c:pt idx="6778">
                  <c:v>42696</c:v>
                </c:pt>
                <c:pt idx="6779">
                  <c:v>42697</c:v>
                </c:pt>
                <c:pt idx="6780">
                  <c:v>42699</c:v>
                </c:pt>
                <c:pt idx="6781">
                  <c:v>42702</c:v>
                </c:pt>
                <c:pt idx="6782">
                  <c:v>42703</c:v>
                </c:pt>
                <c:pt idx="6783">
                  <c:v>42704</c:v>
                </c:pt>
                <c:pt idx="6784">
                  <c:v>42705</c:v>
                </c:pt>
                <c:pt idx="6785">
                  <c:v>42706</c:v>
                </c:pt>
                <c:pt idx="6786">
                  <c:v>42709</c:v>
                </c:pt>
                <c:pt idx="6787">
                  <c:v>42710</c:v>
                </c:pt>
                <c:pt idx="6788">
                  <c:v>42711</c:v>
                </c:pt>
                <c:pt idx="6789">
                  <c:v>42712</c:v>
                </c:pt>
                <c:pt idx="6790">
                  <c:v>42713</c:v>
                </c:pt>
                <c:pt idx="6791">
                  <c:v>42716</c:v>
                </c:pt>
                <c:pt idx="6792">
                  <c:v>42717</c:v>
                </c:pt>
                <c:pt idx="6793">
                  <c:v>42718</c:v>
                </c:pt>
                <c:pt idx="6794">
                  <c:v>42719</c:v>
                </c:pt>
                <c:pt idx="6795">
                  <c:v>42720</c:v>
                </c:pt>
                <c:pt idx="6796">
                  <c:v>42723</c:v>
                </c:pt>
                <c:pt idx="6797">
                  <c:v>42724</c:v>
                </c:pt>
                <c:pt idx="6798">
                  <c:v>42725</c:v>
                </c:pt>
                <c:pt idx="6799">
                  <c:v>42726</c:v>
                </c:pt>
                <c:pt idx="6800">
                  <c:v>42727</c:v>
                </c:pt>
                <c:pt idx="6801">
                  <c:v>42731</c:v>
                </c:pt>
                <c:pt idx="6802">
                  <c:v>42732</c:v>
                </c:pt>
                <c:pt idx="6803">
                  <c:v>42733</c:v>
                </c:pt>
                <c:pt idx="6804">
                  <c:v>42734</c:v>
                </c:pt>
                <c:pt idx="6805">
                  <c:v>42738</c:v>
                </c:pt>
                <c:pt idx="6806">
                  <c:v>42739</c:v>
                </c:pt>
                <c:pt idx="6807">
                  <c:v>42740</c:v>
                </c:pt>
                <c:pt idx="6808">
                  <c:v>42741</c:v>
                </c:pt>
                <c:pt idx="6809">
                  <c:v>42744</c:v>
                </c:pt>
                <c:pt idx="6810">
                  <c:v>42745</c:v>
                </c:pt>
              </c:numCache>
            </c:numRef>
          </c:xVal>
          <c:yVal>
            <c:numRef>
              <c:f>table!$E$3:$E$6813</c:f>
              <c:numCache>
                <c:formatCode>General</c:formatCode>
                <c:ptCount val="6811"/>
                <c:pt idx="0">
                  <c:v>17.239999999999998</c:v>
                </c:pt>
                <c:pt idx="1">
                  <c:v>18.190000000000001</c:v>
                </c:pt>
                <c:pt idx="2">
                  <c:v>19.22</c:v>
                </c:pt>
                <c:pt idx="3">
                  <c:v>20.11</c:v>
                </c:pt>
                <c:pt idx="4">
                  <c:v>20.260000000000002</c:v>
                </c:pt>
                <c:pt idx="5">
                  <c:v>22.2</c:v>
                </c:pt>
                <c:pt idx="6">
                  <c:v>22.44</c:v>
                </c:pt>
                <c:pt idx="7">
                  <c:v>20.05</c:v>
                </c:pt>
                <c:pt idx="8">
                  <c:v>24.64</c:v>
                </c:pt>
                <c:pt idx="9">
                  <c:v>26.34</c:v>
                </c:pt>
                <c:pt idx="10">
                  <c:v>24.18</c:v>
                </c:pt>
                <c:pt idx="11">
                  <c:v>24.16</c:v>
                </c:pt>
                <c:pt idx="12">
                  <c:v>24.34</c:v>
                </c:pt>
                <c:pt idx="13">
                  <c:v>22.5</c:v>
                </c:pt>
                <c:pt idx="14">
                  <c:v>26.7</c:v>
                </c:pt>
                <c:pt idx="15">
                  <c:v>24.72</c:v>
                </c:pt>
                <c:pt idx="16">
                  <c:v>25.39</c:v>
                </c:pt>
                <c:pt idx="17">
                  <c:v>25.63</c:v>
                </c:pt>
                <c:pt idx="18">
                  <c:v>26.28</c:v>
                </c:pt>
                <c:pt idx="19">
                  <c:v>26.44</c:v>
                </c:pt>
                <c:pt idx="20">
                  <c:v>27.25</c:v>
                </c:pt>
                <c:pt idx="21">
                  <c:v>25.36</c:v>
                </c:pt>
                <c:pt idx="22">
                  <c:v>24.87</c:v>
                </c:pt>
                <c:pt idx="23">
                  <c:v>24.32</c:v>
                </c:pt>
                <c:pt idx="24">
                  <c:v>24.54</c:v>
                </c:pt>
                <c:pt idx="25">
                  <c:v>24.69</c:v>
                </c:pt>
                <c:pt idx="26">
                  <c:v>24.29</c:v>
                </c:pt>
                <c:pt idx="27">
                  <c:v>23.77</c:v>
                </c:pt>
                <c:pt idx="28">
                  <c:v>23.69</c:v>
                </c:pt>
                <c:pt idx="29">
                  <c:v>24.38</c:v>
                </c:pt>
                <c:pt idx="30">
                  <c:v>23.76</c:v>
                </c:pt>
                <c:pt idx="31">
                  <c:v>22.05</c:v>
                </c:pt>
                <c:pt idx="32">
                  <c:v>19.71</c:v>
                </c:pt>
                <c:pt idx="33">
                  <c:v>20.78</c:v>
                </c:pt>
                <c:pt idx="34">
                  <c:v>22.78</c:v>
                </c:pt>
                <c:pt idx="35">
                  <c:v>23.89</c:v>
                </c:pt>
                <c:pt idx="36">
                  <c:v>22.54</c:v>
                </c:pt>
                <c:pt idx="37">
                  <c:v>23.69</c:v>
                </c:pt>
                <c:pt idx="38">
                  <c:v>23.56</c:v>
                </c:pt>
                <c:pt idx="39">
                  <c:v>22.69</c:v>
                </c:pt>
                <c:pt idx="40">
                  <c:v>21.99</c:v>
                </c:pt>
                <c:pt idx="41">
                  <c:v>21.9</c:v>
                </c:pt>
                <c:pt idx="42">
                  <c:v>21.34</c:v>
                </c:pt>
                <c:pt idx="43">
                  <c:v>22.03</c:v>
                </c:pt>
                <c:pt idx="44">
                  <c:v>20.55</c:v>
                </c:pt>
                <c:pt idx="45">
                  <c:v>19.100000000000001</c:v>
                </c:pt>
                <c:pt idx="46">
                  <c:v>19.739999999999998</c:v>
                </c:pt>
                <c:pt idx="47">
                  <c:v>20.3</c:v>
                </c:pt>
                <c:pt idx="48">
                  <c:v>20.07</c:v>
                </c:pt>
                <c:pt idx="49">
                  <c:v>21.05</c:v>
                </c:pt>
                <c:pt idx="50">
                  <c:v>19.649999999999999</c:v>
                </c:pt>
                <c:pt idx="51">
                  <c:v>18.809999999999999</c:v>
                </c:pt>
                <c:pt idx="52">
                  <c:v>17.62</c:v>
                </c:pt>
                <c:pt idx="53">
                  <c:v>18.29</c:v>
                </c:pt>
                <c:pt idx="54">
                  <c:v>19.059999999999999</c:v>
                </c:pt>
                <c:pt idx="55">
                  <c:v>20.100000000000001</c:v>
                </c:pt>
                <c:pt idx="56">
                  <c:v>22.74</c:v>
                </c:pt>
                <c:pt idx="57">
                  <c:v>20.46</c:v>
                </c:pt>
                <c:pt idx="58">
                  <c:v>19.59</c:v>
                </c:pt>
                <c:pt idx="59">
                  <c:v>21.01</c:v>
                </c:pt>
                <c:pt idx="60">
                  <c:v>19.77</c:v>
                </c:pt>
                <c:pt idx="61">
                  <c:v>18.46</c:v>
                </c:pt>
                <c:pt idx="62">
                  <c:v>19.73</c:v>
                </c:pt>
                <c:pt idx="63">
                  <c:v>22.84</c:v>
                </c:pt>
                <c:pt idx="64">
                  <c:v>20.440000000000001</c:v>
                </c:pt>
                <c:pt idx="65">
                  <c:v>22.03</c:v>
                </c:pt>
                <c:pt idx="66">
                  <c:v>21.21</c:v>
                </c:pt>
                <c:pt idx="67">
                  <c:v>21.76</c:v>
                </c:pt>
                <c:pt idx="68">
                  <c:v>22.3</c:v>
                </c:pt>
                <c:pt idx="69">
                  <c:v>21.69</c:v>
                </c:pt>
                <c:pt idx="70">
                  <c:v>17.73</c:v>
                </c:pt>
                <c:pt idx="71">
                  <c:v>19.8</c:v>
                </c:pt>
                <c:pt idx="72">
                  <c:v>20.75</c:v>
                </c:pt>
                <c:pt idx="73">
                  <c:v>20.38</c:v>
                </c:pt>
                <c:pt idx="74">
                  <c:v>22.67</c:v>
                </c:pt>
                <c:pt idx="75">
                  <c:v>22.46</c:v>
                </c:pt>
                <c:pt idx="76">
                  <c:v>23.33</c:v>
                </c:pt>
                <c:pt idx="77">
                  <c:v>24.16</c:v>
                </c:pt>
                <c:pt idx="78">
                  <c:v>21.7</c:v>
                </c:pt>
                <c:pt idx="79">
                  <c:v>20.86</c:v>
                </c:pt>
                <c:pt idx="80">
                  <c:v>20.25</c:v>
                </c:pt>
                <c:pt idx="81">
                  <c:v>22.19</c:v>
                </c:pt>
                <c:pt idx="82">
                  <c:v>19.52</c:v>
                </c:pt>
                <c:pt idx="83">
                  <c:v>18.43</c:v>
                </c:pt>
                <c:pt idx="84">
                  <c:v>19.32</c:v>
                </c:pt>
                <c:pt idx="85">
                  <c:v>17.809999999999999</c:v>
                </c:pt>
                <c:pt idx="86">
                  <c:v>17.28</c:v>
                </c:pt>
                <c:pt idx="87">
                  <c:v>17.649999999999999</c:v>
                </c:pt>
                <c:pt idx="88">
                  <c:v>18.489999999999998</c:v>
                </c:pt>
                <c:pt idx="89">
                  <c:v>18.64</c:v>
                </c:pt>
                <c:pt idx="90">
                  <c:v>18.59</c:v>
                </c:pt>
                <c:pt idx="91">
                  <c:v>19.809999999999999</c:v>
                </c:pt>
                <c:pt idx="92">
                  <c:v>20.14</c:v>
                </c:pt>
                <c:pt idx="93">
                  <c:v>19.489999999999998</c:v>
                </c:pt>
                <c:pt idx="94">
                  <c:v>17.71</c:v>
                </c:pt>
                <c:pt idx="95">
                  <c:v>17.27</c:v>
                </c:pt>
                <c:pt idx="96">
                  <c:v>17.2</c:v>
                </c:pt>
                <c:pt idx="97">
                  <c:v>16.72</c:v>
                </c:pt>
                <c:pt idx="98">
                  <c:v>17.84</c:v>
                </c:pt>
                <c:pt idx="99">
                  <c:v>17.18</c:v>
                </c:pt>
                <c:pt idx="100">
                  <c:v>17.7</c:v>
                </c:pt>
                <c:pt idx="101">
                  <c:v>17.32</c:v>
                </c:pt>
                <c:pt idx="102">
                  <c:v>18.75</c:v>
                </c:pt>
                <c:pt idx="103">
                  <c:v>17.440000000000001</c:v>
                </c:pt>
                <c:pt idx="104">
                  <c:v>17.37</c:v>
                </c:pt>
                <c:pt idx="105">
                  <c:v>17.09</c:v>
                </c:pt>
                <c:pt idx="106">
                  <c:v>18.39</c:v>
                </c:pt>
                <c:pt idx="107">
                  <c:v>18.97</c:v>
                </c:pt>
                <c:pt idx="108">
                  <c:v>17.420000000000002</c:v>
                </c:pt>
                <c:pt idx="109">
                  <c:v>16.88</c:v>
                </c:pt>
                <c:pt idx="110">
                  <c:v>17.579999999999998</c:v>
                </c:pt>
                <c:pt idx="111">
                  <c:v>16.34</c:v>
                </c:pt>
                <c:pt idx="112">
                  <c:v>16.600000000000001</c:v>
                </c:pt>
                <c:pt idx="113">
                  <c:v>17.38</c:v>
                </c:pt>
                <c:pt idx="114">
                  <c:v>17.399999999999999</c:v>
                </c:pt>
                <c:pt idx="115">
                  <c:v>15.9</c:v>
                </c:pt>
                <c:pt idx="116">
                  <c:v>17.71</c:v>
                </c:pt>
                <c:pt idx="117">
                  <c:v>15.23</c:v>
                </c:pt>
                <c:pt idx="118">
                  <c:v>15.27</c:v>
                </c:pt>
                <c:pt idx="119">
                  <c:v>14.72</c:v>
                </c:pt>
                <c:pt idx="120">
                  <c:v>19.36</c:v>
                </c:pt>
                <c:pt idx="121">
                  <c:v>17.059999999999999</c:v>
                </c:pt>
                <c:pt idx="122">
                  <c:v>16.29</c:v>
                </c:pt>
                <c:pt idx="123">
                  <c:v>16</c:v>
                </c:pt>
                <c:pt idx="124">
                  <c:v>16.18</c:v>
                </c:pt>
                <c:pt idx="125">
                  <c:v>15.5</c:v>
                </c:pt>
                <c:pt idx="126">
                  <c:v>16.260000000000002</c:v>
                </c:pt>
                <c:pt idx="127">
                  <c:v>16.11</c:v>
                </c:pt>
                <c:pt idx="128">
                  <c:v>17.25</c:v>
                </c:pt>
                <c:pt idx="129">
                  <c:v>16.41</c:v>
                </c:pt>
                <c:pt idx="130">
                  <c:v>16.66</c:v>
                </c:pt>
                <c:pt idx="131">
                  <c:v>16.920000000000002</c:v>
                </c:pt>
                <c:pt idx="132">
                  <c:v>16.68</c:v>
                </c:pt>
                <c:pt idx="133">
                  <c:v>17.059999999999999</c:v>
                </c:pt>
                <c:pt idx="134">
                  <c:v>17.09</c:v>
                </c:pt>
                <c:pt idx="135">
                  <c:v>16.75</c:v>
                </c:pt>
                <c:pt idx="136">
                  <c:v>16.66</c:v>
                </c:pt>
                <c:pt idx="137">
                  <c:v>18.899999999999999</c:v>
                </c:pt>
                <c:pt idx="138">
                  <c:v>18.559999999999999</c:v>
                </c:pt>
                <c:pt idx="139">
                  <c:v>15.63</c:v>
                </c:pt>
                <c:pt idx="140">
                  <c:v>23.68</c:v>
                </c:pt>
                <c:pt idx="141">
                  <c:v>21.79</c:v>
                </c:pt>
                <c:pt idx="142">
                  <c:v>20.190000000000001</c:v>
                </c:pt>
                <c:pt idx="143">
                  <c:v>20.260000000000002</c:v>
                </c:pt>
                <c:pt idx="144">
                  <c:v>21.12</c:v>
                </c:pt>
                <c:pt idx="145">
                  <c:v>21.16</c:v>
                </c:pt>
                <c:pt idx="146">
                  <c:v>21.11</c:v>
                </c:pt>
                <c:pt idx="147">
                  <c:v>21.64</c:v>
                </c:pt>
                <c:pt idx="148">
                  <c:v>20.43</c:v>
                </c:pt>
                <c:pt idx="149">
                  <c:v>28.74</c:v>
                </c:pt>
                <c:pt idx="150">
                  <c:v>35.909999999999997</c:v>
                </c:pt>
                <c:pt idx="151">
                  <c:v>32.75</c:v>
                </c:pt>
                <c:pt idx="152">
                  <c:v>28.27</c:v>
                </c:pt>
                <c:pt idx="153">
                  <c:v>24.39</c:v>
                </c:pt>
                <c:pt idx="154">
                  <c:v>25.75</c:v>
                </c:pt>
                <c:pt idx="155">
                  <c:v>25.74</c:v>
                </c:pt>
                <c:pt idx="156">
                  <c:v>24.18</c:v>
                </c:pt>
                <c:pt idx="157">
                  <c:v>23.31</c:v>
                </c:pt>
                <c:pt idx="158">
                  <c:v>27.16</c:v>
                </c:pt>
                <c:pt idx="159">
                  <c:v>27.53</c:v>
                </c:pt>
                <c:pt idx="160">
                  <c:v>26.46</c:v>
                </c:pt>
                <c:pt idx="161">
                  <c:v>28.9</c:v>
                </c:pt>
                <c:pt idx="162">
                  <c:v>30.55</c:v>
                </c:pt>
                <c:pt idx="163">
                  <c:v>36.47</c:v>
                </c:pt>
                <c:pt idx="164">
                  <c:v>33.93</c:v>
                </c:pt>
                <c:pt idx="165">
                  <c:v>29.63</c:v>
                </c:pt>
                <c:pt idx="166">
                  <c:v>29.12</c:v>
                </c:pt>
                <c:pt idx="167">
                  <c:v>27.38</c:v>
                </c:pt>
                <c:pt idx="168">
                  <c:v>29.89</c:v>
                </c:pt>
                <c:pt idx="169">
                  <c:v>29.9</c:v>
                </c:pt>
                <c:pt idx="170">
                  <c:v>29.58</c:v>
                </c:pt>
                <c:pt idx="171">
                  <c:v>28.52</c:v>
                </c:pt>
                <c:pt idx="172">
                  <c:v>30.19</c:v>
                </c:pt>
                <c:pt idx="173">
                  <c:v>28.73</c:v>
                </c:pt>
                <c:pt idx="174">
                  <c:v>29.34</c:v>
                </c:pt>
                <c:pt idx="175">
                  <c:v>28.38</c:v>
                </c:pt>
                <c:pt idx="176">
                  <c:v>28.12</c:v>
                </c:pt>
                <c:pt idx="177">
                  <c:v>29.33</c:v>
                </c:pt>
                <c:pt idx="178">
                  <c:v>30.56</c:v>
                </c:pt>
                <c:pt idx="179">
                  <c:v>29.55</c:v>
                </c:pt>
                <c:pt idx="180">
                  <c:v>28.82</c:v>
                </c:pt>
                <c:pt idx="181">
                  <c:v>27.88</c:v>
                </c:pt>
                <c:pt idx="182">
                  <c:v>28.66</c:v>
                </c:pt>
                <c:pt idx="183">
                  <c:v>30.04</c:v>
                </c:pt>
                <c:pt idx="184">
                  <c:v>30.56</c:v>
                </c:pt>
                <c:pt idx="185">
                  <c:v>28.81</c:v>
                </c:pt>
                <c:pt idx="186">
                  <c:v>28.19</c:v>
                </c:pt>
                <c:pt idx="187">
                  <c:v>28.67</c:v>
                </c:pt>
                <c:pt idx="188">
                  <c:v>29.11</c:v>
                </c:pt>
                <c:pt idx="189">
                  <c:v>28.06</c:v>
                </c:pt>
                <c:pt idx="190">
                  <c:v>27.28</c:v>
                </c:pt>
                <c:pt idx="191">
                  <c:v>27.9</c:v>
                </c:pt>
                <c:pt idx="192">
                  <c:v>27.51</c:v>
                </c:pt>
                <c:pt idx="193">
                  <c:v>27.85</c:v>
                </c:pt>
                <c:pt idx="194">
                  <c:v>28.04</c:v>
                </c:pt>
                <c:pt idx="195">
                  <c:v>30.71</c:v>
                </c:pt>
                <c:pt idx="196">
                  <c:v>31.19</c:v>
                </c:pt>
                <c:pt idx="197">
                  <c:v>33.979999999999997</c:v>
                </c:pt>
                <c:pt idx="198">
                  <c:v>31.94</c:v>
                </c:pt>
                <c:pt idx="199">
                  <c:v>31.64</c:v>
                </c:pt>
                <c:pt idx="200">
                  <c:v>31.45</c:v>
                </c:pt>
                <c:pt idx="201">
                  <c:v>31.37</c:v>
                </c:pt>
                <c:pt idx="202">
                  <c:v>29.6</c:v>
                </c:pt>
                <c:pt idx="203">
                  <c:v>27.86</c:v>
                </c:pt>
                <c:pt idx="204">
                  <c:v>27.27</c:v>
                </c:pt>
                <c:pt idx="205">
                  <c:v>27.57</c:v>
                </c:pt>
                <c:pt idx="206">
                  <c:v>28.28</c:v>
                </c:pt>
                <c:pt idx="207">
                  <c:v>29.04</c:v>
                </c:pt>
                <c:pt idx="208">
                  <c:v>30.75</c:v>
                </c:pt>
                <c:pt idx="209">
                  <c:v>31.54</c:v>
                </c:pt>
                <c:pt idx="210">
                  <c:v>30.52</c:v>
                </c:pt>
                <c:pt idx="211">
                  <c:v>30.04</c:v>
                </c:pt>
                <c:pt idx="212">
                  <c:v>30.25</c:v>
                </c:pt>
                <c:pt idx="213">
                  <c:v>30.03</c:v>
                </c:pt>
                <c:pt idx="214">
                  <c:v>29.85</c:v>
                </c:pt>
                <c:pt idx="215">
                  <c:v>29.11</c:v>
                </c:pt>
                <c:pt idx="216">
                  <c:v>30.87</c:v>
                </c:pt>
                <c:pt idx="217">
                  <c:v>30.79</c:v>
                </c:pt>
                <c:pt idx="218">
                  <c:v>26.96</c:v>
                </c:pt>
                <c:pt idx="219">
                  <c:v>25.6</c:v>
                </c:pt>
                <c:pt idx="220">
                  <c:v>24.58</c:v>
                </c:pt>
                <c:pt idx="221">
                  <c:v>22.89</c:v>
                </c:pt>
                <c:pt idx="222">
                  <c:v>22.57</c:v>
                </c:pt>
                <c:pt idx="223">
                  <c:v>21.34</c:v>
                </c:pt>
                <c:pt idx="224">
                  <c:v>20.95</c:v>
                </c:pt>
                <c:pt idx="225">
                  <c:v>20.09</c:v>
                </c:pt>
                <c:pt idx="226">
                  <c:v>21.09</c:v>
                </c:pt>
                <c:pt idx="227">
                  <c:v>20.98</c:v>
                </c:pt>
                <c:pt idx="228">
                  <c:v>22.76</c:v>
                </c:pt>
                <c:pt idx="229">
                  <c:v>22.86</c:v>
                </c:pt>
                <c:pt idx="230">
                  <c:v>22.96</c:v>
                </c:pt>
                <c:pt idx="231">
                  <c:v>23.91</c:v>
                </c:pt>
                <c:pt idx="232">
                  <c:v>22.16</c:v>
                </c:pt>
                <c:pt idx="233">
                  <c:v>22.29</c:v>
                </c:pt>
                <c:pt idx="234">
                  <c:v>22.03</c:v>
                </c:pt>
                <c:pt idx="235">
                  <c:v>20.94</c:v>
                </c:pt>
                <c:pt idx="236">
                  <c:v>22.62</c:v>
                </c:pt>
                <c:pt idx="237">
                  <c:v>22.59</c:v>
                </c:pt>
                <c:pt idx="238">
                  <c:v>23.58</c:v>
                </c:pt>
                <c:pt idx="239">
                  <c:v>23.75</c:v>
                </c:pt>
                <c:pt idx="240">
                  <c:v>21.28</c:v>
                </c:pt>
                <c:pt idx="241">
                  <c:v>23.05</c:v>
                </c:pt>
                <c:pt idx="242">
                  <c:v>23.85</c:v>
                </c:pt>
                <c:pt idx="243">
                  <c:v>24.85</c:v>
                </c:pt>
                <c:pt idx="244">
                  <c:v>23.11</c:v>
                </c:pt>
                <c:pt idx="245">
                  <c:v>23.08</c:v>
                </c:pt>
                <c:pt idx="246">
                  <c:v>23.13</c:v>
                </c:pt>
                <c:pt idx="247">
                  <c:v>22.66</c:v>
                </c:pt>
                <c:pt idx="248">
                  <c:v>24.03</c:v>
                </c:pt>
                <c:pt idx="249">
                  <c:v>24.18</c:v>
                </c:pt>
                <c:pt idx="250">
                  <c:v>24.81</c:v>
                </c:pt>
                <c:pt idx="251">
                  <c:v>25.05</c:v>
                </c:pt>
                <c:pt idx="252">
                  <c:v>26.38</c:v>
                </c:pt>
                <c:pt idx="253">
                  <c:v>26.62</c:v>
                </c:pt>
                <c:pt idx="254">
                  <c:v>27.93</c:v>
                </c:pt>
                <c:pt idx="255">
                  <c:v>27.19</c:v>
                </c:pt>
                <c:pt idx="256">
                  <c:v>28.95</c:v>
                </c:pt>
                <c:pt idx="257">
                  <c:v>30.38</c:v>
                </c:pt>
                <c:pt idx="258">
                  <c:v>33.299999999999997</c:v>
                </c:pt>
                <c:pt idx="259">
                  <c:v>31.33</c:v>
                </c:pt>
                <c:pt idx="260">
                  <c:v>32.630000000000003</c:v>
                </c:pt>
                <c:pt idx="261">
                  <c:v>36.200000000000003</c:v>
                </c:pt>
                <c:pt idx="262">
                  <c:v>36.159999999999997</c:v>
                </c:pt>
                <c:pt idx="263">
                  <c:v>33.200000000000003</c:v>
                </c:pt>
                <c:pt idx="264">
                  <c:v>27.45</c:v>
                </c:pt>
                <c:pt idx="265">
                  <c:v>25.39</c:v>
                </c:pt>
                <c:pt idx="266">
                  <c:v>24.33</c:v>
                </c:pt>
                <c:pt idx="267">
                  <c:v>24.9</c:v>
                </c:pt>
                <c:pt idx="268">
                  <c:v>23.92</c:v>
                </c:pt>
                <c:pt idx="269">
                  <c:v>22.86</c:v>
                </c:pt>
                <c:pt idx="270">
                  <c:v>22.2</c:v>
                </c:pt>
                <c:pt idx="271">
                  <c:v>23.05</c:v>
                </c:pt>
                <c:pt idx="272">
                  <c:v>23.17</c:v>
                </c:pt>
                <c:pt idx="273">
                  <c:v>21.37</c:v>
                </c:pt>
                <c:pt idx="274">
                  <c:v>20.91</c:v>
                </c:pt>
                <c:pt idx="275">
                  <c:v>21.04</c:v>
                </c:pt>
                <c:pt idx="276">
                  <c:v>21.86</c:v>
                </c:pt>
                <c:pt idx="277">
                  <c:v>21.46</c:v>
                </c:pt>
                <c:pt idx="278">
                  <c:v>22.68</c:v>
                </c:pt>
                <c:pt idx="279">
                  <c:v>23.6</c:v>
                </c:pt>
                <c:pt idx="280">
                  <c:v>23.38</c:v>
                </c:pt>
                <c:pt idx="281">
                  <c:v>22.56</c:v>
                </c:pt>
                <c:pt idx="282">
                  <c:v>22.26</c:v>
                </c:pt>
                <c:pt idx="283">
                  <c:v>20.86</c:v>
                </c:pt>
                <c:pt idx="284">
                  <c:v>21.48</c:v>
                </c:pt>
                <c:pt idx="285">
                  <c:v>19.57</c:v>
                </c:pt>
                <c:pt idx="286">
                  <c:v>19.84</c:v>
                </c:pt>
                <c:pt idx="287">
                  <c:v>22.26</c:v>
                </c:pt>
                <c:pt idx="288">
                  <c:v>20.78</c:v>
                </c:pt>
                <c:pt idx="289">
                  <c:v>21.01</c:v>
                </c:pt>
                <c:pt idx="290">
                  <c:v>22.86</c:v>
                </c:pt>
                <c:pt idx="291">
                  <c:v>20.38</c:v>
                </c:pt>
                <c:pt idx="292">
                  <c:v>21.26</c:v>
                </c:pt>
                <c:pt idx="293">
                  <c:v>21.23</c:v>
                </c:pt>
                <c:pt idx="294">
                  <c:v>21.23</c:v>
                </c:pt>
                <c:pt idx="295">
                  <c:v>20.86</c:v>
                </c:pt>
                <c:pt idx="296">
                  <c:v>20.45</c:v>
                </c:pt>
                <c:pt idx="297">
                  <c:v>20.55</c:v>
                </c:pt>
                <c:pt idx="298">
                  <c:v>21.05</c:v>
                </c:pt>
                <c:pt idx="299">
                  <c:v>20.81</c:v>
                </c:pt>
                <c:pt idx="300">
                  <c:v>20.88</c:v>
                </c:pt>
                <c:pt idx="301">
                  <c:v>18.82</c:v>
                </c:pt>
                <c:pt idx="302">
                  <c:v>16.09</c:v>
                </c:pt>
                <c:pt idx="303">
                  <c:v>14.94</c:v>
                </c:pt>
                <c:pt idx="304">
                  <c:v>14.9</c:v>
                </c:pt>
                <c:pt idx="305">
                  <c:v>15.79</c:v>
                </c:pt>
                <c:pt idx="306">
                  <c:v>16.11</c:v>
                </c:pt>
                <c:pt idx="307">
                  <c:v>16.04</c:v>
                </c:pt>
                <c:pt idx="308">
                  <c:v>16.86</c:v>
                </c:pt>
                <c:pt idx="309">
                  <c:v>16.489999999999998</c:v>
                </c:pt>
                <c:pt idx="310">
                  <c:v>16.760000000000002</c:v>
                </c:pt>
                <c:pt idx="311">
                  <c:v>16.309999999999999</c:v>
                </c:pt>
                <c:pt idx="312">
                  <c:v>16.55</c:v>
                </c:pt>
                <c:pt idx="313">
                  <c:v>16.88</c:v>
                </c:pt>
                <c:pt idx="314">
                  <c:v>17.420000000000002</c:v>
                </c:pt>
                <c:pt idx="315">
                  <c:v>17.399999999999999</c:v>
                </c:pt>
                <c:pt idx="316">
                  <c:v>17.61</c:v>
                </c:pt>
                <c:pt idx="317">
                  <c:v>18.010000000000002</c:v>
                </c:pt>
                <c:pt idx="318">
                  <c:v>17.63</c:v>
                </c:pt>
                <c:pt idx="319">
                  <c:v>17.41</c:v>
                </c:pt>
                <c:pt idx="320">
                  <c:v>20.12</c:v>
                </c:pt>
                <c:pt idx="321">
                  <c:v>19.73</c:v>
                </c:pt>
                <c:pt idx="322">
                  <c:v>17.239999999999998</c:v>
                </c:pt>
                <c:pt idx="323">
                  <c:v>18.45</c:v>
                </c:pt>
                <c:pt idx="324">
                  <c:v>16.5</c:v>
                </c:pt>
                <c:pt idx="325">
                  <c:v>15.82</c:v>
                </c:pt>
                <c:pt idx="326">
                  <c:v>15.47</c:v>
                </c:pt>
                <c:pt idx="327">
                  <c:v>16.260000000000002</c:v>
                </c:pt>
                <c:pt idx="328">
                  <c:v>15.68</c:v>
                </c:pt>
                <c:pt idx="329">
                  <c:v>16.78</c:v>
                </c:pt>
                <c:pt idx="330">
                  <c:v>17.02</c:v>
                </c:pt>
                <c:pt idx="331">
                  <c:v>16.72</c:v>
                </c:pt>
                <c:pt idx="332">
                  <c:v>17.149999999999999</c:v>
                </c:pt>
                <c:pt idx="333">
                  <c:v>17.27</c:v>
                </c:pt>
                <c:pt idx="334">
                  <c:v>18.27</c:v>
                </c:pt>
                <c:pt idx="335">
                  <c:v>18.239999999999998</c:v>
                </c:pt>
                <c:pt idx="336">
                  <c:v>17.77</c:v>
                </c:pt>
                <c:pt idx="337">
                  <c:v>17.52</c:v>
                </c:pt>
                <c:pt idx="338">
                  <c:v>17.239999999999998</c:v>
                </c:pt>
                <c:pt idx="339">
                  <c:v>17.920000000000002</c:v>
                </c:pt>
                <c:pt idx="340">
                  <c:v>17.46</c:v>
                </c:pt>
                <c:pt idx="341">
                  <c:v>17.78</c:v>
                </c:pt>
                <c:pt idx="342">
                  <c:v>17.170000000000002</c:v>
                </c:pt>
                <c:pt idx="343">
                  <c:v>17.54</c:v>
                </c:pt>
                <c:pt idx="344">
                  <c:v>17.66</c:v>
                </c:pt>
                <c:pt idx="345">
                  <c:v>18</c:v>
                </c:pt>
                <c:pt idx="346">
                  <c:v>18.38</c:v>
                </c:pt>
                <c:pt idx="347">
                  <c:v>17.239999999999998</c:v>
                </c:pt>
                <c:pt idx="348">
                  <c:v>16.64</c:v>
                </c:pt>
                <c:pt idx="349">
                  <c:v>17.100000000000001</c:v>
                </c:pt>
                <c:pt idx="350">
                  <c:v>16.07</c:v>
                </c:pt>
                <c:pt idx="351">
                  <c:v>16.16</c:v>
                </c:pt>
                <c:pt idx="352">
                  <c:v>16.11</c:v>
                </c:pt>
                <c:pt idx="353">
                  <c:v>15.23</c:v>
                </c:pt>
                <c:pt idx="354">
                  <c:v>15.67</c:v>
                </c:pt>
                <c:pt idx="355">
                  <c:v>15.9</c:v>
                </c:pt>
                <c:pt idx="356">
                  <c:v>16.02</c:v>
                </c:pt>
                <c:pt idx="357">
                  <c:v>15.93</c:v>
                </c:pt>
                <c:pt idx="358">
                  <c:v>16.87</c:v>
                </c:pt>
                <c:pt idx="359">
                  <c:v>16.170000000000002</c:v>
                </c:pt>
                <c:pt idx="360">
                  <c:v>16.399999999999999</c:v>
                </c:pt>
                <c:pt idx="361">
                  <c:v>16.93</c:v>
                </c:pt>
                <c:pt idx="362">
                  <c:v>16.98</c:v>
                </c:pt>
                <c:pt idx="363">
                  <c:v>17.47</c:v>
                </c:pt>
                <c:pt idx="364">
                  <c:v>17.32</c:v>
                </c:pt>
                <c:pt idx="365">
                  <c:v>17.72</c:v>
                </c:pt>
                <c:pt idx="366">
                  <c:v>16.989999999999998</c:v>
                </c:pt>
                <c:pt idx="367">
                  <c:v>15.98</c:v>
                </c:pt>
                <c:pt idx="368">
                  <c:v>15.5</c:v>
                </c:pt>
                <c:pt idx="369">
                  <c:v>16.14</c:v>
                </c:pt>
                <c:pt idx="370">
                  <c:v>17.440000000000001</c:v>
                </c:pt>
                <c:pt idx="371">
                  <c:v>16.75</c:v>
                </c:pt>
                <c:pt idx="372">
                  <c:v>16.510000000000002</c:v>
                </c:pt>
                <c:pt idx="373">
                  <c:v>18.28</c:v>
                </c:pt>
                <c:pt idx="374">
                  <c:v>17.850000000000001</c:v>
                </c:pt>
                <c:pt idx="375">
                  <c:v>17.98</c:v>
                </c:pt>
                <c:pt idx="376">
                  <c:v>17.87</c:v>
                </c:pt>
                <c:pt idx="377">
                  <c:v>19.55</c:v>
                </c:pt>
                <c:pt idx="378">
                  <c:v>18.64</c:v>
                </c:pt>
                <c:pt idx="379">
                  <c:v>17.63</c:v>
                </c:pt>
                <c:pt idx="380">
                  <c:v>19.47</c:v>
                </c:pt>
                <c:pt idx="381">
                  <c:v>18.350000000000001</c:v>
                </c:pt>
                <c:pt idx="382">
                  <c:v>20.29</c:v>
                </c:pt>
                <c:pt idx="383">
                  <c:v>19.760000000000002</c:v>
                </c:pt>
                <c:pt idx="384">
                  <c:v>19.190000000000001</c:v>
                </c:pt>
                <c:pt idx="385">
                  <c:v>17.39</c:v>
                </c:pt>
                <c:pt idx="386">
                  <c:v>18.29</c:v>
                </c:pt>
                <c:pt idx="387">
                  <c:v>17.78</c:v>
                </c:pt>
                <c:pt idx="388">
                  <c:v>17.489999999999998</c:v>
                </c:pt>
                <c:pt idx="389">
                  <c:v>17.52</c:v>
                </c:pt>
                <c:pt idx="390">
                  <c:v>15.77</c:v>
                </c:pt>
                <c:pt idx="391">
                  <c:v>15.5</c:v>
                </c:pt>
                <c:pt idx="392">
                  <c:v>16.899999999999999</c:v>
                </c:pt>
                <c:pt idx="393">
                  <c:v>16.579999999999998</c:v>
                </c:pt>
                <c:pt idx="394">
                  <c:v>16.41</c:v>
                </c:pt>
                <c:pt idx="395">
                  <c:v>15.74</c:v>
                </c:pt>
                <c:pt idx="396">
                  <c:v>15.45</c:v>
                </c:pt>
                <c:pt idx="397">
                  <c:v>15.67</c:v>
                </c:pt>
                <c:pt idx="398">
                  <c:v>15.47</c:v>
                </c:pt>
                <c:pt idx="399">
                  <c:v>15.18</c:v>
                </c:pt>
                <c:pt idx="400">
                  <c:v>15.47</c:v>
                </c:pt>
                <c:pt idx="401">
                  <c:v>15.26</c:v>
                </c:pt>
                <c:pt idx="402">
                  <c:v>15.92</c:v>
                </c:pt>
                <c:pt idx="403">
                  <c:v>15.54</c:v>
                </c:pt>
                <c:pt idx="404">
                  <c:v>15.56</c:v>
                </c:pt>
                <c:pt idx="405">
                  <c:v>15.98</c:v>
                </c:pt>
                <c:pt idx="406">
                  <c:v>15.45</c:v>
                </c:pt>
                <c:pt idx="407">
                  <c:v>15.26</c:v>
                </c:pt>
                <c:pt idx="408">
                  <c:v>14.73</c:v>
                </c:pt>
                <c:pt idx="409">
                  <c:v>15.09</c:v>
                </c:pt>
                <c:pt idx="410">
                  <c:v>15.19</c:v>
                </c:pt>
                <c:pt idx="411">
                  <c:v>16.010000000000002</c:v>
                </c:pt>
                <c:pt idx="412">
                  <c:v>21.19</c:v>
                </c:pt>
                <c:pt idx="413">
                  <c:v>18.86</c:v>
                </c:pt>
                <c:pt idx="414">
                  <c:v>15.62</c:v>
                </c:pt>
                <c:pt idx="415">
                  <c:v>14.59</c:v>
                </c:pt>
                <c:pt idx="416">
                  <c:v>14.41</c:v>
                </c:pt>
                <c:pt idx="417">
                  <c:v>14.81</c:v>
                </c:pt>
                <c:pt idx="418">
                  <c:v>15.46</c:v>
                </c:pt>
                <c:pt idx="419">
                  <c:v>15.31</c:v>
                </c:pt>
                <c:pt idx="420">
                  <c:v>14.82</c:v>
                </c:pt>
                <c:pt idx="421">
                  <c:v>14.46</c:v>
                </c:pt>
                <c:pt idx="422">
                  <c:v>16.57</c:v>
                </c:pt>
                <c:pt idx="423">
                  <c:v>17.18</c:v>
                </c:pt>
                <c:pt idx="424">
                  <c:v>17.309999999999999</c:v>
                </c:pt>
                <c:pt idx="425">
                  <c:v>16.760000000000002</c:v>
                </c:pt>
                <c:pt idx="426">
                  <c:v>17.73</c:v>
                </c:pt>
                <c:pt idx="427">
                  <c:v>18.22</c:v>
                </c:pt>
                <c:pt idx="428">
                  <c:v>17.96</c:v>
                </c:pt>
                <c:pt idx="429">
                  <c:v>16.21</c:v>
                </c:pt>
                <c:pt idx="430">
                  <c:v>17.88</c:v>
                </c:pt>
                <c:pt idx="431">
                  <c:v>17.82</c:v>
                </c:pt>
                <c:pt idx="432">
                  <c:v>17.68</c:v>
                </c:pt>
                <c:pt idx="433">
                  <c:v>17.559999999999999</c:v>
                </c:pt>
                <c:pt idx="434">
                  <c:v>17.559999999999999</c:v>
                </c:pt>
                <c:pt idx="435">
                  <c:v>17.079999999999998</c:v>
                </c:pt>
                <c:pt idx="436">
                  <c:v>16.38</c:v>
                </c:pt>
                <c:pt idx="437">
                  <c:v>16.04</c:v>
                </c:pt>
                <c:pt idx="438">
                  <c:v>15.68</c:v>
                </c:pt>
                <c:pt idx="439">
                  <c:v>15.35</c:v>
                </c:pt>
                <c:pt idx="440">
                  <c:v>16.309999999999999</c:v>
                </c:pt>
                <c:pt idx="441">
                  <c:v>15.85</c:v>
                </c:pt>
                <c:pt idx="442">
                  <c:v>14.81</c:v>
                </c:pt>
                <c:pt idx="443">
                  <c:v>15.81</c:v>
                </c:pt>
                <c:pt idx="444">
                  <c:v>17.04</c:v>
                </c:pt>
                <c:pt idx="445">
                  <c:v>15.63</c:v>
                </c:pt>
                <c:pt idx="446">
                  <c:v>18.579999999999998</c:v>
                </c:pt>
                <c:pt idx="447">
                  <c:v>17.809999999999999</c:v>
                </c:pt>
                <c:pt idx="448">
                  <c:v>18.54</c:v>
                </c:pt>
                <c:pt idx="449">
                  <c:v>17.8</c:v>
                </c:pt>
                <c:pt idx="450">
                  <c:v>17.600000000000001</c:v>
                </c:pt>
                <c:pt idx="451">
                  <c:v>16.71</c:v>
                </c:pt>
                <c:pt idx="452">
                  <c:v>16.22</c:v>
                </c:pt>
                <c:pt idx="453">
                  <c:v>14.85</c:v>
                </c:pt>
                <c:pt idx="454">
                  <c:v>16.32</c:v>
                </c:pt>
                <c:pt idx="455">
                  <c:v>15.87</c:v>
                </c:pt>
                <c:pt idx="456">
                  <c:v>16.66</c:v>
                </c:pt>
                <c:pt idx="457">
                  <c:v>16.55</c:v>
                </c:pt>
                <c:pt idx="458">
                  <c:v>16.260000000000002</c:v>
                </c:pt>
                <c:pt idx="459">
                  <c:v>15.62</c:v>
                </c:pt>
                <c:pt idx="460">
                  <c:v>15.75</c:v>
                </c:pt>
                <c:pt idx="461">
                  <c:v>15.45</c:v>
                </c:pt>
                <c:pt idx="462">
                  <c:v>15.55</c:v>
                </c:pt>
                <c:pt idx="463">
                  <c:v>15.46</c:v>
                </c:pt>
                <c:pt idx="464">
                  <c:v>15.48</c:v>
                </c:pt>
                <c:pt idx="465">
                  <c:v>15.6</c:v>
                </c:pt>
                <c:pt idx="466">
                  <c:v>16.350000000000001</c:v>
                </c:pt>
                <c:pt idx="467">
                  <c:v>16.48</c:v>
                </c:pt>
                <c:pt idx="468">
                  <c:v>16.47</c:v>
                </c:pt>
                <c:pt idx="469">
                  <c:v>15.97</c:v>
                </c:pt>
                <c:pt idx="470">
                  <c:v>15.43</c:v>
                </c:pt>
                <c:pt idx="471">
                  <c:v>14.89</c:v>
                </c:pt>
                <c:pt idx="472">
                  <c:v>14.04</c:v>
                </c:pt>
                <c:pt idx="473">
                  <c:v>13.95</c:v>
                </c:pt>
                <c:pt idx="474">
                  <c:v>13.96</c:v>
                </c:pt>
                <c:pt idx="475">
                  <c:v>21.18</c:v>
                </c:pt>
                <c:pt idx="476">
                  <c:v>18.28</c:v>
                </c:pt>
                <c:pt idx="477">
                  <c:v>20.34</c:v>
                </c:pt>
                <c:pt idx="478">
                  <c:v>20.399999999999999</c:v>
                </c:pt>
                <c:pt idx="479">
                  <c:v>19.11</c:v>
                </c:pt>
                <c:pt idx="480">
                  <c:v>21.2</c:v>
                </c:pt>
                <c:pt idx="481">
                  <c:v>21.92</c:v>
                </c:pt>
                <c:pt idx="482">
                  <c:v>19.8</c:v>
                </c:pt>
                <c:pt idx="483">
                  <c:v>19.84</c:v>
                </c:pt>
                <c:pt idx="484">
                  <c:v>20.260000000000002</c:v>
                </c:pt>
                <c:pt idx="485">
                  <c:v>20.18</c:v>
                </c:pt>
                <c:pt idx="486">
                  <c:v>19.7</c:v>
                </c:pt>
                <c:pt idx="487">
                  <c:v>19.54</c:v>
                </c:pt>
                <c:pt idx="488">
                  <c:v>20.190000000000001</c:v>
                </c:pt>
                <c:pt idx="489">
                  <c:v>19.04</c:v>
                </c:pt>
                <c:pt idx="490">
                  <c:v>19.739999999999998</c:v>
                </c:pt>
                <c:pt idx="491">
                  <c:v>19.89</c:v>
                </c:pt>
                <c:pt idx="492">
                  <c:v>20.57</c:v>
                </c:pt>
                <c:pt idx="493">
                  <c:v>19.079999999999998</c:v>
                </c:pt>
                <c:pt idx="494">
                  <c:v>17.88</c:v>
                </c:pt>
                <c:pt idx="495">
                  <c:v>17.62</c:v>
                </c:pt>
                <c:pt idx="496">
                  <c:v>18.12</c:v>
                </c:pt>
                <c:pt idx="497">
                  <c:v>17.78</c:v>
                </c:pt>
                <c:pt idx="498">
                  <c:v>17.96</c:v>
                </c:pt>
                <c:pt idx="499">
                  <c:v>17.649999999999999</c:v>
                </c:pt>
                <c:pt idx="500">
                  <c:v>16.61</c:v>
                </c:pt>
                <c:pt idx="501">
                  <c:v>15.67</c:v>
                </c:pt>
                <c:pt idx="502">
                  <c:v>15.44</c:v>
                </c:pt>
                <c:pt idx="503">
                  <c:v>15.7</c:v>
                </c:pt>
                <c:pt idx="504">
                  <c:v>17.63</c:v>
                </c:pt>
                <c:pt idx="505">
                  <c:v>19.309999999999999</c:v>
                </c:pt>
                <c:pt idx="506">
                  <c:v>18.95</c:v>
                </c:pt>
                <c:pt idx="507">
                  <c:v>18.75</c:v>
                </c:pt>
                <c:pt idx="508">
                  <c:v>18.96</c:v>
                </c:pt>
                <c:pt idx="509">
                  <c:v>19.23</c:v>
                </c:pt>
                <c:pt idx="510">
                  <c:v>18.72</c:v>
                </c:pt>
                <c:pt idx="511">
                  <c:v>18.96</c:v>
                </c:pt>
                <c:pt idx="512">
                  <c:v>18.45</c:v>
                </c:pt>
                <c:pt idx="513">
                  <c:v>16.8</c:v>
                </c:pt>
                <c:pt idx="514">
                  <c:v>17.010000000000002</c:v>
                </c:pt>
                <c:pt idx="515">
                  <c:v>17.39</c:v>
                </c:pt>
                <c:pt idx="516">
                  <c:v>17.64</c:v>
                </c:pt>
                <c:pt idx="517">
                  <c:v>16.32</c:v>
                </c:pt>
                <c:pt idx="518">
                  <c:v>16.420000000000002</c:v>
                </c:pt>
                <c:pt idx="519">
                  <c:v>17.920000000000002</c:v>
                </c:pt>
                <c:pt idx="520">
                  <c:v>16.75</c:v>
                </c:pt>
                <c:pt idx="521">
                  <c:v>16.46</c:v>
                </c:pt>
                <c:pt idx="522">
                  <c:v>16.239999999999998</c:v>
                </c:pt>
                <c:pt idx="523">
                  <c:v>16.670000000000002</c:v>
                </c:pt>
                <c:pt idx="524">
                  <c:v>17.670000000000002</c:v>
                </c:pt>
                <c:pt idx="525">
                  <c:v>17.62</c:v>
                </c:pt>
                <c:pt idx="526">
                  <c:v>17.489999999999998</c:v>
                </c:pt>
                <c:pt idx="527">
                  <c:v>17.399999999999999</c:v>
                </c:pt>
                <c:pt idx="528">
                  <c:v>18.2</c:v>
                </c:pt>
                <c:pt idx="529">
                  <c:v>17.96</c:v>
                </c:pt>
                <c:pt idx="530">
                  <c:v>18.22</c:v>
                </c:pt>
                <c:pt idx="531">
                  <c:v>18.79</c:v>
                </c:pt>
                <c:pt idx="532">
                  <c:v>18.510000000000002</c:v>
                </c:pt>
                <c:pt idx="533">
                  <c:v>18.559999999999999</c:v>
                </c:pt>
                <c:pt idx="534">
                  <c:v>17.7</c:v>
                </c:pt>
                <c:pt idx="535">
                  <c:v>17.37</c:v>
                </c:pt>
                <c:pt idx="536">
                  <c:v>17.45</c:v>
                </c:pt>
                <c:pt idx="537">
                  <c:v>17.03</c:v>
                </c:pt>
                <c:pt idx="538">
                  <c:v>18.22</c:v>
                </c:pt>
                <c:pt idx="539">
                  <c:v>17.16</c:v>
                </c:pt>
                <c:pt idx="540">
                  <c:v>16.72</c:v>
                </c:pt>
                <c:pt idx="541">
                  <c:v>16.87</c:v>
                </c:pt>
                <c:pt idx="542">
                  <c:v>17.13</c:v>
                </c:pt>
                <c:pt idx="543">
                  <c:v>16.350000000000001</c:v>
                </c:pt>
                <c:pt idx="544">
                  <c:v>16.64</c:v>
                </c:pt>
                <c:pt idx="545">
                  <c:v>16.510000000000002</c:v>
                </c:pt>
                <c:pt idx="546">
                  <c:v>16.68</c:v>
                </c:pt>
                <c:pt idx="547">
                  <c:v>16.88</c:v>
                </c:pt>
                <c:pt idx="548">
                  <c:v>17.260000000000002</c:v>
                </c:pt>
                <c:pt idx="549">
                  <c:v>17.55</c:v>
                </c:pt>
                <c:pt idx="550">
                  <c:v>18.47</c:v>
                </c:pt>
                <c:pt idx="551">
                  <c:v>19.75</c:v>
                </c:pt>
                <c:pt idx="552">
                  <c:v>19.68</c:v>
                </c:pt>
                <c:pt idx="553">
                  <c:v>18.68</c:v>
                </c:pt>
                <c:pt idx="554">
                  <c:v>19.79</c:v>
                </c:pt>
                <c:pt idx="555">
                  <c:v>19.72</c:v>
                </c:pt>
                <c:pt idx="556">
                  <c:v>18.350000000000001</c:v>
                </c:pt>
                <c:pt idx="557">
                  <c:v>18.46</c:v>
                </c:pt>
                <c:pt idx="558">
                  <c:v>16.79</c:v>
                </c:pt>
                <c:pt idx="559">
                  <c:v>16.690000000000001</c:v>
                </c:pt>
                <c:pt idx="560">
                  <c:v>14.57</c:v>
                </c:pt>
                <c:pt idx="561">
                  <c:v>16.309999999999999</c:v>
                </c:pt>
                <c:pt idx="562">
                  <c:v>16.73</c:v>
                </c:pt>
                <c:pt idx="563">
                  <c:v>16.32</c:v>
                </c:pt>
                <c:pt idx="564">
                  <c:v>16.190000000000001</c:v>
                </c:pt>
                <c:pt idx="565">
                  <c:v>15.69</c:v>
                </c:pt>
                <c:pt idx="566">
                  <c:v>16.02</c:v>
                </c:pt>
                <c:pt idx="567">
                  <c:v>15.97</c:v>
                </c:pt>
                <c:pt idx="568">
                  <c:v>16.18</c:v>
                </c:pt>
                <c:pt idx="569">
                  <c:v>16.48</c:v>
                </c:pt>
                <c:pt idx="570">
                  <c:v>17.059999999999999</c:v>
                </c:pt>
                <c:pt idx="571">
                  <c:v>17.46</c:v>
                </c:pt>
                <c:pt idx="572">
                  <c:v>16.72</c:v>
                </c:pt>
                <c:pt idx="573">
                  <c:v>18.809999999999999</c:v>
                </c:pt>
                <c:pt idx="574">
                  <c:v>20.149999999999999</c:v>
                </c:pt>
                <c:pt idx="575">
                  <c:v>17.89</c:v>
                </c:pt>
                <c:pt idx="576">
                  <c:v>16.850000000000001</c:v>
                </c:pt>
                <c:pt idx="577">
                  <c:v>15.65</c:v>
                </c:pt>
                <c:pt idx="578">
                  <c:v>15.98</c:v>
                </c:pt>
                <c:pt idx="579">
                  <c:v>16.03</c:v>
                </c:pt>
                <c:pt idx="580">
                  <c:v>14.85</c:v>
                </c:pt>
                <c:pt idx="581">
                  <c:v>15.93</c:v>
                </c:pt>
                <c:pt idx="582">
                  <c:v>16.53</c:v>
                </c:pt>
                <c:pt idx="583">
                  <c:v>15.96</c:v>
                </c:pt>
                <c:pt idx="584">
                  <c:v>15.83</c:v>
                </c:pt>
                <c:pt idx="585">
                  <c:v>16.309999999999999</c:v>
                </c:pt>
                <c:pt idx="586">
                  <c:v>16.489999999999998</c:v>
                </c:pt>
                <c:pt idx="587">
                  <c:v>16.239999999999998</c:v>
                </c:pt>
                <c:pt idx="588">
                  <c:v>15.95</c:v>
                </c:pt>
                <c:pt idx="589">
                  <c:v>15.53</c:v>
                </c:pt>
                <c:pt idx="590">
                  <c:v>16.61</c:v>
                </c:pt>
                <c:pt idx="591">
                  <c:v>16.920000000000002</c:v>
                </c:pt>
                <c:pt idx="592">
                  <c:v>16.66</c:v>
                </c:pt>
                <c:pt idx="593">
                  <c:v>16.809999999999999</c:v>
                </c:pt>
                <c:pt idx="594">
                  <c:v>16.54</c:v>
                </c:pt>
                <c:pt idx="595">
                  <c:v>15.65</c:v>
                </c:pt>
                <c:pt idx="596">
                  <c:v>15.17</c:v>
                </c:pt>
                <c:pt idx="597">
                  <c:v>15.68</c:v>
                </c:pt>
                <c:pt idx="598">
                  <c:v>15.19</c:v>
                </c:pt>
                <c:pt idx="599">
                  <c:v>15.49</c:v>
                </c:pt>
                <c:pt idx="600">
                  <c:v>14.82</c:v>
                </c:pt>
                <c:pt idx="601">
                  <c:v>14.62</c:v>
                </c:pt>
                <c:pt idx="602">
                  <c:v>13.57</c:v>
                </c:pt>
                <c:pt idx="603">
                  <c:v>13.62</c:v>
                </c:pt>
                <c:pt idx="604">
                  <c:v>13.92</c:v>
                </c:pt>
                <c:pt idx="605">
                  <c:v>13.73</c:v>
                </c:pt>
                <c:pt idx="606">
                  <c:v>14.92</c:v>
                </c:pt>
                <c:pt idx="607">
                  <c:v>13.99</c:v>
                </c:pt>
                <c:pt idx="608">
                  <c:v>13.77</c:v>
                </c:pt>
                <c:pt idx="609">
                  <c:v>13.86</c:v>
                </c:pt>
                <c:pt idx="610">
                  <c:v>14.43</c:v>
                </c:pt>
                <c:pt idx="611">
                  <c:v>14.57</c:v>
                </c:pt>
                <c:pt idx="612">
                  <c:v>14.35</c:v>
                </c:pt>
                <c:pt idx="613">
                  <c:v>13.66</c:v>
                </c:pt>
                <c:pt idx="614">
                  <c:v>14.65</c:v>
                </c:pt>
                <c:pt idx="615">
                  <c:v>15.45</c:v>
                </c:pt>
                <c:pt idx="616">
                  <c:v>15.97</c:v>
                </c:pt>
                <c:pt idx="617">
                  <c:v>16.62</c:v>
                </c:pt>
                <c:pt idx="618">
                  <c:v>16.29</c:v>
                </c:pt>
                <c:pt idx="619">
                  <c:v>14.95</c:v>
                </c:pt>
                <c:pt idx="620">
                  <c:v>14.76</c:v>
                </c:pt>
                <c:pt idx="621">
                  <c:v>15.22</c:v>
                </c:pt>
                <c:pt idx="622">
                  <c:v>18.079999999999998</c:v>
                </c:pt>
                <c:pt idx="623">
                  <c:v>18.2</c:v>
                </c:pt>
                <c:pt idx="624">
                  <c:v>16.309999999999999</c:v>
                </c:pt>
                <c:pt idx="625">
                  <c:v>16.66</c:v>
                </c:pt>
                <c:pt idx="626">
                  <c:v>14.53</c:v>
                </c:pt>
                <c:pt idx="627">
                  <c:v>14.4</c:v>
                </c:pt>
                <c:pt idx="628">
                  <c:v>14.4</c:v>
                </c:pt>
                <c:pt idx="629">
                  <c:v>14.67</c:v>
                </c:pt>
                <c:pt idx="630">
                  <c:v>13.21</c:v>
                </c:pt>
                <c:pt idx="631">
                  <c:v>13.35</c:v>
                </c:pt>
                <c:pt idx="632">
                  <c:v>13.34</c:v>
                </c:pt>
                <c:pt idx="633">
                  <c:v>13.88</c:v>
                </c:pt>
                <c:pt idx="634">
                  <c:v>14.87</c:v>
                </c:pt>
                <c:pt idx="635">
                  <c:v>15.83</c:v>
                </c:pt>
                <c:pt idx="636">
                  <c:v>15.53</c:v>
                </c:pt>
                <c:pt idx="637">
                  <c:v>14.6</c:v>
                </c:pt>
                <c:pt idx="638">
                  <c:v>13.7</c:v>
                </c:pt>
                <c:pt idx="639">
                  <c:v>14.01</c:v>
                </c:pt>
                <c:pt idx="640">
                  <c:v>12.85</c:v>
                </c:pt>
                <c:pt idx="641">
                  <c:v>12.52</c:v>
                </c:pt>
                <c:pt idx="642">
                  <c:v>12.27</c:v>
                </c:pt>
                <c:pt idx="643">
                  <c:v>12.6</c:v>
                </c:pt>
                <c:pt idx="644">
                  <c:v>12.66</c:v>
                </c:pt>
                <c:pt idx="645">
                  <c:v>12.6</c:v>
                </c:pt>
                <c:pt idx="646">
                  <c:v>13.57</c:v>
                </c:pt>
                <c:pt idx="647">
                  <c:v>13.33</c:v>
                </c:pt>
                <c:pt idx="648">
                  <c:v>13.37</c:v>
                </c:pt>
                <c:pt idx="649">
                  <c:v>13.9</c:v>
                </c:pt>
                <c:pt idx="650">
                  <c:v>13.05</c:v>
                </c:pt>
                <c:pt idx="651">
                  <c:v>13.44</c:v>
                </c:pt>
                <c:pt idx="652">
                  <c:v>13.5</c:v>
                </c:pt>
                <c:pt idx="653">
                  <c:v>13.17</c:v>
                </c:pt>
                <c:pt idx="654">
                  <c:v>13.83</c:v>
                </c:pt>
                <c:pt idx="655">
                  <c:v>13.58</c:v>
                </c:pt>
                <c:pt idx="656">
                  <c:v>13.82</c:v>
                </c:pt>
                <c:pt idx="657">
                  <c:v>14.23</c:v>
                </c:pt>
                <c:pt idx="658">
                  <c:v>13.94</c:v>
                </c:pt>
                <c:pt idx="659">
                  <c:v>14.51</c:v>
                </c:pt>
                <c:pt idx="660">
                  <c:v>15.09</c:v>
                </c:pt>
                <c:pt idx="661">
                  <c:v>14.88</c:v>
                </c:pt>
                <c:pt idx="662">
                  <c:v>15.34</c:v>
                </c:pt>
                <c:pt idx="663">
                  <c:v>14.66</c:v>
                </c:pt>
                <c:pt idx="664">
                  <c:v>14.61</c:v>
                </c:pt>
                <c:pt idx="665">
                  <c:v>13.84</c:v>
                </c:pt>
                <c:pt idx="666">
                  <c:v>14.35</c:v>
                </c:pt>
                <c:pt idx="667">
                  <c:v>14.48</c:v>
                </c:pt>
                <c:pt idx="668">
                  <c:v>15.01</c:v>
                </c:pt>
                <c:pt idx="669">
                  <c:v>15.31</c:v>
                </c:pt>
                <c:pt idx="670">
                  <c:v>15.88</c:v>
                </c:pt>
                <c:pt idx="671">
                  <c:v>14.5</c:v>
                </c:pt>
                <c:pt idx="672">
                  <c:v>13.66</c:v>
                </c:pt>
                <c:pt idx="673">
                  <c:v>13.14</c:v>
                </c:pt>
                <c:pt idx="674">
                  <c:v>13.58</c:v>
                </c:pt>
                <c:pt idx="675">
                  <c:v>13.4</c:v>
                </c:pt>
                <c:pt idx="676">
                  <c:v>12.73</c:v>
                </c:pt>
                <c:pt idx="677">
                  <c:v>12.88</c:v>
                </c:pt>
                <c:pt idx="678">
                  <c:v>12.98</c:v>
                </c:pt>
                <c:pt idx="679">
                  <c:v>13.65</c:v>
                </c:pt>
                <c:pt idx="680">
                  <c:v>13.36</c:v>
                </c:pt>
                <c:pt idx="681">
                  <c:v>12.92</c:v>
                </c:pt>
                <c:pt idx="682">
                  <c:v>12.47</c:v>
                </c:pt>
                <c:pt idx="683">
                  <c:v>13</c:v>
                </c:pt>
                <c:pt idx="684">
                  <c:v>13.63</c:v>
                </c:pt>
                <c:pt idx="685">
                  <c:v>14.72</c:v>
                </c:pt>
                <c:pt idx="686">
                  <c:v>14.31</c:v>
                </c:pt>
                <c:pt idx="687">
                  <c:v>13.74</c:v>
                </c:pt>
                <c:pt idx="688">
                  <c:v>13.45</c:v>
                </c:pt>
                <c:pt idx="689">
                  <c:v>13.88</c:v>
                </c:pt>
                <c:pt idx="690">
                  <c:v>13.83</c:v>
                </c:pt>
                <c:pt idx="691">
                  <c:v>13.44</c:v>
                </c:pt>
                <c:pt idx="692">
                  <c:v>14.8</c:v>
                </c:pt>
                <c:pt idx="693">
                  <c:v>15.19</c:v>
                </c:pt>
                <c:pt idx="694">
                  <c:v>14.97</c:v>
                </c:pt>
                <c:pt idx="695">
                  <c:v>14.28</c:v>
                </c:pt>
                <c:pt idx="696">
                  <c:v>16.309999999999999</c:v>
                </c:pt>
                <c:pt idx="697">
                  <c:v>17.79</c:v>
                </c:pt>
                <c:pt idx="698">
                  <c:v>20.010000000000002</c:v>
                </c:pt>
                <c:pt idx="699">
                  <c:v>19.420000000000002</c:v>
                </c:pt>
                <c:pt idx="700">
                  <c:v>20.23</c:v>
                </c:pt>
                <c:pt idx="701">
                  <c:v>19.260000000000002</c:v>
                </c:pt>
                <c:pt idx="702">
                  <c:v>20.51</c:v>
                </c:pt>
                <c:pt idx="703">
                  <c:v>19.489999999999998</c:v>
                </c:pt>
                <c:pt idx="704">
                  <c:v>17.899999999999999</c:v>
                </c:pt>
                <c:pt idx="705">
                  <c:v>18.420000000000002</c:v>
                </c:pt>
                <c:pt idx="706">
                  <c:v>17.11</c:v>
                </c:pt>
                <c:pt idx="707">
                  <c:v>17.010000000000002</c:v>
                </c:pt>
                <c:pt idx="708">
                  <c:v>17.309999999999999</c:v>
                </c:pt>
                <c:pt idx="709">
                  <c:v>16.87</c:v>
                </c:pt>
                <c:pt idx="710">
                  <c:v>16.62</c:v>
                </c:pt>
                <c:pt idx="711">
                  <c:v>15.84</c:v>
                </c:pt>
                <c:pt idx="712">
                  <c:v>16.46</c:v>
                </c:pt>
                <c:pt idx="713">
                  <c:v>16.32</c:v>
                </c:pt>
                <c:pt idx="714">
                  <c:v>16.239999999999998</c:v>
                </c:pt>
                <c:pt idx="715">
                  <c:v>15.95</c:v>
                </c:pt>
                <c:pt idx="716">
                  <c:v>15.47</c:v>
                </c:pt>
                <c:pt idx="717">
                  <c:v>16.149999999999999</c:v>
                </c:pt>
                <c:pt idx="718">
                  <c:v>16.670000000000002</c:v>
                </c:pt>
                <c:pt idx="719">
                  <c:v>17.329999999999998</c:v>
                </c:pt>
                <c:pt idx="720">
                  <c:v>16.28</c:v>
                </c:pt>
                <c:pt idx="721">
                  <c:v>15.38</c:v>
                </c:pt>
                <c:pt idx="722">
                  <c:v>14.69</c:v>
                </c:pt>
                <c:pt idx="723">
                  <c:v>14.23</c:v>
                </c:pt>
                <c:pt idx="724">
                  <c:v>14.37</c:v>
                </c:pt>
                <c:pt idx="725">
                  <c:v>13.99</c:v>
                </c:pt>
                <c:pt idx="726">
                  <c:v>14.37</c:v>
                </c:pt>
                <c:pt idx="727">
                  <c:v>14.61</c:v>
                </c:pt>
                <c:pt idx="728">
                  <c:v>14.86</c:v>
                </c:pt>
                <c:pt idx="729">
                  <c:v>15.01</c:v>
                </c:pt>
                <c:pt idx="730">
                  <c:v>14.55</c:v>
                </c:pt>
                <c:pt idx="731">
                  <c:v>14.33</c:v>
                </c:pt>
                <c:pt idx="732">
                  <c:v>13.67</c:v>
                </c:pt>
                <c:pt idx="733">
                  <c:v>13.4</c:v>
                </c:pt>
                <c:pt idx="734">
                  <c:v>12.66</c:v>
                </c:pt>
                <c:pt idx="735">
                  <c:v>12.5</c:v>
                </c:pt>
                <c:pt idx="736">
                  <c:v>12.58</c:v>
                </c:pt>
                <c:pt idx="737">
                  <c:v>13.01</c:v>
                </c:pt>
                <c:pt idx="738">
                  <c:v>12.8</c:v>
                </c:pt>
                <c:pt idx="739">
                  <c:v>12.56</c:v>
                </c:pt>
                <c:pt idx="740">
                  <c:v>12.03</c:v>
                </c:pt>
                <c:pt idx="741">
                  <c:v>11.81</c:v>
                </c:pt>
                <c:pt idx="742">
                  <c:v>12</c:v>
                </c:pt>
                <c:pt idx="743">
                  <c:v>11.73</c:v>
                </c:pt>
                <c:pt idx="744">
                  <c:v>12.58</c:v>
                </c:pt>
                <c:pt idx="745">
                  <c:v>12.75</c:v>
                </c:pt>
                <c:pt idx="746">
                  <c:v>12.34</c:v>
                </c:pt>
                <c:pt idx="747">
                  <c:v>12.66</c:v>
                </c:pt>
                <c:pt idx="748">
                  <c:v>12.41</c:v>
                </c:pt>
                <c:pt idx="749">
                  <c:v>12.58</c:v>
                </c:pt>
                <c:pt idx="750">
                  <c:v>12.14</c:v>
                </c:pt>
                <c:pt idx="751">
                  <c:v>11.66</c:v>
                </c:pt>
                <c:pt idx="752">
                  <c:v>11.65</c:v>
                </c:pt>
                <c:pt idx="753">
                  <c:v>11.75</c:v>
                </c:pt>
                <c:pt idx="754">
                  <c:v>11.51</c:v>
                </c:pt>
                <c:pt idx="755">
                  <c:v>11.57</c:v>
                </c:pt>
                <c:pt idx="756">
                  <c:v>12.22</c:v>
                </c:pt>
                <c:pt idx="757">
                  <c:v>12.29</c:v>
                </c:pt>
                <c:pt idx="758">
                  <c:v>12.6</c:v>
                </c:pt>
                <c:pt idx="759">
                  <c:v>12.57</c:v>
                </c:pt>
                <c:pt idx="760">
                  <c:v>13.36</c:v>
                </c:pt>
                <c:pt idx="761">
                  <c:v>13.35</c:v>
                </c:pt>
                <c:pt idx="762">
                  <c:v>13.37</c:v>
                </c:pt>
                <c:pt idx="763">
                  <c:v>14.72</c:v>
                </c:pt>
                <c:pt idx="764">
                  <c:v>13.77</c:v>
                </c:pt>
                <c:pt idx="765">
                  <c:v>12.86</c:v>
                </c:pt>
                <c:pt idx="766">
                  <c:v>12.78</c:v>
                </c:pt>
                <c:pt idx="767">
                  <c:v>12.42</c:v>
                </c:pt>
                <c:pt idx="768">
                  <c:v>11.99</c:v>
                </c:pt>
                <c:pt idx="769">
                  <c:v>11.57</c:v>
                </c:pt>
                <c:pt idx="770">
                  <c:v>11.49</c:v>
                </c:pt>
                <c:pt idx="771">
                  <c:v>12.06</c:v>
                </c:pt>
                <c:pt idx="772">
                  <c:v>12.15</c:v>
                </c:pt>
                <c:pt idx="773">
                  <c:v>11.69</c:v>
                </c:pt>
                <c:pt idx="774">
                  <c:v>11.3</c:v>
                </c:pt>
                <c:pt idx="775">
                  <c:v>11.38</c:v>
                </c:pt>
                <c:pt idx="776">
                  <c:v>11.45</c:v>
                </c:pt>
                <c:pt idx="777">
                  <c:v>12.01</c:v>
                </c:pt>
                <c:pt idx="778">
                  <c:v>12.04</c:v>
                </c:pt>
                <c:pt idx="779">
                  <c:v>12.42</c:v>
                </c:pt>
                <c:pt idx="780">
                  <c:v>12.33</c:v>
                </c:pt>
                <c:pt idx="781">
                  <c:v>12.25</c:v>
                </c:pt>
                <c:pt idx="782">
                  <c:v>12.12</c:v>
                </c:pt>
                <c:pt idx="783">
                  <c:v>12.29</c:v>
                </c:pt>
                <c:pt idx="784">
                  <c:v>12.9</c:v>
                </c:pt>
                <c:pt idx="785">
                  <c:v>13.22</c:v>
                </c:pt>
                <c:pt idx="786">
                  <c:v>13.48</c:v>
                </c:pt>
                <c:pt idx="787">
                  <c:v>13.43</c:v>
                </c:pt>
                <c:pt idx="788">
                  <c:v>12.69</c:v>
                </c:pt>
                <c:pt idx="789">
                  <c:v>12.38</c:v>
                </c:pt>
                <c:pt idx="790">
                  <c:v>15.76</c:v>
                </c:pt>
                <c:pt idx="791">
                  <c:v>15.9</c:v>
                </c:pt>
                <c:pt idx="792">
                  <c:v>15.56</c:v>
                </c:pt>
                <c:pt idx="793">
                  <c:v>15.02</c:v>
                </c:pt>
                <c:pt idx="794">
                  <c:v>14.7</c:v>
                </c:pt>
                <c:pt idx="795">
                  <c:v>15.04</c:v>
                </c:pt>
                <c:pt idx="796">
                  <c:v>14.72</c:v>
                </c:pt>
                <c:pt idx="797">
                  <c:v>13.76</c:v>
                </c:pt>
                <c:pt idx="798">
                  <c:v>13.16</c:v>
                </c:pt>
                <c:pt idx="799">
                  <c:v>13.6</c:v>
                </c:pt>
                <c:pt idx="800">
                  <c:v>12.49</c:v>
                </c:pt>
                <c:pt idx="801">
                  <c:v>13.13</c:v>
                </c:pt>
                <c:pt idx="802">
                  <c:v>13.44</c:v>
                </c:pt>
                <c:pt idx="803">
                  <c:v>14.08</c:v>
                </c:pt>
                <c:pt idx="804">
                  <c:v>16.22</c:v>
                </c:pt>
                <c:pt idx="805">
                  <c:v>14.17</c:v>
                </c:pt>
                <c:pt idx="806">
                  <c:v>13.91</c:v>
                </c:pt>
                <c:pt idx="807">
                  <c:v>14.26</c:v>
                </c:pt>
                <c:pt idx="808">
                  <c:v>15.66</c:v>
                </c:pt>
                <c:pt idx="809">
                  <c:v>14.74</c:v>
                </c:pt>
                <c:pt idx="810">
                  <c:v>14.51</c:v>
                </c:pt>
                <c:pt idx="811">
                  <c:v>14.53</c:v>
                </c:pt>
                <c:pt idx="812">
                  <c:v>14.17</c:v>
                </c:pt>
                <c:pt idx="813">
                  <c:v>13.23</c:v>
                </c:pt>
                <c:pt idx="814">
                  <c:v>13.66</c:v>
                </c:pt>
                <c:pt idx="815">
                  <c:v>13.02</c:v>
                </c:pt>
                <c:pt idx="816">
                  <c:v>12.44</c:v>
                </c:pt>
                <c:pt idx="817">
                  <c:v>12.08</c:v>
                </c:pt>
                <c:pt idx="818">
                  <c:v>12.21</c:v>
                </c:pt>
                <c:pt idx="819">
                  <c:v>12.63</c:v>
                </c:pt>
                <c:pt idx="820">
                  <c:v>12.23</c:v>
                </c:pt>
                <c:pt idx="821">
                  <c:v>12.53</c:v>
                </c:pt>
                <c:pt idx="822">
                  <c:v>13.02</c:v>
                </c:pt>
                <c:pt idx="823">
                  <c:v>14.5</c:v>
                </c:pt>
                <c:pt idx="824">
                  <c:v>14.12</c:v>
                </c:pt>
                <c:pt idx="825">
                  <c:v>14.24</c:v>
                </c:pt>
                <c:pt idx="826">
                  <c:v>13.64</c:v>
                </c:pt>
                <c:pt idx="827">
                  <c:v>12.83</c:v>
                </c:pt>
                <c:pt idx="828">
                  <c:v>11.93</c:v>
                </c:pt>
                <c:pt idx="829">
                  <c:v>11.7</c:v>
                </c:pt>
                <c:pt idx="830">
                  <c:v>11.76</c:v>
                </c:pt>
                <c:pt idx="831">
                  <c:v>10.96</c:v>
                </c:pt>
                <c:pt idx="832">
                  <c:v>11.29</c:v>
                </c:pt>
                <c:pt idx="833">
                  <c:v>12.06</c:v>
                </c:pt>
                <c:pt idx="834">
                  <c:v>11.94</c:v>
                </c:pt>
                <c:pt idx="835">
                  <c:v>12.11</c:v>
                </c:pt>
                <c:pt idx="836">
                  <c:v>12.68</c:v>
                </c:pt>
                <c:pt idx="837">
                  <c:v>13.36</c:v>
                </c:pt>
                <c:pt idx="838">
                  <c:v>15.25</c:v>
                </c:pt>
                <c:pt idx="839">
                  <c:v>13.93</c:v>
                </c:pt>
                <c:pt idx="840">
                  <c:v>13.12</c:v>
                </c:pt>
                <c:pt idx="841">
                  <c:v>12.8</c:v>
                </c:pt>
                <c:pt idx="842">
                  <c:v>12.42</c:v>
                </c:pt>
                <c:pt idx="843">
                  <c:v>12.9</c:v>
                </c:pt>
                <c:pt idx="844">
                  <c:v>12.14</c:v>
                </c:pt>
                <c:pt idx="845">
                  <c:v>12.38</c:v>
                </c:pt>
                <c:pt idx="846">
                  <c:v>13.22</c:v>
                </c:pt>
                <c:pt idx="847">
                  <c:v>13.01</c:v>
                </c:pt>
                <c:pt idx="848">
                  <c:v>13.72</c:v>
                </c:pt>
                <c:pt idx="849">
                  <c:v>13.35</c:v>
                </c:pt>
                <c:pt idx="850">
                  <c:v>13.56</c:v>
                </c:pt>
                <c:pt idx="851">
                  <c:v>14.76</c:v>
                </c:pt>
                <c:pt idx="852">
                  <c:v>14.39</c:v>
                </c:pt>
                <c:pt idx="853">
                  <c:v>14.13</c:v>
                </c:pt>
                <c:pt idx="854">
                  <c:v>14.19</c:v>
                </c:pt>
                <c:pt idx="855">
                  <c:v>14.29</c:v>
                </c:pt>
                <c:pt idx="856">
                  <c:v>13.98</c:v>
                </c:pt>
                <c:pt idx="857">
                  <c:v>14.51</c:v>
                </c:pt>
                <c:pt idx="858">
                  <c:v>14.1</c:v>
                </c:pt>
                <c:pt idx="859">
                  <c:v>14.04</c:v>
                </c:pt>
                <c:pt idx="860">
                  <c:v>12.88</c:v>
                </c:pt>
                <c:pt idx="861">
                  <c:v>13.1</c:v>
                </c:pt>
                <c:pt idx="862">
                  <c:v>13.47</c:v>
                </c:pt>
                <c:pt idx="863">
                  <c:v>13.67</c:v>
                </c:pt>
                <c:pt idx="864">
                  <c:v>13.48</c:v>
                </c:pt>
                <c:pt idx="865">
                  <c:v>13.54</c:v>
                </c:pt>
                <c:pt idx="866">
                  <c:v>12.86</c:v>
                </c:pt>
                <c:pt idx="867">
                  <c:v>14.07</c:v>
                </c:pt>
                <c:pt idx="868">
                  <c:v>14.74</c:v>
                </c:pt>
                <c:pt idx="869">
                  <c:v>13.96</c:v>
                </c:pt>
                <c:pt idx="870">
                  <c:v>13.31</c:v>
                </c:pt>
                <c:pt idx="871">
                  <c:v>12.71</c:v>
                </c:pt>
                <c:pt idx="872">
                  <c:v>12.33</c:v>
                </c:pt>
                <c:pt idx="873">
                  <c:v>11.99</c:v>
                </c:pt>
                <c:pt idx="874">
                  <c:v>11.87</c:v>
                </c:pt>
                <c:pt idx="875">
                  <c:v>11.66</c:v>
                </c:pt>
                <c:pt idx="876">
                  <c:v>12.24</c:v>
                </c:pt>
                <c:pt idx="877">
                  <c:v>12.25</c:v>
                </c:pt>
                <c:pt idx="878">
                  <c:v>11.65</c:v>
                </c:pt>
                <c:pt idx="879">
                  <c:v>12.04</c:v>
                </c:pt>
                <c:pt idx="880">
                  <c:v>12.25</c:v>
                </c:pt>
                <c:pt idx="881">
                  <c:v>11.25</c:v>
                </c:pt>
                <c:pt idx="882">
                  <c:v>11.11</c:v>
                </c:pt>
                <c:pt idx="883">
                  <c:v>11.29</c:v>
                </c:pt>
                <c:pt idx="884">
                  <c:v>11.26</c:v>
                </c:pt>
                <c:pt idx="885">
                  <c:v>11.51</c:v>
                </c:pt>
                <c:pt idx="886">
                  <c:v>11.33</c:v>
                </c:pt>
                <c:pt idx="887">
                  <c:v>13.87</c:v>
                </c:pt>
                <c:pt idx="888">
                  <c:v>13.05</c:v>
                </c:pt>
                <c:pt idx="889">
                  <c:v>12.24</c:v>
                </c:pt>
                <c:pt idx="890">
                  <c:v>10.8</c:v>
                </c:pt>
                <c:pt idx="891">
                  <c:v>10.85</c:v>
                </c:pt>
                <c:pt idx="892">
                  <c:v>11.02</c:v>
                </c:pt>
                <c:pt idx="893">
                  <c:v>10.78</c:v>
                </c:pt>
                <c:pt idx="894">
                  <c:v>10.6</c:v>
                </c:pt>
                <c:pt idx="895">
                  <c:v>10.96</c:v>
                </c:pt>
                <c:pt idx="896">
                  <c:v>11.46</c:v>
                </c:pt>
                <c:pt idx="897">
                  <c:v>11.05</c:v>
                </c:pt>
                <c:pt idx="898">
                  <c:v>11.97</c:v>
                </c:pt>
                <c:pt idx="899">
                  <c:v>11.69</c:v>
                </c:pt>
                <c:pt idx="900">
                  <c:v>11.32</c:v>
                </c:pt>
                <c:pt idx="901">
                  <c:v>11.32</c:v>
                </c:pt>
                <c:pt idx="902">
                  <c:v>11.34</c:v>
                </c:pt>
                <c:pt idx="903">
                  <c:v>11.37</c:v>
                </c:pt>
                <c:pt idx="904">
                  <c:v>11.25</c:v>
                </c:pt>
                <c:pt idx="905">
                  <c:v>11.73</c:v>
                </c:pt>
                <c:pt idx="906">
                  <c:v>11.47</c:v>
                </c:pt>
                <c:pt idx="907">
                  <c:v>11.49</c:v>
                </c:pt>
                <c:pt idx="908">
                  <c:v>11.71</c:v>
                </c:pt>
                <c:pt idx="909">
                  <c:v>12.03</c:v>
                </c:pt>
                <c:pt idx="910">
                  <c:v>12.33</c:v>
                </c:pt>
                <c:pt idx="911">
                  <c:v>12.39</c:v>
                </c:pt>
                <c:pt idx="912">
                  <c:v>12.31</c:v>
                </c:pt>
                <c:pt idx="913">
                  <c:v>12.07</c:v>
                </c:pt>
                <c:pt idx="914">
                  <c:v>12.38</c:v>
                </c:pt>
                <c:pt idx="915">
                  <c:v>12.19</c:v>
                </c:pt>
                <c:pt idx="916">
                  <c:v>11.69</c:v>
                </c:pt>
                <c:pt idx="917">
                  <c:v>11.59</c:v>
                </c:pt>
                <c:pt idx="918">
                  <c:v>11.52</c:v>
                </c:pt>
                <c:pt idx="919">
                  <c:v>11.63</c:v>
                </c:pt>
                <c:pt idx="920">
                  <c:v>11.62</c:v>
                </c:pt>
                <c:pt idx="921">
                  <c:v>12.15</c:v>
                </c:pt>
                <c:pt idx="922">
                  <c:v>11.8</c:v>
                </c:pt>
                <c:pt idx="923">
                  <c:v>12.1</c:v>
                </c:pt>
                <c:pt idx="924">
                  <c:v>12.14</c:v>
                </c:pt>
                <c:pt idx="925">
                  <c:v>11.91</c:v>
                </c:pt>
                <c:pt idx="926">
                  <c:v>11.74</c:v>
                </c:pt>
                <c:pt idx="927">
                  <c:v>11.85</c:v>
                </c:pt>
                <c:pt idx="928">
                  <c:v>11.48</c:v>
                </c:pt>
                <c:pt idx="929">
                  <c:v>11.87</c:v>
                </c:pt>
                <c:pt idx="930">
                  <c:v>11.16</c:v>
                </c:pt>
                <c:pt idx="931">
                  <c:v>12.9</c:v>
                </c:pt>
                <c:pt idx="932">
                  <c:v>13.24</c:v>
                </c:pt>
                <c:pt idx="933">
                  <c:v>12.67</c:v>
                </c:pt>
                <c:pt idx="934">
                  <c:v>11.7</c:v>
                </c:pt>
                <c:pt idx="935">
                  <c:v>12.16</c:v>
                </c:pt>
                <c:pt idx="936">
                  <c:v>13.15</c:v>
                </c:pt>
                <c:pt idx="937">
                  <c:v>12.7</c:v>
                </c:pt>
                <c:pt idx="938">
                  <c:v>13.36</c:v>
                </c:pt>
                <c:pt idx="939">
                  <c:v>13.39</c:v>
                </c:pt>
                <c:pt idx="940">
                  <c:v>14.6</c:v>
                </c:pt>
                <c:pt idx="941">
                  <c:v>17.3</c:v>
                </c:pt>
                <c:pt idx="942">
                  <c:v>13.75</c:v>
                </c:pt>
                <c:pt idx="943">
                  <c:v>13.36</c:v>
                </c:pt>
                <c:pt idx="944">
                  <c:v>12.47</c:v>
                </c:pt>
                <c:pt idx="945">
                  <c:v>12.49</c:v>
                </c:pt>
                <c:pt idx="946">
                  <c:v>12.19</c:v>
                </c:pt>
                <c:pt idx="947">
                  <c:v>12.63</c:v>
                </c:pt>
                <c:pt idx="948">
                  <c:v>12.99</c:v>
                </c:pt>
                <c:pt idx="949">
                  <c:v>11.83</c:v>
                </c:pt>
                <c:pt idx="950">
                  <c:v>12.85</c:v>
                </c:pt>
                <c:pt idx="951">
                  <c:v>12.97</c:v>
                </c:pt>
                <c:pt idx="952">
                  <c:v>12.68</c:v>
                </c:pt>
                <c:pt idx="953">
                  <c:v>13.14</c:v>
                </c:pt>
                <c:pt idx="954">
                  <c:v>12.04</c:v>
                </c:pt>
                <c:pt idx="955">
                  <c:v>12.26</c:v>
                </c:pt>
                <c:pt idx="956">
                  <c:v>12.41</c:v>
                </c:pt>
                <c:pt idx="957">
                  <c:v>11.38</c:v>
                </c:pt>
                <c:pt idx="958">
                  <c:v>11</c:v>
                </c:pt>
                <c:pt idx="959">
                  <c:v>10.87</c:v>
                </c:pt>
                <c:pt idx="960">
                  <c:v>11.33</c:v>
                </c:pt>
                <c:pt idx="961">
                  <c:v>11.61</c:v>
                </c:pt>
                <c:pt idx="962">
                  <c:v>11.32</c:v>
                </c:pt>
                <c:pt idx="963">
                  <c:v>11.2</c:v>
                </c:pt>
                <c:pt idx="964">
                  <c:v>11.48</c:v>
                </c:pt>
                <c:pt idx="965">
                  <c:v>11.83</c:v>
                </c:pt>
                <c:pt idx="966">
                  <c:v>11.83</c:v>
                </c:pt>
                <c:pt idx="967">
                  <c:v>12.01</c:v>
                </c:pt>
                <c:pt idx="968">
                  <c:v>11.88</c:v>
                </c:pt>
                <c:pt idx="969">
                  <c:v>11.46</c:v>
                </c:pt>
                <c:pt idx="970">
                  <c:v>11.78</c:v>
                </c:pt>
                <c:pt idx="971">
                  <c:v>11.74</c:v>
                </c:pt>
                <c:pt idx="972">
                  <c:v>13.26</c:v>
                </c:pt>
                <c:pt idx="973">
                  <c:v>14.68</c:v>
                </c:pt>
                <c:pt idx="974">
                  <c:v>14.97</c:v>
                </c:pt>
                <c:pt idx="975">
                  <c:v>14.31</c:v>
                </c:pt>
                <c:pt idx="976">
                  <c:v>13.94</c:v>
                </c:pt>
                <c:pt idx="977">
                  <c:v>13.72</c:v>
                </c:pt>
                <c:pt idx="978">
                  <c:v>13.88</c:v>
                </c:pt>
                <c:pt idx="979">
                  <c:v>13.33</c:v>
                </c:pt>
                <c:pt idx="980">
                  <c:v>14.46</c:v>
                </c:pt>
                <c:pt idx="981">
                  <c:v>15.11</c:v>
                </c:pt>
                <c:pt idx="982">
                  <c:v>15.57</c:v>
                </c:pt>
                <c:pt idx="983">
                  <c:v>14.65</c:v>
                </c:pt>
                <c:pt idx="984">
                  <c:v>15.03</c:v>
                </c:pt>
                <c:pt idx="985">
                  <c:v>15.9</c:v>
                </c:pt>
                <c:pt idx="986">
                  <c:v>14.27</c:v>
                </c:pt>
                <c:pt idx="987">
                  <c:v>13.51</c:v>
                </c:pt>
                <c:pt idx="988">
                  <c:v>13.77</c:v>
                </c:pt>
                <c:pt idx="989">
                  <c:v>14.12</c:v>
                </c:pt>
                <c:pt idx="990">
                  <c:v>13.76</c:v>
                </c:pt>
                <c:pt idx="991">
                  <c:v>13.83</c:v>
                </c:pt>
                <c:pt idx="992">
                  <c:v>13.51</c:v>
                </c:pt>
                <c:pt idx="993">
                  <c:v>12.69</c:v>
                </c:pt>
                <c:pt idx="994">
                  <c:v>12.84</c:v>
                </c:pt>
                <c:pt idx="995">
                  <c:v>12.41</c:v>
                </c:pt>
                <c:pt idx="996">
                  <c:v>12.46</c:v>
                </c:pt>
                <c:pt idx="997">
                  <c:v>12.43</c:v>
                </c:pt>
                <c:pt idx="998">
                  <c:v>12.6</c:v>
                </c:pt>
                <c:pt idx="999">
                  <c:v>10.98</c:v>
                </c:pt>
                <c:pt idx="1000">
                  <c:v>11.13</c:v>
                </c:pt>
                <c:pt idx="1001">
                  <c:v>11.03</c:v>
                </c:pt>
                <c:pt idx="1002">
                  <c:v>10.9</c:v>
                </c:pt>
                <c:pt idx="1003">
                  <c:v>11.08</c:v>
                </c:pt>
                <c:pt idx="1004">
                  <c:v>10.75</c:v>
                </c:pt>
                <c:pt idx="1005">
                  <c:v>10.08</c:v>
                </c:pt>
                <c:pt idx="1006">
                  <c:v>9.31</c:v>
                </c:pt>
                <c:pt idx="1007">
                  <c:v>9.48</c:v>
                </c:pt>
                <c:pt idx="1008">
                  <c:v>9.6999999999999993</c:v>
                </c:pt>
                <c:pt idx="1009">
                  <c:v>9.82</c:v>
                </c:pt>
                <c:pt idx="1010">
                  <c:v>10.46</c:v>
                </c:pt>
                <c:pt idx="1011">
                  <c:v>10.69</c:v>
                </c:pt>
                <c:pt idx="1012">
                  <c:v>11.66</c:v>
                </c:pt>
                <c:pt idx="1013">
                  <c:v>12.57</c:v>
                </c:pt>
                <c:pt idx="1014">
                  <c:v>11.91</c:v>
                </c:pt>
                <c:pt idx="1015">
                  <c:v>10.94</c:v>
                </c:pt>
                <c:pt idx="1016">
                  <c:v>11.27</c:v>
                </c:pt>
                <c:pt idx="1017">
                  <c:v>10.96</c:v>
                </c:pt>
                <c:pt idx="1018">
                  <c:v>10.74</c:v>
                </c:pt>
                <c:pt idx="1019">
                  <c:v>11.29</c:v>
                </c:pt>
                <c:pt idx="1020">
                  <c:v>11.65</c:v>
                </c:pt>
                <c:pt idx="1021">
                  <c:v>12.08</c:v>
                </c:pt>
                <c:pt idx="1022">
                  <c:v>11.42</c:v>
                </c:pt>
                <c:pt idx="1023">
                  <c:v>11.35</c:v>
                </c:pt>
                <c:pt idx="1024">
                  <c:v>11.63</c:v>
                </c:pt>
                <c:pt idx="1025">
                  <c:v>11.32</c:v>
                </c:pt>
                <c:pt idx="1026">
                  <c:v>11.16</c:v>
                </c:pt>
                <c:pt idx="1027">
                  <c:v>11.49</c:v>
                </c:pt>
                <c:pt idx="1028">
                  <c:v>11.6</c:v>
                </c:pt>
                <c:pt idx="1029">
                  <c:v>11.38</c:v>
                </c:pt>
                <c:pt idx="1030">
                  <c:v>11.17</c:v>
                </c:pt>
                <c:pt idx="1031">
                  <c:v>10.3</c:v>
                </c:pt>
                <c:pt idx="1032">
                  <c:v>9.94</c:v>
                </c:pt>
                <c:pt idx="1033">
                  <c:v>10.63</c:v>
                </c:pt>
                <c:pt idx="1034">
                  <c:v>10.65</c:v>
                </c:pt>
                <c:pt idx="1035">
                  <c:v>10.61</c:v>
                </c:pt>
                <c:pt idx="1036">
                  <c:v>10.75</c:v>
                </c:pt>
                <c:pt idx="1037">
                  <c:v>15.25</c:v>
                </c:pt>
                <c:pt idx="1038">
                  <c:v>13.96</c:v>
                </c:pt>
                <c:pt idx="1039">
                  <c:v>13.66</c:v>
                </c:pt>
                <c:pt idx="1040">
                  <c:v>12.41</c:v>
                </c:pt>
                <c:pt idx="1041">
                  <c:v>14.24</c:v>
                </c:pt>
                <c:pt idx="1042">
                  <c:v>14.46</c:v>
                </c:pt>
                <c:pt idx="1043">
                  <c:v>14.64</c:v>
                </c:pt>
                <c:pt idx="1044">
                  <c:v>13.14</c:v>
                </c:pt>
                <c:pt idx="1045">
                  <c:v>13.42</c:v>
                </c:pt>
                <c:pt idx="1046">
                  <c:v>13.79</c:v>
                </c:pt>
                <c:pt idx="1047">
                  <c:v>14.7</c:v>
                </c:pt>
                <c:pt idx="1048">
                  <c:v>13.52</c:v>
                </c:pt>
                <c:pt idx="1049">
                  <c:v>13.91</c:v>
                </c:pt>
                <c:pt idx="1050">
                  <c:v>16.34</c:v>
                </c:pt>
                <c:pt idx="1051">
                  <c:v>15.28</c:v>
                </c:pt>
                <c:pt idx="1052">
                  <c:v>14.87</c:v>
                </c:pt>
                <c:pt idx="1053">
                  <c:v>15.83</c:v>
                </c:pt>
                <c:pt idx="1054">
                  <c:v>16.079999999999998</c:v>
                </c:pt>
                <c:pt idx="1055">
                  <c:v>16.36</c:v>
                </c:pt>
                <c:pt idx="1056">
                  <c:v>16</c:v>
                </c:pt>
                <c:pt idx="1057">
                  <c:v>14.26</c:v>
                </c:pt>
                <c:pt idx="1058">
                  <c:v>16.23</c:v>
                </c:pt>
                <c:pt idx="1059">
                  <c:v>14.41</c:v>
                </c:pt>
                <c:pt idx="1060">
                  <c:v>16.55</c:v>
                </c:pt>
                <c:pt idx="1061">
                  <c:v>14.87</c:v>
                </c:pt>
                <c:pt idx="1062">
                  <c:v>16.61</c:v>
                </c:pt>
                <c:pt idx="1063">
                  <c:v>14.78</c:v>
                </c:pt>
                <c:pt idx="1064">
                  <c:v>14.16</c:v>
                </c:pt>
                <c:pt idx="1065">
                  <c:v>12.76</c:v>
                </c:pt>
                <c:pt idx="1066">
                  <c:v>13.32</c:v>
                </c:pt>
                <c:pt idx="1067">
                  <c:v>14.34</c:v>
                </c:pt>
                <c:pt idx="1068">
                  <c:v>13.39</c:v>
                </c:pt>
                <c:pt idx="1069">
                  <c:v>12.31</c:v>
                </c:pt>
                <c:pt idx="1070">
                  <c:v>13.43</c:v>
                </c:pt>
                <c:pt idx="1071">
                  <c:v>13.67</c:v>
                </c:pt>
                <c:pt idx="1072">
                  <c:v>14.9</c:v>
                </c:pt>
                <c:pt idx="1073">
                  <c:v>16.489999999999998</c:v>
                </c:pt>
                <c:pt idx="1074">
                  <c:v>18.59</c:v>
                </c:pt>
                <c:pt idx="1075">
                  <c:v>20.45</c:v>
                </c:pt>
                <c:pt idx="1076">
                  <c:v>23.87</c:v>
                </c:pt>
                <c:pt idx="1077">
                  <c:v>18.13</c:v>
                </c:pt>
                <c:pt idx="1078">
                  <c:v>17.38</c:v>
                </c:pt>
                <c:pt idx="1079">
                  <c:v>16.98</c:v>
                </c:pt>
                <c:pt idx="1080">
                  <c:v>16.920000000000002</c:v>
                </c:pt>
                <c:pt idx="1081">
                  <c:v>16.61</c:v>
                </c:pt>
                <c:pt idx="1082">
                  <c:v>16.420000000000002</c:v>
                </c:pt>
                <c:pt idx="1083">
                  <c:v>17.02</c:v>
                </c:pt>
                <c:pt idx="1084">
                  <c:v>16.27</c:v>
                </c:pt>
                <c:pt idx="1085">
                  <c:v>15.98</c:v>
                </c:pt>
                <c:pt idx="1086">
                  <c:v>17.22</c:v>
                </c:pt>
                <c:pt idx="1087">
                  <c:v>16.93</c:v>
                </c:pt>
                <c:pt idx="1088">
                  <c:v>17.010000000000002</c:v>
                </c:pt>
                <c:pt idx="1089">
                  <c:v>14.93</c:v>
                </c:pt>
                <c:pt idx="1090">
                  <c:v>14.94</c:v>
                </c:pt>
                <c:pt idx="1091">
                  <c:v>14.26</c:v>
                </c:pt>
                <c:pt idx="1092">
                  <c:v>13.8</c:v>
                </c:pt>
                <c:pt idx="1093">
                  <c:v>14.51</c:v>
                </c:pt>
                <c:pt idx="1094">
                  <c:v>13.77</c:v>
                </c:pt>
                <c:pt idx="1095">
                  <c:v>14.11</c:v>
                </c:pt>
                <c:pt idx="1096">
                  <c:v>13.81</c:v>
                </c:pt>
                <c:pt idx="1097">
                  <c:v>14.29</c:v>
                </c:pt>
                <c:pt idx="1098">
                  <c:v>14.56</c:v>
                </c:pt>
                <c:pt idx="1099">
                  <c:v>15.08</c:v>
                </c:pt>
                <c:pt idx="1100">
                  <c:v>16.16</c:v>
                </c:pt>
                <c:pt idx="1101">
                  <c:v>15.52</c:v>
                </c:pt>
                <c:pt idx="1102">
                  <c:v>15.55</c:v>
                </c:pt>
                <c:pt idx="1103">
                  <c:v>15.46</c:v>
                </c:pt>
                <c:pt idx="1104">
                  <c:v>14.54</c:v>
                </c:pt>
                <c:pt idx="1105">
                  <c:v>14.67</c:v>
                </c:pt>
                <c:pt idx="1106">
                  <c:v>14.08</c:v>
                </c:pt>
                <c:pt idx="1107">
                  <c:v>12.55</c:v>
                </c:pt>
                <c:pt idx="1108">
                  <c:v>11.94</c:v>
                </c:pt>
                <c:pt idx="1109">
                  <c:v>13.05</c:v>
                </c:pt>
                <c:pt idx="1110">
                  <c:v>13.49</c:v>
                </c:pt>
                <c:pt idx="1111">
                  <c:v>12.73</c:v>
                </c:pt>
                <c:pt idx="1112">
                  <c:v>12.43</c:v>
                </c:pt>
                <c:pt idx="1113">
                  <c:v>12.5</c:v>
                </c:pt>
                <c:pt idx="1114">
                  <c:v>12.49</c:v>
                </c:pt>
                <c:pt idx="1115">
                  <c:v>13.03</c:v>
                </c:pt>
                <c:pt idx="1116">
                  <c:v>12.72</c:v>
                </c:pt>
                <c:pt idx="1117">
                  <c:v>12.73</c:v>
                </c:pt>
                <c:pt idx="1118">
                  <c:v>12.44</c:v>
                </c:pt>
                <c:pt idx="1119">
                  <c:v>13.03</c:v>
                </c:pt>
                <c:pt idx="1120">
                  <c:v>13.05</c:v>
                </c:pt>
                <c:pt idx="1121">
                  <c:v>13.32</c:v>
                </c:pt>
                <c:pt idx="1122">
                  <c:v>13.21</c:v>
                </c:pt>
                <c:pt idx="1123">
                  <c:v>12.69</c:v>
                </c:pt>
                <c:pt idx="1124">
                  <c:v>11.92</c:v>
                </c:pt>
                <c:pt idx="1125">
                  <c:v>11.6</c:v>
                </c:pt>
                <c:pt idx="1126">
                  <c:v>11.52</c:v>
                </c:pt>
                <c:pt idx="1127">
                  <c:v>11.22</c:v>
                </c:pt>
                <c:pt idx="1128">
                  <c:v>12.31</c:v>
                </c:pt>
                <c:pt idx="1129">
                  <c:v>13.96</c:v>
                </c:pt>
                <c:pt idx="1130">
                  <c:v>14.7</c:v>
                </c:pt>
                <c:pt idx="1131">
                  <c:v>14.02</c:v>
                </c:pt>
                <c:pt idx="1132">
                  <c:v>14.12</c:v>
                </c:pt>
                <c:pt idx="1133">
                  <c:v>16.72</c:v>
                </c:pt>
                <c:pt idx="1134">
                  <c:v>15.53</c:v>
                </c:pt>
                <c:pt idx="1135">
                  <c:v>15.04</c:v>
                </c:pt>
                <c:pt idx="1136">
                  <c:v>14.42</c:v>
                </c:pt>
                <c:pt idx="1137">
                  <c:v>14.97</c:v>
                </c:pt>
                <c:pt idx="1138">
                  <c:v>14.36</c:v>
                </c:pt>
                <c:pt idx="1139">
                  <c:v>14.92</c:v>
                </c:pt>
                <c:pt idx="1140">
                  <c:v>14.7</c:v>
                </c:pt>
                <c:pt idx="1141">
                  <c:v>14.01</c:v>
                </c:pt>
                <c:pt idx="1142">
                  <c:v>13.26</c:v>
                </c:pt>
                <c:pt idx="1143">
                  <c:v>13.83</c:v>
                </c:pt>
                <c:pt idx="1144">
                  <c:v>13.4</c:v>
                </c:pt>
                <c:pt idx="1145">
                  <c:v>12.42</c:v>
                </c:pt>
                <c:pt idx="1146">
                  <c:v>11.64</c:v>
                </c:pt>
                <c:pt idx="1147">
                  <c:v>11.28</c:v>
                </c:pt>
                <c:pt idx="1148">
                  <c:v>11.44</c:v>
                </c:pt>
                <c:pt idx="1149">
                  <c:v>11.65</c:v>
                </c:pt>
                <c:pt idx="1150">
                  <c:v>11.7</c:v>
                </c:pt>
                <c:pt idx="1151">
                  <c:v>11.65</c:v>
                </c:pt>
                <c:pt idx="1152">
                  <c:v>11.22</c:v>
                </c:pt>
                <c:pt idx="1153">
                  <c:v>11.46</c:v>
                </c:pt>
                <c:pt idx="1154">
                  <c:v>11.66</c:v>
                </c:pt>
                <c:pt idx="1155">
                  <c:v>11.93</c:v>
                </c:pt>
                <c:pt idx="1156">
                  <c:v>12.03</c:v>
                </c:pt>
                <c:pt idx="1157">
                  <c:v>11.13</c:v>
                </c:pt>
                <c:pt idx="1158">
                  <c:v>11.17</c:v>
                </c:pt>
                <c:pt idx="1159">
                  <c:v>11.27</c:v>
                </c:pt>
                <c:pt idx="1160">
                  <c:v>11.35</c:v>
                </c:pt>
                <c:pt idx="1161">
                  <c:v>12.18</c:v>
                </c:pt>
                <c:pt idx="1162">
                  <c:v>12.34</c:v>
                </c:pt>
                <c:pt idx="1163">
                  <c:v>12.41</c:v>
                </c:pt>
                <c:pt idx="1164">
                  <c:v>12.54</c:v>
                </c:pt>
                <c:pt idx="1165">
                  <c:v>11.91</c:v>
                </c:pt>
                <c:pt idx="1166">
                  <c:v>12.13</c:v>
                </c:pt>
                <c:pt idx="1167">
                  <c:v>11.09</c:v>
                </c:pt>
                <c:pt idx="1168">
                  <c:v>12.06</c:v>
                </c:pt>
                <c:pt idx="1169">
                  <c:v>11.39</c:v>
                </c:pt>
                <c:pt idx="1170">
                  <c:v>11.54</c:v>
                </c:pt>
                <c:pt idx="1171">
                  <c:v>12.07</c:v>
                </c:pt>
                <c:pt idx="1172">
                  <c:v>12.83</c:v>
                </c:pt>
                <c:pt idx="1173">
                  <c:v>12.62</c:v>
                </c:pt>
                <c:pt idx="1174">
                  <c:v>11.75</c:v>
                </c:pt>
                <c:pt idx="1175">
                  <c:v>11.57</c:v>
                </c:pt>
                <c:pt idx="1176">
                  <c:v>12.02</c:v>
                </c:pt>
                <c:pt idx="1177">
                  <c:v>12.69</c:v>
                </c:pt>
                <c:pt idx="1178">
                  <c:v>11.82</c:v>
                </c:pt>
                <c:pt idx="1179">
                  <c:v>11.86</c:v>
                </c:pt>
                <c:pt idx="1180">
                  <c:v>11.97</c:v>
                </c:pt>
                <c:pt idx="1181">
                  <c:v>11.86</c:v>
                </c:pt>
                <c:pt idx="1182">
                  <c:v>11.4</c:v>
                </c:pt>
                <c:pt idx="1183">
                  <c:v>11.69</c:v>
                </c:pt>
                <c:pt idx="1184">
                  <c:v>11.81</c:v>
                </c:pt>
                <c:pt idx="1185">
                  <c:v>11.86</c:v>
                </c:pt>
                <c:pt idx="1186">
                  <c:v>13.6</c:v>
                </c:pt>
                <c:pt idx="1187">
                  <c:v>14.49</c:v>
                </c:pt>
                <c:pt idx="1188">
                  <c:v>13.77</c:v>
                </c:pt>
                <c:pt idx="1189">
                  <c:v>12.84</c:v>
                </c:pt>
                <c:pt idx="1190">
                  <c:v>12.42</c:v>
                </c:pt>
                <c:pt idx="1191">
                  <c:v>13.54</c:v>
                </c:pt>
                <c:pt idx="1192">
                  <c:v>13.06</c:v>
                </c:pt>
                <c:pt idx="1193">
                  <c:v>14.45</c:v>
                </c:pt>
                <c:pt idx="1194">
                  <c:v>14.49</c:v>
                </c:pt>
                <c:pt idx="1195">
                  <c:v>13.89</c:v>
                </c:pt>
                <c:pt idx="1196">
                  <c:v>14.53</c:v>
                </c:pt>
                <c:pt idx="1197">
                  <c:v>14.56</c:v>
                </c:pt>
                <c:pt idx="1198">
                  <c:v>14.13</c:v>
                </c:pt>
                <c:pt idx="1199">
                  <c:v>13.25</c:v>
                </c:pt>
                <c:pt idx="1200">
                  <c:v>13.97</c:v>
                </c:pt>
                <c:pt idx="1201">
                  <c:v>14.28</c:v>
                </c:pt>
                <c:pt idx="1202">
                  <c:v>15.44</c:v>
                </c:pt>
                <c:pt idx="1203">
                  <c:v>16.66</c:v>
                </c:pt>
                <c:pt idx="1204">
                  <c:v>15.92</c:v>
                </c:pt>
                <c:pt idx="1205">
                  <c:v>16.239999999999998</c:v>
                </c:pt>
                <c:pt idx="1206">
                  <c:v>14.92</c:v>
                </c:pt>
                <c:pt idx="1207">
                  <c:v>14.72</c:v>
                </c:pt>
                <c:pt idx="1208">
                  <c:v>13.55</c:v>
                </c:pt>
                <c:pt idx="1209">
                  <c:v>14.51</c:v>
                </c:pt>
                <c:pt idx="1210">
                  <c:v>14.9</c:v>
                </c:pt>
                <c:pt idx="1211">
                  <c:v>13.71</c:v>
                </c:pt>
                <c:pt idx="1212">
                  <c:v>14.76</c:v>
                </c:pt>
                <c:pt idx="1213">
                  <c:v>14.59</c:v>
                </c:pt>
                <c:pt idx="1214">
                  <c:v>15.13</c:v>
                </c:pt>
                <c:pt idx="1215">
                  <c:v>15.99</c:v>
                </c:pt>
                <c:pt idx="1216">
                  <c:v>15.91</c:v>
                </c:pt>
                <c:pt idx="1217">
                  <c:v>16.97</c:v>
                </c:pt>
                <c:pt idx="1218">
                  <c:v>16.13</c:v>
                </c:pt>
                <c:pt idx="1219">
                  <c:v>15.7</c:v>
                </c:pt>
                <c:pt idx="1220">
                  <c:v>15.67</c:v>
                </c:pt>
                <c:pt idx="1221">
                  <c:v>14.56</c:v>
                </c:pt>
                <c:pt idx="1222">
                  <c:v>14.56</c:v>
                </c:pt>
                <c:pt idx="1223">
                  <c:v>14.84</c:v>
                </c:pt>
                <c:pt idx="1224">
                  <c:v>15.34</c:v>
                </c:pt>
                <c:pt idx="1225">
                  <c:v>15.58</c:v>
                </c:pt>
                <c:pt idx="1226">
                  <c:v>16.75</c:v>
                </c:pt>
                <c:pt idx="1227">
                  <c:v>17.37</c:v>
                </c:pt>
                <c:pt idx="1228">
                  <c:v>16.3</c:v>
                </c:pt>
                <c:pt idx="1229">
                  <c:v>16.420000000000002</c:v>
                </c:pt>
                <c:pt idx="1230">
                  <c:v>16</c:v>
                </c:pt>
                <c:pt idx="1231">
                  <c:v>16.5</c:v>
                </c:pt>
                <c:pt idx="1232">
                  <c:v>16.68</c:v>
                </c:pt>
                <c:pt idx="1233">
                  <c:v>16.66</c:v>
                </c:pt>
                <c:pt idx="1234">
                  <c:v>15.56</c:v>
                </c:pt>
                <c:pt idx="1235">
                  <c:v>15.38</c:v>
                </c:pt>
                <c:pt idx="1236">
                  <c:v>16</c:v>
                </c:pt>
                <c:pt idx="1237">
                  <c:v>16.13</c:v>
                </c:pt>
                <c:pt idx="1238">
                  <c:v>17.239999999999998</c:v>
                </c:pt>
                <c:pt idx="1239">
                  <c:v>18.41</c:v>
                </c:pt>
                <c:pt idx="1240">
                  <c:v>17.440000000000001</c:v>
                </c:pt>
                <c:pt idx="1241">
                  <c:v>16.829999999999998</c:v>
                </c:pt>
                <c:pt idx="1242">
                  <c:v>16.149999999999999</c:v>
                </c:pt>
                <c:pt idx="1243">
                  <c:v>15.95</c:v>
                </c:pt>
                <c:pt idx="1244">
                  <c:v>16.690000000000001</c:v>
                </c:pt>
                <c:pt idx="1245">
                  <c:v>16.55</c:v>
                </c:pt>
                <c:pt idx="1246">
                  <c:v>16.100000000000001</c:v>
                </c:pt>
                <c:pt idx="1247">
                  <c:v>16.05</c:v>
                </c:pt>
                <c:pt idx="1248">
                  <c:v>16.28</c:v>
                </c:pt>
                <c:pt idx="1249">
                  <c:v>17.23</c:v>
                </c:pt>
                <c:pt idx="1250">
                  <c:v>15.76</c:v>
                </c:pt>
                <c:pt idx="1251">
                  <c:v>15.46</c:v>
                </c:pt>
                <c:pt idx="1252">
                  <c:v>14.94</c:v>
                </c:pt>
                <c:pt idx="1253">
                  <c:v>13.03</c:v>
                </c:pt>
                <c:pt idx="1254">
                  <c:v>12.87</c:v>
                </c:pt>
                <c:pt idx="1255">
                  <c:v>12.79</c:v>
                </c:pt>
                <c:pt idx="1256">
                  <c:v>13.02</c:v>
                </c:pt>
                <c:pt idx="1257">
                  <c:v>12.98</c:v>
                </c:pt>
                <c:pt idx="1258">
                  <c:v>12.05</c:v>
                </c:pt>
                <c:pt idx="1259">
                  <c:v>12.42</c:v>
                </c:pt>
                <c:pt idx="1260">
                  <c:v>11.82</c:v>
                </c:pt>
                <c:pt idx="1261">
                  <c:v>12.07</c:v>
                </c:pt>
                <c:pt idx="1262">
                  <c:v>12.81</c:v>
                </c:pt>
                <c:pt idx="1263">
                  <c:v>12.86</c:v>
                </c:pt>
                <c:pt idx="1264">
                  <c:v>13.2</c:v>
                </c:pt>
                <c:pt idx="1265">
                  <c:v>14.25</c:v>
                </c:pt>
                <c:pt idx="1266">
                  <c:v>13.53</c:v>
                </c:pt>
                <c:pt idx="1267">
                  <c:v>13.5</c:v>
                </c:pt>
                <c:pt idx="1268">
                  <c:v>13.13</c:v>
                </c:pt>
                <c:pt idx="1269">
                  <c:v>13.33</c:v>
                </c:pt>
                <c:pt idx="1270">
                  <c:v>12.52</c:v>
                </c:pt>
                <c:pt idx="1271">
                  <c:v>12.15</c:v>
                </c:pt>
                <c:pt idx="1272">
                  <c:v>12.83</c:v>
                </c:pt>
                <c:pt idx="1273">
                  <c:v>11.1</c:v>
                </c:pt>
                <c:pt idx="1274">
                  <c:v>11.14</c:v>
                </c:pt>
                <c:pt idx="1275">
                  <c:v>11.79</c:v>
                </c:pt>
                <c:pt idx="1276">
                  <c:v>11.57</c:v>
                </c:pt>
                <c:pt idx="1277">
                  <c:v>11.86</c:v>
                </c:pt>
                <c:pt idx="1278">
                  <c:v>12.15</c:v>
                </c:pt>
                <c:pt idx="1279">
                  <c:v>12.79</c:v>
                </c:pt>
                <c:pt idx="1280">
                  <c:v>11.94</c:v>
                </c:pt>
                <c:pt idx="1281">
                  <c:v>11.46</c:v>
                </c:pt>
                <c:pt idx="1282">
                  <c:v>11.25</c:v>
                </c:pt>
                <c:pt idx="1283">
                  <c:v>11.25</c:v>
                </c:pt>
                <c:pt idx="1284">
                  <c:v>12.26</c:v>
                </c:pt>
                <c:pt idx="1285">
                  <c:v>11.96</c:v>
                </c:pt>
                <c:pt idx="1286">
                  <c:v>11.73</c:v>
                </c:pt>
                <c:pt idx="1287">
                  <c:v>11.13</c:v>
                </c:pt>
                <c:pt idx="1288">
                  <c:v>10.98</c:v>
                </c:pt>
                <c:pt idx="1289">
                  <c:v>11.22</c:v>
                </c:pt>
                <c:pt idx="1290">
                  <c:v>11.17</c:v>
                </c:pt>
                <c:pt idx="1291">
                  <c:v>11.42</c:v>
                </c:pt>
                <c:pt idx="1292">
                  <c:v>11.63</c:v>
                </c:pt>
                <c:pt idx="1293">
                  <c:v>11.57</c:v>
                </c:pt>
                <c:pt idx="1294">
                  <c:v>11.41</c:v>
                </c:pt>
                <c:pt idx="1295">
                  <c:v>11.43</c:v>
                </c:pt>
                <c:pt idx="1296">
                  <c:v>11.9</c:v>
                </c:pt>
                <c:pt idx="1297">
                  <c:v>11.61</c:v>
                </c:pt>
                <c:pt idx="1298">
                  <c:v>12.42</c:v>
                </c:pt>
                <c:pt idx="1299">
                  <c:v>12.05</c:v>
                </c:pt>
                <c:pt idx="1300">
                  <c:v>11.72</c:v>
                </c:pt>
                <c:pt idx="1301">
                  <c:v>11.15</c:v>
                </c:pt>
                <c:pt idx="1302">
                  <c:v>10.84</c:v>
                </c:pt>
                <c:pt idx="1303">
                  <c:v>12.51</c:v>
                </c:pt>
                <c:pt idx="1304">
                  <c:v>11.75</c:v>
                </c:pt>
                <c:pt idx="1305">
                  <c:v>12.29</c:v>
                </c:pt>
                <c:pt idx="1306">
                  <c:v>12.3</c:v>
                </c:pt>
                <c:pt idx="1307">
                  <c:v>11.45</c:v>
                </c:pt>
                <c:pt idx="1308">
                  <c:v>12.17</c:v>
                </c:pt>
                <c:pt idx="1309">
                  <c:v>14.22</c:v>
                </c:pt>
                <c:pt idx="1310">
                  <c:v>14.11</c:v>
                </c:pt>
                <c:pt idx="1311">
                  <c:v>13.77</c:v>
                </c:pt>
                <c:pt idx="1312">
                  <c:v>12.38</c:v>
                </c:pt>
                <c:pt idx="1313">
                  <c:v>12.15</c:v>
                </c:pt>
                <c:pt idx="1314">
                  <c:v>12.1</c:v>
                </c:pt>
                <c:pt idx="1315">
                  <c:v>12.42</c:v>
                </c:pt>
                <c:pt idx="1316">
                  <c:v>11.95</c:v>
                </c:pt>
                <c:pt idx="1317">
                  <c:v>11.8</c:v>
                </c:pt>
                <c:pt idx="1318">
                  <c:v>11.34</c:v>
                </c:pt>
                <c:pt idx="1319">
                  <c:v>11.53</c:v>
                </c:pt>
                <c:pt idx="1320">
                  <c:v>11.29</c:v>
                </c:pt>
                <c:pt idx="1321">
                  <c:v>11.43</c:v>
                </c:pt>
                <c:pt idx="1322">
                  <c:v>11.19</c:v>
                </c:pt>
                <c:pt idx="1323">
                  <c:v>11.83</c:v>
                </c:pt>
                <c:pt idx="1324">
                  <c:v>11.33</c:v>
                </c:pt>
                <c:pt idx="1325">
                  <c:v>12.51</c:v>
                </c:pt>
                <c:pt idx="1326">
                  <c:v>12.62</c:v>
                </c:pt>
                <c:pt idx="1327">
                  <c:v>13.37</c:v>
                </c:pt>
                <c:pt idx="1328">
                  <c:v>13.5</c:v>
                </c:pt>
                <c:pt idx="1329">
                  <c:v>12.62</c:v>
                </c:pt>
                <c:pt idx="1330">
                  <c:v>12.96</c:v>
                </c:pt>
                <c:pt idx="1331">
                  <c:v>12.81</c:v>
                </c:pt>
                <c:pt idx="1332">
                  <c:v>12.85</c:v>
                </c:pt>
                <c:pt idx="1333">
                  <c:v>12.79</c:v>
                </c:pt>
                <c:pt idx="1334">
                  <c:v>12.73</c:v>
                </c:pt>
                <c:pt idx="1335">
                  <c:v>12.04</c:v>
                </c:pt>
                <c:pt idx="1336">
                  <c:v>11.48</c:v>
                </c:pt>
                <c:pt idx="1337">
                  <c:v>12.33</c:v>
                </c:pt>
                <c:pt idx="1338">
                  <c:v>12.96</c:v>
                </c:pt>
                <c:pt idx="1339">
                  <c:v>13.09</c:v>
                </c:pt>
                <c:pt idx="1340">
                  <c:v>12.1</c:v>
                </c:pt>
                <c:pt idx="1341">
                  <c:v>11.86</c:v>
                </c:pt>
                <c:pt idx="1342">
                  <c:v>11.92</c:v>
                </c:pt>
                <c:pt idx="1343">
                  <c:v>12.41</c:v>
                </c:pt>
                <c:pt idx="1344">
                  <c:v>12.28</c:v>
                </c:pt>
                <c:pt idx="1345">
                  <c:v>11.93</c:v>
                </c:pt>
                <c:pt idx="1346">
                  <c:v>11.75</c:v>
                </c:pt>
                <c:pt idx="1347">
                  <c:v>12.14</c:v>
                </c:pt>
                <c:pt idx="1348">
                  <c:v>11.88</c:v>
                </c:pt>
                <c:pt idx="1349">
                  <c:v>11.69</c:v>
                </c:pt>
                <c:pt idx="1350">
                  <c:v>12.64</c:v>
                </c:pt>
                <c:pt idx="1351">
                  <c:v>12.06</c:v>
                </c:pt>
                <c:pt idx="1352">
                  <c:v>12.22</c:v>
                </c:pt>
                <c:pt idx="1353">
                  <c:v>12.75</c:v>
                </c:pt>
                <c:pt idx="1354">
                  <c:v>13.08</c:v>
                </c:pt>
                <c:pt idx="1355">
                  <c:v>12.98</c:v>
                </c:pt>
                <c:pt idx="1356">
                  <c:v>11.84</c:v>
                </c:pt>
                <c:pt idx="1357">
                  <c:v>12.38</c:v>
                </c:pt>
                <c:pt idx="1358">
                  <c:v>12.2</c:v>
                </c:pt>
                <c:pt idx="1359">
                  <c:v>12.36</c:v>
                </c:pt>
                <c:pt idx="1360">
                  <c:v>13.13</c:v>
                </c:pt>
                <c:pt idx="1361">
                  <c:v>12.81</c:v>
                </c:pt>
                <c:pt idx="1362">
                  <c:v>11.68</c:v>
                </c:pt>
                <c:pt idx="1363">
                  <c:v>11.55</c:v>
                </c:pt>
                <c:pt idx="1364">
                  <c:v>11.26</c:v>
                </c:pt>
                <c:pt idx="1365">
                  <c:v>11.63</c:v>
                </c:pt>
                <c:pt idx="1366">
                  <c:v>12.2</c:v>
                </c:pt>
                <c:pt idx="1367">
                  <c:v>12.52</c:v>
                </c:pt>
                <c:pt idx="1368">
                  <c:v>13.77</c:v>
                </c:pt>
                <c:pt idx="1369">
                  <c:v>12.21</c:v>
                </c:pt>
                <c:pt idx="1370">
                  <c:v>12.98</c:v>
                </c:pt>
                <c:pt idx="1371">
                  <c:v>13.45</c:v>
                </c:pt>
                <c:pt idx="1372">
                  <c:v>13</c:v>
                </c:pt>
                <c:pt idx="1373">
                  <c:v>12.84</c:v>
                </c:pt>
                <c:pt idx="1374">
                  <c:v>14.12</c:v>
                </c:pt>
                <c:pt idx="1375">
                  <c:v>12.76</c:v>
                </c:pt>
                <c:pt idx="1376">
                  <c:v>11.91</c:v>
                </c:pt>
                <c:pt idx="1377">
                  <c:v>11.29</c:v>
                </c:pt>
                <c:pt idx="1378">
                  <c:v>11.29</c:v>
                </c:pt>
                <c:pt idx="1379">
                  <c:v>11.23</c:v>
                </c:pt>
                <c:pt idx="1380">
                  <c:v>10.75</c:v>
                </c:pt>
                <c:pt idx="1381">
                  <c:v>11.21</c:v>
                </c:pt>
                <c:pt idx="1382">
                  <c:v>11.16</c:v>
                </c:pt>
                <c:pt idx="1383">
                  <c:v>11.32</c:v>
                </c:pt>
                <c:pt idx="1384">
                  <c:v>11.44</c:v>
                </c:pt>
                <c:pt idx="1385">
                  <c:v>11.12</c:v>
                </c:pt>
                <c:pt idx="1386">
                  <c:v>11.8</c:v>
                </c:pt>
                <c:pt idx="1387">
                  <c:v>12.37</c:v>
                </c:pt>
                <c:pt idx="1388">
                  <c:v>11.74</c:v>
                </c:pt>
                <c:pt idx="1389">
                  <c:v>11.59</c:v>
                </c:pt>
                <c:pt idx="1390">
                  <c:v>11.38</c:v>
                </c:pt>
                <c:pt idx="1391">
                  <c:v>11.57</c:v>
                </c:pt>
                <c:pt idx="1392">
                  <c:v>12.1</c:v>
                </c:pt>
                <c:pt idx="1393">
                  <c:v>11.52</c:v>
                </c:pt>
                <c:pt idx="1394">
                  <c:v>11.77</c:v>
                </c:pt>
                <c:pt idx="1395">
                  <c:v>12.19</c:v>
                </c:pt>
                <c:pt idx="1396">
                  <c:v>12.25</c:v>
                </c:pt>
                <c:pt idx="1397">
                  <c:v>12.31</c:v>
                </c:pt>
                <c:pt idx="1398">
                  <c:v>12.56</c:v>
                </c:pt>
                <c:pt idx="1399">
                  <c:v>12.08</c:v>
                </c:pt>
                <c:pt idx="1400">
                  <c:v>12.26</c:v>
                </c:pt>
                <c:pt idx="1401">
                  <c:v>12.68</c:v>
                </c:pt>
                <c:pt idx="1402">
                  <c:v>13.49</c:v>
                </c:pt>
                <c:pt idx="1403">
                  <c:v>13.86</c:v>
                </c:pt>
                <c:pt idx="1404">
                  <c:v>12.37</c:v>
                </c:pt>
                <c:pt idx="1405">
                  <c:v>12.55</c:v>
                </c:pt>
                <c:pt idx="1406">
                  <c:v>12.77</c:v>
                </c:pt>
                <c:pt idx="1407">
                  <c:v>13.18</c:v>
                </c:pt>
                <c:pt idx="1408">
                  <c:v>13.18</c:v>
                </c:pt>
                <c:pt idx="1409">
                  <c:v>13.18</c:v>
                </c:pt>
                <c:pt idx="1410">
                  <c:v>13.49</c:v>
                </c:pt>
                <c:pt idx="1411">
                  <c:v>13.56</c:v>
                </c:pt>
                <c:pt idx="1412">
                  <c:v>13.66</c:v>
                </c:pt>
                <c:pt idx="1413">
                  <c:v>13.78</c:v>
                </c:pt>
                <c:pt idx="1414">
                  <c:v>13.21</c:v>
                </c:pt>
                <c:pt idx="1415">
                  <c:v>13.1</c:v>
                </c:pt>
                <c:pt idx="1416">
                  <c:v>13.06</c:v>
                </c:pt>
                <c:pt idx="1417">
                  <c:v>12.75</c:v>
                </c:pt>
                <c:pt idx="1418">
                  <c:v>13</c:v>
                </c:pt>
                <c:pt idx="1419">
                  <c:v>12.9</c:v>
                </c:pt>
                <c:pt idx="1420">
                  <c:v>13.24</c:v>
                </c:pt>
                <c:pt idx="1421">
                  <c:v>12.35</c:v>
                </c:pt>
                <c:pt idx="1422">
                  <c:v>12.45</c:v>
                </c:pt>
                <c:pt idx="1423">
                  <c:v>12.13</c:v>
                </c:pt>
                <c:pt idx="1424">
                  <c:v>12.03</c:v>
                </c:pt>
                <c:pt idx="1425">
                  <c:v>13.42</c:v>
                </c:pt>
                <c:pt idx="1426">
                  <c:v>12.6</c:v>
                </c:pt>
                <c:pt idx="1427">
                  <c:v>13.17</c:v>
                </c:pt>
                <c:pt idx="1428">
                  <c:v>12.94</c:v>
                </c:pt>
                <c:pt idx="1429">
                  <c:v>12.33</c:v>
                </c:pt>
                <c:pt idx="1430">
                  <c:v>12.48</c:v>
                </c:pt>
                <c:pt idx="1431">
                  <c:v>12.65</c:v>
                </c:pt>
                <c:pt idx="1432">
                  <c:v>12.03</c:v>
                </c:pt>
                <c:pt idx="1433">
                  <c:v>11.52</c:v>
                </c:pt>
                <c:pt idx="1434">
                  <c:v>11.29</c:v>
                </c:pt>
                <c:pt idx="1435">
                  <c:v>11.65</c:v>
                </c:pt>
                <c:pt idx="1436">
                  <c:v>11.65</c:v>
                </c:pt>
                <c:pt idx="1437">
                  <c:v>11.85</c:v>
                </c:pt>
                <c:pt idx="1438">
                  <c:v>11.16</c:v>
                </c:pt>
                <c:pt idx="1439">
                  <c:v>11.51</c:v>
                </c:pt>
                <c:pt idx="1440">
                  <c:v>11.46</c:v>
                </c:pt>
                <c:pt idx="1441">
                  <c:v>11.35</c:v>
                </c:pt>
                <c:pt idx="1442">
                  <c:v>11.1</c:v>
                </c:pt>
                <c:pt idx="1443">
                  <c:v>11.58</c:v>
                </c:pt>
                <c:pt idx="1444">
                  <c:v>12.34</c:v>
                </c:pt>
                <c:pt idx="1445">
                  <c:v>12.67</c:v>
                </c:pt>
                <c:pt idx="1446">
                  <c:v>12.35</c:v>
                </c:pt>
                <c:pt idx="1447">
                  <c:v>12.5</c:v>
                </c:pt>
                <c:pt idx="1448">
                  <c:v>12.46</c:v>
                </c:pt>
                <c:pt idx="1449">
                  <c:v>13.22</c:v>
                </c:pt>
                <c:pt idx="1450">
                  <c:v>12.9</c:v>
                </c:pt>
                <c:pt idx="1451">
                  <c:v>12.9</c:v>
                </c:pt>
                <c:pt idx="1452">
                  <c:v>12.46</c:v>
                </c:pt>
                <c:pt idx="1453">
                  <c:v>12.74</c:v>
                </c:pt>
                <c:pt idx="1454">
                  <c:v>13.95</c:v>
                </c:pt>
                <c:pt idx="1455">
                  <c:v>14.5</c:v>
                </c:pt>
                <c:pt idx="1456">
                  <c:v>14.86</c:v>
                </c:pt>
                <c:pt idx="1457">
                  <c:v>15.74</c:v>
                </c:pt>
                <c:pt idx="1458">
                  <c:v>13.98</c:v>
                </c:pt>
                <c:pt idx="1459">
                  <c:v>14.85</c:v>
                </c:pt>
                <c:pt idx="1460">
                  <c:v>14.97</c:v>
                </c:pt>
                <c:pt idx="1461">
                  <c:v>14.57</c:v>
                </c:pt>
                <c:pt idx="1462">
                  <c:v>14.24</c:v>
                </c:pt>
                <c:pt idx="1463">
                  <c:v>13.67</c:v>
                </c:pt>
                <c:pt idx="1464">
                  <c:v>14.62</c:v>
                </c:pt>
                <c:pt idx="1465">
                  <c:v>14.03</c:v>
                </c:pt>
                <c:pt idx="1466">
                  <c:v>14.05</c:v>
                </c:pt>
                <c:pt idx="1467">
                  <c:v>13.55</c:v>
                </c:pt>
                <c:pt idx="1468">
                  <c:v>13.46</c:v>
                </c:pt>
                <c:pt idx="1469">
                  <c:v>14.17</c:v>
                </c:pt>
                <c:pt idx="1470">
                  <c:v>13.85</c:v>
                </c:pt>
                <c:pt idx="1471">
                  <c:v>14.49</c:v>
                </c:pt>
                <c:pt idx="1472">
                  <c:v>15.59</c:v>
                </c:pt>
                <c:pt idx="1473">
                  <c:v>14.63</c:v>
                </c:pt>
                <c:pt idx="1474">
                  <c:v>14.26</c:v>
                </c:pt>
                <c:pt idx="1475">
                  <c:v>13.83</c:v>
                </c:pt>
                <c:pt idx="1476">
                  <c:v>13.41</c:v>
                </c:pt>
                <c:pt idx="1477">
                  <c:v>13.19</c:v>
                </c:pt>
                <c:pt idx="1478">
                  <c:v>12.26</c:v>
                </c:pt>
                <c:pt idx="1479">
                  <c:v>12.74</c:v>
                </c:pt>
                <c:pt idx="1480">
                  <c:v>13.05</c:v>
                </c:pt>
                <c:pt idx="1481">
                  <c:v>12.16</c:v>
                </c:pt>
                <c:pt idx="1482">
                  <c:v>12.46</c:v>
                </c:pt>
                <c:pt idx="1483">
                  <c:v>12.97</c:v>
                </c:pt>
                <c:pt idx="1484">
                  <c:v>13.2</c:v>
                </c:pt>
                <c:pt idx="1485">
                  <c:v>13.38</c:v>
                </c:pt>
                <c:pt idx="1486">
                  <c:v>12.95</c:v>
                </c:pt>
                <c:pt idx="1487">
                  <c:v>12.57</c:v>
                </c:pt>
                <c:pt idx="1488">
                  <c:v>12.49</c:v>
                </c:pt>
                <c:pt idx="1489">
                  <c:v>12.37</c:v>
                </c:pt>
                <c:pt idx="1490">
                  <c:v>11.74</c:v>
                </c:pt>
                <c:pt idx="1491">
                  <c:v>11.81</c:v>
                </c:pt>
                <c:pt idx="1492">
                  <c:v>11.87</c:v>
                </c:pt>
                <c:pt idx="1493">
                  <c:v>12.43</c:v>
                </c:pt>
                <c:pt idx="1494">
                  <c:v>11.57</c:v>
                </c:pt>
                <c:pt idx="1495">
                  <c:v>11.65</c:v>
                </c:pt>
                <c:pt idx="1496">
                  <c:v>11.58</c:v>
                </c:pt>
                <c:pt idx="1497">
                  <c:v>11.11</c:v>
                </c:pt>
                <c:pt idx="1498">
                  <c:v>10.66</c:v>
                </c:pt>
                <c:pt idx="1499">
                  <c:v>11.65</c:v>
                </c:pt>
                <c:pt idx="1500">
                  <c:v>12.7</c:v>
                </c:pt>
                <c:pt idx="1501">
                  <c:v>12.74</c:v>
                </c:pt>
                <c:pt idx="1502">
                  <c:v>11.12</c:v>
                </c:pt>
                <c:pt idx="1503">
                  <c:v>11.06</c:v>
                </c:pt>
                <c:pt idx="1504">
                  <c:v>10.63</c:v>
                </c:pt>
                <c:pt idx="1505">
                  <c:v>10.36</c:v>
                </c:pt>
                <c:pt idx="1506">
                  <c:v>11.07</c:v>
                </c:pt>
                <c:pt idx="1507">
                  <c:v>11.44</c:v>
                </c:pt>
                <c:pt idx="1508">
                  <c:v>14.55</c:v>
                </c:pt>
                <c:pt idx="1509">
                  <c:v>13.16</c:v>
                </c:pt>
                <c:pt idx="1510">
                  <c:v>12.2</c:v>
                </c:pt>
                <c:pt idx="1511">
                  <c:v>10.77</c:v>
                </c:pt>
                <c:pt idx="1512">
                  <c:v>11.51</c:v>
                </c:pt>
                <c:pt idx="1513">
                  <c:v>11.49</c:v>
                </c:pt>
                <c:pt idx="1514">
                  <c:v>11.98</c:v>
                </c:pt>
                <c:pt idx="1515">
                  <c:v>12.25</c:v>
                </c:pt>
                <c:pt idx="1516">
                  <c:v>12.52</c:v>
                </c:pt>
                <c:pt idx="1517">
                  <c:v>12.19</c:v>
                </c:pt>
                <c:pt idx="1518">
                  <c:v>12.1</c:v>
                </c:pt>
                <c:pt idx="1519">
                  <c:v>13.78</c:v>
                </c:pt>
                <c:pt idx="1520">
                  <c:v>13.58</c:v>
                </c:pt>
                <c:pt idx="1521">
                  <c:v>13.11</c:v>
                </c:pt>
                <c:pt idx="1522">
                  <c:v>15.21</c:v>
                </c:pt>
                <c:pt idx="1523">
                  <c:v>16.88</c:v>
                </c:pt>
                <c:pt idx="1524">
                  <c:v>15.42</c:v>
                </c:pt>
                <c:pt idx="1525">
                  <c:v>15.3</c:v>
                </c:pt>
                <c:pt idx="1526">
                  <c:v>14.99</c:v>
                </c:pt>
                <c:pt idx="1527">
                  <c:v>14.09</c:v>
                </c:pt>
                <c:pt idx="1528">
                  <c:v>14.25</c:v>
                </c:pt>
                <c:pt idx="1529">
                  <c:v>13.58</c:v>
                </c:pt>
                <c:pt idx="1530">
                  <c:v>12.7</c:v>
                </c:pt>
                <c:pt idx="1531">
                  <c:v>13.34</c:v>
                </c:pt>
                <c:pt idx="1532">
                  <c:v>13.56</c:v>
                </c:pt>
                <c:pt idx="1533">
                  <c:v>12.54</c:v>
                </c:pt>
                <c:pt idx="1534">
                  <c:v>12.94</c:v>
                </c:pt>
                <c:pt idx="1535">
                  <c:v>12</c:v>
                </c:pt>
                <c:pt idx="1536">
                  <c:v>12.19</c:v>
                </c:pt>
                <c:pt idx="1537">
                  <c:v>12.42</c:v>
                </c:pt>
                <c:pt idx="1538">
                  <c:v>12.53</c:v>
                </c:pt>
                <c:pt idx="1539">
                  <c:v>12.65</c:v>
                </c:pt>
                <c:pt idx="1540">
                  <c:v>13.23</c:v>
                </c:pt>
                <c:pt idx="1541">
                  <c:v>13.46</c:v>
                </c:pt>
                <c:pt idx="1542">
                  <c:v>14.59</c:v>
                </c:pt>
                <c:pt idx="1543">
                  <c:v>14.11</c:v>
                </c:pt>
                <c:pt idx="1544">
                  <c:v>13.89</c:v>
                </c:pt>
                <c:pt idx="1545">
                  <c:v>14.63</c:v>
                </c:pt>
                <c:pt idx="1546">
                  <c:v>14.69</c:v>
                </c:pt>
                <c:pt idx="1547">
                  <c:v>17.12</c:v>
                </c:pt>
                <c:pt idx="1548">
                  <c:v>15.59</c:v>
                </c:pt>
                <c:pt idx="1549">
                  <c:v>16.13</c:v>
                </c:pt>
                <c:pt idx="1550">
                  <c:v>15.37</c:v>
                </c:pt>
                <c:pt idx="1551">
                  <c:v>16.8</c:v>
                </c:pt>
                <c:pt idx="1552">
                  <c:v>14.47</c:v>
                </c:pt>
                <c:pt idx="1553">
                  <c:v>14.56</c:v>
                </c:pt>
                <c:pt idx="1554">
                  <c:v>14.78</c:v>
                </c:pt>
                <c:pt idx="1555">
                  <c:v>16.38</c:v>
                </c:pt>
                <c:pt idx="1556">
                  <c:v>16.63</c:v>
                </c:pt>
                <c:pt idx="1557">
                  <c:v>16.72</c:v>
                </c:pt>
                <c:pt idx="1558">
                  <c:v>17.04</c:v>
                </c:pt>
                <c:pt idx="1559">
                  <c:v>16.72</c:v>
                </c:pt>
                <c:pt idx="1560">
                  <c:v>16.670000000000002</c:v>
                </c:pt>
                <c:pt idx="1561">
                  <c:v>16.100000000000001</c:v>
                </c:pt>
                <c:pt idx="1562">
                  <c:v>16.559999999999999</c:v>
                </c:pt>
                <c:pt idx="1563">
                  <c:v>16.489999999999998</c:v>
                </c:pt>
                <c:pt idx="1564">
                  <c:v>20.7</c:v>
                </c:pt>
                <c:pt idx="1565">
                  <c:v>20.329999999999998</c:v>
                </c:pt>
                <c:pt idx="1566">
                  <c:v>19.09</c:v>
                </c:pt>
                <c:pt idx="1567">
                  <c:v>18.13</c:v>
                </c:pt>
                <c:pt idx="1568">
                  <c:v>16.93</c:v>
                </c:pt>
                <c:pt idx="1569">
                  <c:v>16.54</c:v>
                </c:pt>
                <c:pt idx="1570">
                  <c:v>17.309999999999999</c:v>
                </c:pt>
                <c:pt idx="1571">
                  <c:v>18.350000000000001</c:v>
                </c:pt>
                <c:pt idx="1572">
                  <c:v>18.66</c:v>
                </c:pt>
                <c:pt idx="1573">
                  <c:v>17.739999999999998</c:v>
                </c:pt>
                <c:pt idx="1574">
                  <c:v>17.05</c:v>
                </c:pt>
                <c:pt idx="1575">
                  <c:v>17.84</c:v>
                </c:pt>
                <c:pt idx="1576">
                  <c:v>17.8</c:v>
                </c:pt>
                <c:pt idx="1577">
                  <c:v>17.89</c:v>
                </c:pt>
                <c:pt idx="1578">
                  <c:v>18.16</c:v>
                </c:pt>
                <c:pt idx="1579">
                  <c:v>18.88</c:v>
                </c:pt>
                <c:pt idx="1580">
                  <c:v>17.899999999999999</c:v>
                </c:pt>
                <c:pt idx="1581">
                  <c:v>16.45</c:v>
                </c:pt>
                <c:pt idx="1582">
                  <c:v>16.329999999999998</c:v>
                </c:pt>
                <c:pt idx="1583">
                  <c:v>16.18</c:v>
                </c:pt>
                <c:pt idx="1584">
                  <c:v>18.72</c:v>
                </c:pt>
                <c:pt idx="1585">
                  <c:v>17.32</c:v>
                </c:pt>
                <c:pt idx="1586">
                  <c:v>20.22</c:v>
                </c:pt>
                <c:pt idx="1587">
                  <c:v>19.649999999999999</c:v>
                </c:pt>
                <c:pt idx="1588">
                  <c:v>17.38</c:v>
                </c:pt>
                <c:pt idx="1589">
                  <c:v>16.829999999999998</c:v>
                </c:pt>
                <c:pt idx="1590">
                  <c:v>16.45</c:v>
                </c:pt>
                <c:pt idx="1591">
                  <c:v>17.07</c:v>
                </c:pt>
                <c:pt idx="1592">
                  <c:v>16.41</c:v>
                </c:pt>
                <c:pt idx="1593">
                  <c:v>15.12</c:v>
                </c:pt>
                <c:pt idx="1594">
                  <c:v>15.38</c:v>
                </c:pt>
                <c:pt idx="1595">
                  <c:v>15.01</c:v>
                </c:pt>
                <c:pt idx="1596">
                  <c:v>14.91</c:v>
                </c:pt>
                <c:pt idx="1597">
                  <c:v>14.72</c:v>
                </c:pt>
                <c:pt idx="1598">
                  <c:v>14.75</c:v>
                </c:pt>
                <c:pt idx="1599">
                  <c:v>15.45</c:v>
                </c:pt>
                <c:pt idx="1600">
                  <c:v>15.83</c:v>
                </c:pt>
                <c:pt idx="1601">
                  <c:v>16.07</c:v>
                </c:pt>
                <c:pt idx="1602">
                  <c:v>18.62</c:v>
                </c:pt>
                <c:pt idx="1603">
                  <c:v>16.7</c:v>
                </c:pt>
                <c:pt idx="1604">
                  <c:v>16.920000000000002</c:v>
                </c:pt>
                <c:pt idx="1605">
                  <c:v>16.87</c:v>
                </c:pt>
                <c:pt idx="1606">
                  <c:v>15.78</c:v>
                </c:pt>
                <c:pt idx="1607">
                  <c:v>16.989999999999998</c:v>
                </c:pt>
                <c:pt idx="1608">
                  <c:v>15.61</c:v>
                </c:pt>
                <c:pt idx="1609">
                  <c:v>15.16</c:v>
                </c:pt>
                <c:pt idx="1610">
                  <c:v>14.9</c:v>
                </c:pt>
                <c:pt idx="1611">
                  <c:v>15.59</c:v>
                </c:pt>
                <c:pt idx="1612">
                  <c:v>15.71</c:v>
                </c:pt>
                <c:pt idx="1613">
                  <c:v>15.13</c:v>
                </c:pt>
                <c:pt idx="1614">
                  <c:v>15.8</c:v>
                </c:pt>
                <c:pt idx="1615">
                  <c:v>16</c:v>
                </c:pt>
                <c:pt idx="1616">
                  <c:v>15.5</c:v>
                </c:pt>
                <c:pt idx="1617">
                  <c:v>16.170000000000002</c:v>
                </c:pt>
                <c:pt idx="1618">
                  <c:v>15.54</c:v>
                </c:pt>
                <c:pt idx="1619">
                  <c:v>16.920000000000002</c:v>
                </c:pt>
                <c:pt idx="1620">
                  <c:v>17.149999999999999</c:v>
                </c:pt>
                <c:pt idx="1621">
                  <c:v>16.02</c:v>
                </c:pt>
                <c:pt idx="1622">
                  <c:v>16.07</c:v>
                </c:pt>
                <c:pt idx="1623">
                  <c:v>16.86</c:v>
                </c:pt>
                <c:pt idx="1624">
                  <c:v>16.18</c:v>
                </c:pt>
                <c:pt idx="1625">
                  <c:v>16.04</c:v>
                </c:pt>
                <c:pt idx="1626">
                  <c:v>16.84</c:v>
                </c:pt>
                <c:pt idx="1627">
                  <c:v>16.100000000000001</c:v>
                </c:pt>
                <c:pt idx="1628">
                  <c:v>16.78</c:v>
                </c:pt>
                <c:pt idx="1629">
                  <c:v>16.68</c:v>
                </c:pt>
                <c:pt idx="1630">
                  <c:v>17</c:v>
                </c:pt>
                <c:pt idx="1631">
                  <c:v>17.12</c:v>
                </c:pt>
                <c:pt idx="1632">
                  <c:v>18.64</c:v>
                </c:pt>
                <c:pt idx="1633">
                  <c:v>17.46</c:v>
                </c:pt>
                <c:pt idx="1634">
                  <c:v>17.45</c:v>
                </c:pt>
                <c:pt idx="1635">
                  <c:v>17.54</c:v>
                </c:pt>
                <c:pt idx="1636">
                  <c:v>16.97</c:v>
                </c:pt>
                <c:pt idx="1637">
                  <c:v>15.8</c:v>
                </c:pt>
                <c:pt idx="1638">
                  <c:v>15.91</c:v>
                </c:pt>
                <c:pt idx="1639">
                  <c:v>15.43</c:v>
                </c:pt>
                <c:pt idx="1640">
                  <c:v>15.23</c:v>
                </c:pt>
                <c:pt idx="1641">
                  <c:v>14.19</c:v>
                </c:pt>
                <c:pt idx="1642">
                  <c:v>13.68</c:v>
                </c:pt>
                <c:pt idx="1643">
                  <c:v>13.78</c:v>
                </c:pt>
                <c:pt idx="1644">
                  <c:v>14.19</c:v>
                </c:pt>
                <c:pt idx="1645">
                  <c:v>14.21</c:v>
                </c:pt>
                <c:pt idx="1646">
                  <c:v>16.09</c:v>
                </c:pt>
                <c:pt idx="1647">
                  <c:v>16.420000000000002</c:v>
                </c:pt>
                <c:pt idx="1648">
                  <c:v>15.49</c:v>
                </c:pt>
                <c:pt idx="1649">
                  <c:v>15.51</c:v>
                </c:pt>
                <c:pt idx="1650">
                  <c:v>17.809999999999999</c:v>
                </c:pt>
                <c:pt idx="1651">
                  <c:v>17.09</c:v>
                </c:pt>
                <c:pt idx="1652">
                  <c:v>20.11</c:v>
                </c:pt>
                <c:pt idx="1653">
                  <c:v>20.100000000000001</c:v>
                </c:pt>
                <c:pt idx="1654">
                  <c:v>19.22</c:v>
                </c:pt>
                <c:pt idx="1655">
                  <c:v>17.93</c:v>
                </c:pt>
                <c:pt idx="1656">
                  <c:v>17.260000000000002</c:v>
                </c:pt>
                <c:pt idx="1657">
                  <c:v>20.41</c:v>
                </c:pt>
                <c:pt idx="1658">
                  <c:v>21.55</c:v>
                </c:pt>
                <c:pt idx="1659">
                  <c:v>21.44</c:v>
                </c:pt>
                <c:pt idx="1660">
                  <c:v>19.39</c:v>
                </c:pt>
                <c:pt idx="1661">
                  <c:v>17.45</c:v>
                </c:pt>
                <c:pt idx="1662">
                  <c:v>20.09</c:v>
                </c:pt>
                <c:pt idx="1663">
                  <c:v>20.53</c:v>
                </c:pt>
                <c:pt idx="1664">
                  <c:v>19.46</c:v>
                </c:pt>
                <c:pt idx="1665">
                  <c:v>18.760000000000002</c:v>
                </c:pt>
                <c:pt idx="1666">
                  <c:v>16.190000000000001</c:v>
                </c:pt>
                <c:pt idx="1667">
                  <c:v>17.36</c:v>
                </c:pt>
                <c:pt idx="1668">
                  <c:v>16.93</c:v>
                </c:pt>
                <c:pt idx="1669">
                  <c:v>16.239999999999998</c:v>
                </c:pt>
                <c:pt idx="1670">
                  <c:v>16.04</c:v>
                </c:pt>
                <c:pt idx="1671">
                  <c:v>15.77</c:v>
                </c:pt>
                <c:pt idx="1672">
                  <c:v>15.57</c:v>
                </c:pt>
                <c:pt idx="1673">
                  <c:v>16.41</c:v>
                </c:pt>
                <c:pt idx="1674">
                  <c:v>15.96</c:v>
                </c:pt>
                <c:pt idx="1675">
                  <c:v>15.46</c:v>
                </c:pt>
                <c:pt idx="1676">
                  <c:v>14.81</c:v>
                </c:pt>
                <c:pt idx="1677">
                  <c:v>15.27</c:v>
                </c:pt>
                <c:pt idx="1678">
                  <c:v>14.73</c:v>
                </c:pt>
                <c:pt idx="1679">
                  <c:v>14.52</c:v>
                </c:pt>
                <c:pt idx="1680">
                  <c:v>13.71</c:v>
                </c:pt>
                <c:pt idx="1681">
                  <c:v>14.18</c:v>
                </c:pt>
                <c:pt idx="1682">
                  <c:v>15.38</c:v>
                </c:pt>
                <c:pt idx="1683">
                  <c:v>15.11</c:v>
                </c:pt>
                <c:pt idx="1684">
                  <c:v>15.1</c:v>
                </c:pt>
                <c:pt idx="1685">
                  <c:v>16.22</c:v>
                </c:pt>
                <c:pt idx="1686">
                  <c:v>17.010000000000002</c:v>
                </c:pt>
                <c:pt idx="1687">
                  <c:v>18.47</c:v>
                </c:pt>
                <c:pt idx="1688">
                  <c:v>18.64</c:v>
                </c:pt>
                <c:pt idx="1689">
                  <c:v>20.51</c:v>
                </c:pt>
                <c:pt idx="1690">
                  <c:v>17.100000000000001</c:v>
                </c:pt>
                <c:pt idx="1691">
                  <c:v>16.36</c:v>
                </c:pt>
                <c:pt idx="1692">
                  <c:v>16.25</c:v>
                </c:pt>
                <c:pt idx="1693">
                  <c:v>16.059999999999999</c:v>
                </c:pt>
                <c:pt idx="1694">
                  <c:v>15.97</c:v>
                </c:pt>
                <c:pt idx="1695">
                  <c:v>15.2</c:v>
                </c:pt>
                <c:pt idx="1696">
                  <c:v>15.43</c:v>
                </c:pt>
                <c:pt idx="1697">
                  <c:v>15.74</c:v>
                </c:pt>
                <c:pt idx="1698">
                  <c:v>15.86</c:v>
                </c:pt>
                <c:pt idx="1699">
                  <c:v>16.03</c:v>
                </c:pt>
                <c:pt idx="1700">
                  <c:v>15.65</c:v>
                </c:pt>
                <c:pt idx="1701">
                  <c:v>16.46</c:v>
                </c:pt>
                <c:pt idx="1702">
                  <c:v>16.45</c:v>
                </c:pt>
                <c:pt idx="1703">
                  <c:v>16.22</c:v>
                </c:pt>
                <c:pt idx="1704">
                  <c:v>16.11</c:v>
                </c:pt>
                <c:pt idx="1705">
                  <c:v>16.100000000000001</c:v>
                </c:pt>
                <c:pt idx="1706">
                  <c:v>16.95</c:v>
                </c:pt>
                <c:pt idx="1707">
                  <c:v>17.05</c:v>
                </c:pt>
                <c:pt idx="1708">
                  <c:v>16.78</c:v>
                </c:pt>
                <c:pt idx="1709">
                  <c:v>16.77</c:v>
                </c:pt>
                <c:pt idx="1710">
                  <c:v>14.8</c:v>
                </c:pt>
                <c:pt idx="1711">
                  <c:v>15.11</c:v>
                </c:pt>
                <c:pt idx="1712">
                  <c:v>15.58</c:v>
                </c:pt>
                <c:pt idx="1713">
                  <c:v>16.09</c:v>
                </c:pt>
                <c:pt idx="1714">
                  <c:v>16.260000000000002</c:v>
                </c:pt>
                <c:pt idx="1715">
                  <c:v>15.07</c:v>
                </c:pt>
                <c:pt idx="1716">
                  <c:v>15.13</c:v>
                </c:pt>
                <c:pt idx="1717">
                  <c:v>15.83</c:v>
                </c:pt>
                <c:pt idx="1718">
                  <c:v>15.6</c:v>
                </c:pt>
                <c:pt idx="1719">
                  <c:v>15.41</c:v>
                </c:pt>
                <c:pt idx="1720">
                  <c:v>15.08</c:v>
                </c:pt>
                <c:pt idx="1721">
                  <c:v>15.98</c:v>
                </c:pt>
                <c:pt idx="1722">
                  <c:v>16.399999999999999</c:v>
                </c:pt>
                <c:pt idx="1723">
                  <c:v>16.45</c:v>
                </c:pt>
                <c:pt idx="1724">
                  <c:v>16.89</c:v>
                </c:pt>
                <c:pt idx="1725">
                  <c:v>17.29</c:v>
                </c:pt>
                <c:pt idx="1726">
                  <c:v>18.34</c:v>
                </c:pt>
                <c:pt idx="1727">
                  <c:v>18.28</c:v>
                </c:pt>
                <c:pt idx="1728">
                  <c:v>18.48</c:v>
                </c:pt>
                <c:pt idx="1729">
                  <c:v>18.11</c:v>
                </c:pt>
                <c:pt idx="1730">
                  <c:v>17.89</c:v>
                </c:pt>
                <c:pt idx="1731">
                  <c:v>18.04</c:v>
                </c:pt>
                <c:pt idx="1732">
                  <c:v>17.649999999999999</c:v>
                </c:pt>
                <c:pt idx="1733">
                  <c:v>16.97</c:v>
                </c:pt>
                <c:pt idx="1734">
                  <c:v>17.21</c:v>
                </c:pt>
                <c:pt idx="1735">
                  <c:v>15.78</c:v>
                </c:pt>
                <c:pt idx="1736">
                  <c:v>15.01</c:v>
                </c:pt>
                <c:pt idx="1737">
                  <c:v>15.36</c:v>
                </c:pt>
                <c:pt idx="1738">
                  <c:v>14.89</c:v>
                </c:pt>
                <c:pt idx="1739">
                  <c:v>13.79</c:v>
                </c:pt>
                <c:pt idx="1740">
                  <c:v>14.36</c:v>
                </c:pt>
                <c:pt idx="1741">
                  <c:v>15.12</c:v>
                </c:pt>
                <c:pt idx="1742">
                  <c:v>15.23</c:v>
                </c:pt>
                <c:pt idx="1743">
                  <c:v>15.94</c:v>
                </c:pt>
                <c:pt idx="1744">
                  <c:v>15.77</c:v>
                </c:pt>
                <c:pt idx="1745">
                  <c:v>14.92</c:v>
                </c:pt>
                <c:pt idx="1746">
                  <c:v>15.91</c:v>
                </c:pt>
                <c:pt idx="1747">
                  <c:v>16.97</c:v>
                </c:pt>
                <c:pt idx="1748">
                  <c:v>16.96</c:v>
                </c:pt>
                <c:pt idx="1749">
                  <c:v>17.14</c:v>
                </c:pt>
                <c:pt idx="1750">
                  <c:v>17.93</c:v>
                </c:pt>
                <c:pt idx="1751">
                  <c:v>18.68</c:v>
                </c:pt>
                <c:pt idx="1752">
                  <c:v>17.93</c:v>
                </c:pt>
                <c:pt idx="1753">
                  <c:v>18.14</c:v>
                </c:pt>
                <c:pt idx="1754">
                  <c:v>18.82</c:v>
                </c:pt>
                <c:pt idx="1755">
                  <c:v>17.75</c:v>
                </c:pt>
                <c:pt idx="1756">
                  <c:v>17.88</c:v>
                </c:pt>
                <c:pt idx="1757">
                  <c:v>19.68</c:v>
                </c:pt>
                <c:pt idx="1758">
                  <c:v>20.45</c:v>
                </c:pt>
                <c:pt idx="1759">
                  <c:v>21.09</c:v>
                </c:pt>
                <c:pt idx="1760">
                  <c:v>21.99</c:v>
                </c:pt>
                <c:pt idx="1761">
                  <c:v>20.77</c:v>
                </c:pt>
                <c:pt idx="1762">
                  <c:v>19.420000000000002</c:v>
                </c:pt>
                <c:pt idx="1763">
                  <c:v>18.77</c:v>
                </c:pt>
                <c:pt idx="1764">
                  <c:v>18.850000000000001</c:v>
                </c:pt>
                <c:pt idx="1765">
                  <c:v>19.5</c:v>
                </c:pt>
                <c:pt idx="1766">
                  <c:v>18.68</c:v>
                </c:pt>
                <c:pt idx="1767">
                  <c:v>18.59</c:v>
                </c:pt>
                <c:pt idx="1768">
                  <c:v>19.13</c:v>
                </c:pt>
                <c:pt idx="1769">
                  <c:v>19.510000000000002</c:v>
                </c:pt>
                <c:pt idx="1770">
                  <c:v>20.92</c:v>
                </c:pt>
                <c:pt idx="1771">
                  <c:v>21.14</c:v>
                </c:pt>
                <c:pt idx="1772">
                  <c:v>19.13</c:v>
                </c:pt>
                <c:pt idx="1773">
                  <c:v>19.89</c:v>
                </c:pt>
                <c:pt idx="1774">
                  <c:v>19.350000000000001</c:v>
                </c:pt>
                <c:pt idx="1775">
                  <c:v>20.239999999999998</c:v>
                </c:pt>
                <c:pt idx="1776">
                  <c:v>20.91</c:v>
                </c:pt>
                <c:pt idx="1777">
                  <c:v>19.63</c:v>
                </c:pt>
                <c:pt idx="1778">
                  <c:v>19.84</c:v>
                </c:pt>
                <c:pt idx="1779">
                  <c:v>19.27</c:v>
                </c:pt>
                <c:pt idx="1780">
                  <c:v>19.399999999999999</c:v>
                </c:pt>
                <c:pt idx="1781">
                  <c:v>19.61</c:v>
                </c:pt>
                <c:pt idx="1782">
                  <c:v>18.63</c:v>
                </c:pt>
                <c:pt idx="1783">
                  <c:v>18.600000000000001</c:v>
                </c:pt>
                <c:pt idx="1784">
                  <c:v>17.809999999999999</c:v>
                </c:pt>
                <c:pt idx="1785">
                  <c:v>17.09</c:v>
                </c:pt>
                <c:pt idx="1786">
                  <c:v>18.47</c:v>
                </c:pt>
                <c:pt idx="1787">
                  <c:v>19.329999999999998</c:v>
                </c:pt>
                <c:pt idx="1788">
                  <c:v>20.16</c:v>
                </c:pt>
                <c:pt idx="1789">
                  <c:v>20.74</c:v>
                </c:pt>
                <c:pt idx="1790">
                  <c:v>20.23</c:v>
                </c:pt>
                <c:pt idx="1791">
                  <c:v>19.47</c:v>
                </c:pt>
                <c:pt idx="1792">
                  <c:v>19.47</c:v>
                </c:pt>
                <c:pt idx="1793">
                  <c:v>19.579999999999998</c:v>
                </c:pt>
                <c:pt idx="1794">
                  <c:v>19.43</c:v>
                </c:pt>
                <c:pt idx="1795">
                  <c:v>21.06</c:v>
                </c:pt>
                <c:pt idx="1796">
                  <c:v>20.16</c:v>
                </c:pt>
                <c:pt idx="1797">
                  <c:v>18.899999999999999</c:v>
                </c:pt>
                <c:pt idx="1798">
                  <c:v>20.65</c:v>
                </c:pt>
                <c:pt idx="1799">
                  <c:v>19.97</c:v>
                </c:pt>
                <c:pt idx="1800">
                  <c:v>19.48</c:v>
                </c:pt>
                <c:pt idx="1801">
                  <c:v>19.23</c:v>
                </c:pt>
                <c:pt idx="1802">
                  <c:v>19.18</c:v>
                </c:pt>
                <c:pt idx="1803">
                  <c:v>19.7</c:v>
                </c:pt>
                <c:pt idx="1804">
                  <c:v>20.61</c:v>
                </c:pt>
                <c:pt idx="1805">
                  <c:v>21.41</c:v>
                </c:pt>
                <c:pt idx="1806">
                  <c:v>20.55</c:v>
                </c:pt>
                <c:pt idx="1807">
                  <c:v>19.84</c:v>
                </c:pt>
                <c:pt idx="1808">
                  <c:v>20.49</c:v>
                </c:pt>
                <c:pt idx="1809">
                  <c:v>20.74</c:v>
                </c:pt>
                <c:pt idx="1810">
                  <c:v>21.08</c:v>
                </c:pt>
                <c:pt idx="1811">
                  <c:v>21.1</c:v>
                </c:pt>
                <c:pt idx="1812">
                  <c:v>20.89</c:v>
                </c:pt>
                <c:pt idx="1813">
                  <c:v>20.62</c:v>
                </c:pt>
                <c:pt idx="1814">
                  <c:v>19.489999999999998</c:v>
                </c:pt>
                <c:pt idx="1815">
                  <c:v>20.48</c:v>
                </c:pt>
                <c:pt idx="1816">
                  <c:v>19.32</c:v>
                </c:pt>
                <c:pt idx="1817">
                  <c:v>19</c:v>
                </c:pt>
                <c:pt idx="1818">
                  <c:v>19.25</c:v>
                </c:pt>
                <c:pt idx="1819">
                  <c:v>19.61</c:v>
                </c:pt>
                <c:pt idx="1820">
                  <c:v>19.79</c:v>
                </c:pt>
                <c:pt idx="1821">
                  <c:v>19.809999999999999</c:v>
                </c:pt>
                <c:pt idx="1822">
                  <c:v>20.95</c:v>
                </c:pt>
                <c:pt idx="1823">
                  <c:v>21.26</c:v>
                </c:pt>
                <c:pt idx="1824">
                  <c:v>21.74</c:v>
                </c:pt>
                <c:pt idx="1825">
                  <c:v>21.22</c:v>
                </c:pt>
                <c:pt idx="1826">
                  <c:v>19.690000000000001</c:v>
                </c:pt>
                <c:pt idx="1827">
                  <c:v>20.059999999999999</c:v>
                </c:pt>
                <c:pt idx="1828">
                  <c:v>19.260000000000002</c:v>
                </c:pt>
                <c:pt idx="1829">
                  <c:v>18.32</c:v>
                </c:pt>
                <c:pt idx="1830">
                  <c:v>20.5</c:v>
                </c:pt>
                <c:pt idx="1831">
                  <c:v>22.14</c:v>
                </c:pt>
                <c:pt idx="1832">
                  <c:v>20.84</c:v>
                </c:pt>
                <c:pt idx="1833">
                  <c:v>21.3</c:v>
                </c:pt>
                <c:pt idx="1834">
                  <c:v>21.19</c:v>
                </c:pt>
                <c:pt idx="1835">
                  <c:v>19.23</c:v>
                </c:pt>
                <c:pt idx="1836">
                  <c:v>18.510000000000002</c:v>
                </c:pt>
                <c:pt idx="1837">
                  <c:v>18.440000000000001</c:v>
                </c:pt>
                <c:pt idx="1838">
                  <c:v>18.559999999999999</c:v>
                </c:pt>
                <c:pt idx="1839">
                  <c:v>19.010000000000002</c:v>
                </c:pt>
                <c:pt idx="1840">
                  <c:v>19.760000000000002</c:v>
                </c:pt>
                <c:pt idx="1841">
                  <c:v>19.09</c:v>
                </c:pt>
                <c:pt idx="1842">
                  <c:v>18.25</c:v>
                </c:pt>
                <c:pt idx="1843">
                  <c:v>17.64</c:v>
                </c:pt>
                <c:pt idx="1844">
                  <c:v>18.71</c:v>
                </c:pt>
                <c:pt idx="1845">
                  <c:v>18.75</c:v>
                </c:pt>
                <c:pt idx="1846">
                  <c:v>20.100000000000001</c:v>
                </c:pt>
                <c:pt idx="1847">
                  <c:v>19.52</c:v>
                </c:pt>
                <c:pt idx="1848">
                  <c:v>20.48</c:v>
                </c:pt>
                <c:pt idx="1849">
                  <c:v>20.83</c:v>
                </c:pt>
                <c:pt idx="1850">
                  <c:v>21.15</c:v>
                </c:pt>
                <c:pt idx="1851">
                  <c:v>21.34</c:v>
                </c:pt>
                <c:pt idx="1852">
                  <c:v>19.809999999999999</c:v>
                </c:pt>
                <c:pt idx="1853">
                  <c:v>20.059999999999999</c:v>
                </c:pt>
                <c:pt idx="1854">
                  <c:v>19.87</c:v>
                </c:pt>
                <c:pt idx="1855">
                  <c:v>17.510000000000002</c:v>
                </c:pt>
                <c:pt idx="1856">
                  <c:v>20.13</c:v>
                </c:pt>
                <c:pt idx="1857">
                  <c:v>20.85</c:v>
                </c:pt>
                <c:pt idx="1858">
                  <c:v>21.34</c:v>
                </c:pt>
                <c:pt idx="1859">
                  <c:v>21.26</c:v>
                </c:pt>
                <c:pt idx="1860">
                  <c:v>20.11</c:v>
                </c:pt>
                <c:pt idx="1861">
                  <c:v>20.25</c:v>
                </c:pt>
                <c:pt idx="1862">
                  <c:v>20.81</c:v>
                </c:pt>
                <c:pt idx="1863">
                  <c:v>21.09</c:v>
                </c:pt>
                <c:pt idx="1864">
                  <c:v>19.91</c:v>
                </c:pt>
                <c:pt idx="1865">
                  <c:v>21.57</c:v>
                </c:pt>
                <c:pt idx="1866">
                  <c:v>21.48</c:v>
                </c:pt>
                <c:pt idx="1867">
                  <c:v>19.260000000000002</c:v>
                </c:pt>
                <c:pt idx="1868">
                  <c:v>19.28</c:v>
                </c:pt>
                <c:pt idx="1869">
                  <c:v>18.77</c:v>
                </c:pt>
                <c:pt idx="1870">
                  <c:v>18.079999999999998</c:v>
                </c:pt>
                <c:pt idx="1871">
                  <c:v>19.36</c:v>
                </c:pt>
                <c:pt idx="1872">
                  <c:v>19.28</c:v>
                </c:pt>
                <c:pt idx="1873">
                  <c:v>19.02</c:v>
                </c:pt>
                <c:pt idx="1874">
                  <c:v>19.190000000000001</c:v>
                </c:pt>
                <c:pt idx="1875">
                  <c:v>20.85</c:v>
                </c:pt>
                <c:pt idx="1876">
                  <c:v>20.010000000000002</c:v>
                </c:pt>
                <c:pt idx="1877">
                  <c:v>20.100000000000001</c:v>
                </c:pt>
                <c:pt idx="1878">
                  <c:v>20.36</c:v>
                </c:pt>
                <c:pt idx="1879">
                  <c:v>18.940000000000001</c:v>
                </c:pt>
                <c:pt idx="1880">
                  <c:v>19.46</c:v>
                </c:pt>
                <c:pt idx="1881">
                  <c:v>19.04</c:v>
                </c:pt>
                <c:pt idx="1882">
                  <c:v>18.850000000000001</c:v>
                </c:pt>
                <c:pt idx="1883">
                  <c:v>18.510000000000002</c:v>
                </c:pt>
                <c:pt idx="1884">
                  <c:v>19.27</c:v>
                </c:pt>
                <c:pt idx="1885">
                  <c:v>19.77</c:v>
                </c:pt>
                <c:pt idx="1886">
                  <c:v>20.170000000000002</c:v>
                </c:pt>
                <c:pt idx="1887">
                  <c:v>20.45</c:v>
                </c:pt>
                <c:pt idx="1888">
                  <c:v>20.100000000000001</c:v>
                </c:pt>
                <c:pt idx="1889">
                  <c:v>20.2</c:v>
                </c:pt>
                <c:pt idx="1890">
                  <c:v>21.19</c:v>
                </c:pt>
                <c:pt idx="1891">
                  <c:v>20.74</c:v>
                </c:pt>
                <c:pt idx="1892">
                  <c:v>21.5</c:v>
                </c:pt>
                <c:pt idx="1893">
                  <c:v>21.82</c:v>
                </c:pt>
                <c:pt idx="1894">
                  <c:v>21.22</c:v>
                </c:pt>
                <c:pt idx="1895">
                  <c:v>21.53</c:v>
                </c:pt>
                <c:pt idx="1896">
                  <c:v>21</c:v>
                </c:pt>
                <c:pt idx="1897">
                  <c:v>19.7</c:v>
                </c:pt>
                <c:pt idx="1898">
                  <c:v>17.82</c:v>
                </c:pt>
                <c:pt idx="1899">
                  <c:v>19.13</c:v>
                </c:pt>
                <c:pt idx="1900">
                  <c:v>18.760000000000002</c:v>
                </c:pt>
                <c:pt idx="1901">
                  <c:v>20.399999999999999</c:v>
                </c:pt>
                <c:pt idx="1902">
                  <c:v>19.920000000000002</c:v>
                </c:pt>
                <c:pt idx="1903">
                  <c:v>19.059999999999999</c:v>
                </c:pt>
                <c:pt idx="1904">
                  <c:v>19.579999999999998</c:v>
                </c:pt>
                <c:pt idx="1905">
                  <c:v>19</c:v>
                </c:pt>
                <c:pt idx="1906">
                  <c:v>19.36</c:v>
                </c:pt>
                <c:pt idx="1907">
                  <c:v>20.54</c:v>
                </c:pt>
                <c:pt idx="1908">
                  <c:v>22.28</c:v>
                </c:pt>
                <c:pt idx="1909">
                  <c:v>23.51</c:v>
                </c:pt>
                <c:pt idx="1910">
                  <c:v>21.77</c:v>
                </c:pt>
                <c:pt idx="1911">
                  <c:v>21.3</c:v>
                </c:pt>
                <c:pt idx="1912">
                  <c:v>20.96</c:v>
                </c:pt>
                <c:pt idx="1913">
                  <c:v>20.82</c:v>
                </c:pt>
                <c:pt idx="1914">
                  <c:v>21.84</c:v>
                </c:pt>
                <c:pt idx="1915">
                  <c:v>22.02</c:v>
                </c:pt>
                <c:pt idx="1916">
                  <c:v>21.39</c:v>
                </c:pt>
                <c:pt idx="1917">
                  <c:v>21.48</c:v>
                </c:pt>
                <c:pt idx="1918">
                  <c:v>22.29</c:v>
                </c:pt>
                <c:pt idx="1919">
                  <c:v>21.94</c:v>
                </c:pt>
                <c:pt idx="1920">
                  <c:v>20.64</c:v>
                </c:pt>
                <c:pt idx="1921">
                  <c:v>20.05</c:v>
                </c:pt>
                <c:pt idx="1922">
                  <c:v>19.77</c:v>
                </c:pt>
                <c:pt idx="1923">
                  <c:v>22.46</c:v>
                </c:pt>
                <c:pt idx="1924">
                  <c:v>22.77</c:v>
                </c:pt>
                <c:pt idx="1925">
                  <c:v>23.75</c:v>
                </c:pt>
                <c:pt idx="1926">
                  <c:v>24.52</c:v>
                </c:pt>
                <c:pt idx="1927">
                  <c:v>23.11</c:v>
                </c:pt>
                <c:pt idx="1928">
                  <c:v>24.45</c:v>
                </c:pt>
                <c:pt idx="1929">
                  <c:v>24.37</c:v>
                </c:pt>
                <c:pt idx="1930">
                  <c:v>22.64</c:v>
                </c:pt>
                <c:pt idx="1931">
                  <c:v>21.09</c:v>
                </c:pt>
                <c:pt idx="1932">
                  <c:v>23.83</c:v>
                </c:pt>
                <c:pt idx="1933">
                  <c:v>24.74</c:v>
                </c:pt>
                <c:pt idx="1934">
                  <c:v>24.1</c:v>
                </c:pt>
                <c:pt idx="1935">
                  <c:v>24.73</c:v>
                </c:pt>
                <c:pt idx="1936">
                  <c:v>24.26</c:v>
                </c:pt>
                <c:pt idx="1937">
                  <c:v>24.51</c:v>
                </c:pt>
                <c:pt idx="1938">
                  <c:v>24.76</c:v>
                </c:pt>
                <c:pt idx="1939">
                  <c:v>24.53</c:v>
                </c:pt>
                <c:pt idx="1940">
                  <c:v>24.95</c:v>
                </c:pt>
                <c:pt idx="1941">
                  <c:v>25.27</c:v>
                </c:pt>
                <c:pt idx="1942">
                  <c:v>24.31</c:v>
                </c:pt>
                <c:pt idx="1943">
                  <c:v>24.4</c:v>
                </c:pt>
                <c:pt idx="1944">
                  <c:v>23.89</c:v>
                </c:pt>
                <c:pt idx="1945">
                  <c:v>24.64</c:v>
                </c:pt>
                <c:pt idx="1946">
                  <c:v>25.99</c:v>
                </c:pt>
                <c:pt idx="1947">
                  <c:v>25.17</c:v>
                </c:pt>
                <c:pt idx="1948">
                  <c:v>25.74</c:v>
                </c:pt>
                <c:pt idx="1949">
                  <c:v>23.77</c:v>
                </c:pt>
                <c:pt idx="1950">
                  <c:v>24.1</c:v>
                </c:pt>
                <c:pt idx="1951">
                  <c:v>23.48</c:v>
                </c:pt>
                <c:pt idx="1952">
                  <c:v>22.74</c:v>
                </c:pt>
                <c:pt idx="1953">
                  <c:v>22.08</c:v>
                </c:pt>
                <c:pt idx="1954">
                  <c:v>22</c:v>
                </c:pt>
                <c:pt idx="1955">
                  <c:v>22.64</c:v>
                </c:pt>
                <c:pt idx="1956">
                  <c:v>22.96</c:v>
                </c:pt>
                <c:pt idx="1957">
                  <c:v>22.26</c:v>
                </c:pt>
                <c:pt idx="1958">
                  <c:v>22.23</c:v>
                </c:pt>
                <c:pt idx="1959">
                  <c:v>22.91</c:v>
                </c:pt>
                <c:pt idx="1960">
                  <c:v>22.32</c:v>
                </c:pt>
                <c:pt idx="1961">
                  <c:v>22.27</c:v>
                </c:pt>
                <c:pt idx="1962">
                  <c:v>21.54</c:v>
                </c:pt>
                <c:pt idx="1963">
                  <c:v>21.61</c:v>
                </c:pt>
                <c:pt idx="1964">
                  <c:v>20.29</c:v>
                </c:pt>
                <c:pt idx="1965">
                  <c:v>21.04</c:v>
                </c:pt>
                <c:pt idx="1966">
                  <c:v>22.31</c:v>
                </c:pt>
                <c:pt idx="1967">
                  <c:v>19.75</c:v>
                </c:pt>
                <c:pt idx="1968">
                  <c:v>20.260000000000002</c:v>
                </c:pt>
                <c:pt idx="1969">
                  <c:v>19.989999999999998</c:v>
                </c:pt>
                <c:pt idx="1970">
                  <c:v>20.05</c:v>
                </c:pt>
                <c:pt idx="1971">
                  <c:v>20.53</c:v>
                </c:pt>
                <c:pt idx="1972">
                  <c:v>21.69</c:v>
                </c:pt>
                <c:pt idx="1973">
                  <c:v>20.72</c:v>
                </c:pt>
                <c:pt idx="1974">
                  <c:v>19.53</c:v>
                </c:pt>
                <c:pt idx="1975">
                  <c:v>19.86</c:v>
                </c:pt>
                <c:pt idx="1976">
                  <c:v>22.99</c:v>
                </c:pt>
                <c:pt idx="1977">
                  <c:v>23.17</c:v>
                </c:pt>
                <c:pt idx="1978">
                  <c:v>31.12</c:v>
                </c:pt>
                <c:pt idx="1979">
                  <c:v>31.22</c:v>
                </c:pt>
                <c:pt idx="1980">
                  <c:v>33.75</c:v>
                </c:pt>
                <c:pt idx="1981">
                  <c:v>38.200000000000003</c:v>
                </c:pt>
                <c:pt idx="1982">
                  <c:v>35.090000000000003</c:v>
                </c:pt>
                <c:pt idx="1983">
                  <c:v>32.090000000000003</c:v>
                </c:pt>
                <c:pt idx="1984">
                  <c:v>32.24</c:v>
                </c:pt>
                <c:pt idx="1985">
                  <c:v>32.18</c:v>
                </c:pt>
                <c:pt idx="1986">
                  <c:v>32.57</c:v>
                </c:pt>
                <c:pt idx="1987">
                  <c:v>36.270000000000003</c:v>
                </c:pt>
                <c:pt idx="1988">
                  <c:v>36.630000000000003</c:v>
                </c:pt>
                <c:pt idx="1989">
                  <c:v>36.380000000000003</c:v>
                </c:pt>
                <c:pt idx="1990">
                  <c:v>37.57</c:v>
                </c:pt>
                <c:pt idx="1991">
                  <c:v>36.64</c:v>
                </c:pt>
                <c:pt idx="1992">
                  <c:v>33.659999999999997</c:v>
                </c:pt>
                <c:pt idx="1993">
                  <c:v>31.58</c:v>
                </c:pt>
                <c:pt idx="1994">
                  <c:v>31.55</c:v>
                </c:pt>
                <c:pt idx="1995">
                  <c:v>29.93</c:v>
                </c:pt>
                <c:pt idx="1996">
                  <c:v>27.32</c:v>
                </c:pt>
                <c:pt idx="1997">
                  <c:v>26.65</c:v>
                </c:pt>
                <c:pt idx="1998">
                  <c:v>29.8</c:v>
                </c:pt>
                <c:pt idx="1999">
                  <c:v>28.95</c:v>
                </c:pt>
                <c:pt idx="2000">
                  <c:v>28.95</c:v>
                </c:pt>
                <c:pt idx="2001">
                  <c:v>27.43</c:v>
                </c:pt>
                <c:pt idx="2002">
                  <c:v>26.01</c:v>
                </c:pt>
                <c:pt idx="2003">
                  <c:v>25.66</c:v>
                </c:pt>
                <c:pt idx="2004">
                  <c:v>23.92</c:v>
                </c:pt>
                <c:pt idx="2005">
                  <c:v>23.84</c:v>
                </c:pt>
                <c:pt idx="2006">
                  <c:v>22.65</c:v>
                </c:pt>
                <c:pt idx="2007">
                  <c:v>23.22</c:v>
                </c:pt>
                <c:pt idx="2008">
                  <c:v>23.36</c:v>
                </c:pt>
                <c:pt idx="2009">
                  <c:v>24.55</c:v>
                </c:pt>
                <c:pt idx="2010">
                  <c:v>27.63</c:v>
                </c:pt>
                <c:pt idx="2011">
                  <c:v>27.92</c:v>
                </c:pt>
                <c:pt idx="2012">
                  <c:v>27.37</c:v>
                </c:pt>
                <c:pt idx="2013">
                  <c:v>26.11</c:v>
                </c:pt>
                <c:pt idx="2014">
                  <c:v>26.33</c:v>
                </c:pt>
                <c:pt idx="2015">
                  <c:v>27.19</c:v>
                </c:pt>
                <c:pt idx="2016">
                  <c:v>29.18</c:v>
                </c:pt>
                <c:pt idx="2017">
                  <c:v>28.56</c:v>
                </c:pt>
                <c:pt idx="2018">
                  <c:v>29.86</c:v>
                </c:pt>
                <c:pt idx="2019">
                  <c:v>30.27</c:v>
                </c:pt>
                <c:pt idx="2020">
                  <c:v>29.27</c:v>
                </c:pt>
                <c:pt idx="2021">
                  <c:v>26.79</c:v>
                </c:pt>
                <c:pt idx="2022">
                  <c:v>24.38</c:v>
                </c:pt>
                <c:pt idx="2023">
                  <c:v>24.01</c:v>
                </c:pt>
                <c:pt idx="2024">
                  <c:v>23.42</c:v>
                </c:pt>
                <c:pt idx="2025">
                  <c:v>24.36</c:v>
                </c:pt>
                <c:pt idx="2026">
                  <c:v>25.66</c:v>
                </c:pt>
                <c:pt idx="2027">
                  <c:v>25.07</c:v>
                </c:pt>
                <c:pt idx="2028">
                  <c:v>26.01</c:v>
                </c:pt>
                <c:pt idx="2029">
                  <c:v>28.69</c:v>
                </c:pt>
                <c:pt idx="2030">
                  <c:v>28.02</c:v>
                </c:pt>
                <c:pt idx="2031">
                  <c:v>25.17</c:v>
                </c:pt>
                <c:pt idx="2032">
                  <c:v>23.75</c:v>
                </c:pt>
                <c:pt idx="2033">
                  <c:v>23.45</c:v>
                </c:pt>
                <c:pt idx="2034">
                  <c:v>21.65</c:v>
                </c:pt>
                <c:pt idx="2035">
                  <c:v>21.65</c:v>
                </c:pt>
                <c:pt idx="2036">
                  <c:v>22.53</c:v>
                </c:pt>
                <c:pt idx="2037">
                  <c:v>23.16</c:v>
                </c:pt>
                <c:pt idx="2038">
                  <c:v>23.32</c:v>
                </c:pt>
                <c:pt idx="2039">
                  <c:v>23.97</c:v>
                </c:pt>
                <c:pt idx="2040">
                  <c:v>22.27</c:v>
                </c:pt>
                <c:pt idx="2041">
                  <c:v>22.06</c:v>
                </c:pt>
                <c:pt idx="2042">
                  <c:v>21.65</c:v>
                </c:pt>
                <c:pt idx="2043">
                  <c:v>21.47</c:v>
                </c:pt>
                <c:pt idx="2044">
                  <c:v>21.36</c:v>
                </c:pt>
                <c:pt idx="2045">
                  <c:v>20.67</c:v>
                </c:pt>
                <c:pt idx="2046">
                  <c:v>20.55</c:v>
                </c:pt>
                <c:pt idx="2047">
                  <c:v>21.29</c:v>
                </c:pt>
                <c:pt idx="2048">
                  <c:v>20.51</c:v>
                </c:pt>
                <c:pt idx="2049">
                  <c:v>21.55</c:v>
                </c:pt>
                <c:pt idx="2050">
                  <c:v>20.66</c:v>
                </c:pt>
                <c:pt idx="2051">
                  <c:v>20.38</c:v>
                </c:pt>
                <c:pt idx="2052">
                  <c:v>19.73</c:v>
                </c:pt>
                <c:pt idx="2053">
                  <c:v>19.84</c:v>
                </c:pt>
                <c:pt idx="2054">
                  <c:v>20.76</c:v>
                </c:pt>
                <c:pt idx="2055">
                  <c:v>19.66</c:v>
                </c:pt>
                <c:pt idx="2056">
                  <c:v>19.88</c:v>
                </c:pt>
                <c:pt idx="2057">
                  <c:v>19</c:v>
                </c:pt>
                <c:pt idx="2058">
                  <c:v>18.989999999999998</c:v>
                </c:pt>
                <c:pt idx="2059">
                  <c:v>19.350000000000001</c:v>
                </c:pt>
                <c:pt idx="2060">
                  <c:v>18.62</c:v>
                </c:pt>
                <c:pt idx="2061">
                  <c:v>18.63</c:v>
                </c:pt>
                <c:pt idx="2062">
                  <c:v>18.55</c:v>
                </c:pt>
                <c:pt idx="2063">
                  <c:v>19.190000000000001</c:v>
                </c:pt>
                <c:pt idx="2064">
                  <c:v>19.04</c:v>
                </c:pt>
                <c:pt idx="2065">
                  <c:v>19.579999999999998</c:v>
                </c:pt>
                <c:pt idx="2066">
                  <c:v>20.93</c:v>
                </c:pt>
                <c:pt idx="2067">
                  <c:v>19.14</c:v>
                </c:pt>
                <c:pt idx="2068">
                  <c:v>20.23</c:v>
                </c:pt>
                <c:pt idx="2069">
                  <c:v>19.43</c:v>
                </c:pt>
                <c:pt idx="2070">
                  <c:v>18.89</c:v>
                </c:pt>
                <c:pt idx="2071">
                  <c:v>18.25</c:v>
                </c:pt>
                <c:pt idx="2072">
                  <c:v>18.71</c:v>
                </c:pt>
                <c:pt idx="2073">
                  <c:v>18.510000000000002</c:v>
                </c:pt>
                <c:pt idx="2074">
                  <c:v>18.66</c:v>
                </c:pt>
                <c:pt idx="2075">
                  <c:v>18.29</c:v>
                </c:pt>
                <c:pt idx="2076">
                  <c:v>17.760000000000002</c:v>
                </c:pt>
                <c:pt idx="2077">
                  <c:v>18.690000000000001</c:v>
                </c:pt>
                <c:pt idx="2078">
                  <c:v>19.98</c:v>
                </c:pt>
                <c:pt idx="2079">
                  <c:v>20.51</c:v>
                </c:pt>
                <c:pt idx="2080">
                  <c:v>22.54</c:v>
                </c:pt>
                <c:pt idx="2081">
                  <c:v>22.81</c:v>
                </c:pt>
                <c:pt idx="2082">
                  <c:v>23.47</c:v>
                </c:pt>
                <c:pt idx="2083">
                  <c:v>24.66</c:v>
                </c:pt>
                <c:pt idx="2084">
                  <c:v>24.22</c:v>
                </c:pt>
                <c:pt idx="2085">
                  <c:v>23.37</c:v>
                </c:pt>
                <c:pt idx="2086">
                  <c:v>21.98</c:v>
                </c:pt>
                <c:pt idx="2087">
                  <c:v>21.82</c:v>
                </c:pt>
                <c:pt idx="2088">
                  <c:v>22.47</c:v>
                </c:pt>
                <c:pt idx="2089">
                  <c:v>23.66</c:v>
                </c:pt>
                <c:pt idx="2090">
                  <c:v>23.17</c:v>
                </c:pt>
                <c:pt idx="2091">
                  <c:v>21.51</c:v>
                </c:pt>
                <c:pt idx="2092">
                  <c:v>22.77</c:v>
                </c:pt>
                <c:pt idx="2093">
                  <c:v>21.61</c:v>
                </c:pt>
                <c:pt idx="2094">
                  <c:v>20.89</c:v>
                </c:pt>
                <c:pt idx="2095">
                  <c:v>22.06</c:v>
                </c:pt>
                <c:pt idx="2096">
                  <c:v>20.76</c:v>
                </c:pt>
                <c:pt idx="2097">
                  <c:v>20.39</c:v>
                </c:pt>
                <c:pt idx="2098">
                  <c:v>19.91</c:v>
                </c:pt>
                <c:pt idx="2099">
                  <c:v>19.87</c:v>
                </c:pt>
                <c:pt idx="2100">
                  <c:v>20.6</c:v>
                </c:pt>
                <c:pt idx="2101">
                  <c:v>21.97</c:v>
                </c:pt>
                <c:pt idx="2102">
                  <c:v>26.09</c:v>
                </c:pt>
                <c:pt idx="2103">
                  <c:v>24.17</c:v>
                </c:pt>
                <c:pt idx="2104">
                  <c:v>22.78</c:v>
                </c:pt>
                <c:pt idx="2105">
                  <c:v>21.18</c:v>
                </c:pt>
                <c:pt idx="2106">
                  <c:v>19.34</c:v>
                </c:pt>
                <c:pt idx="2107">
                  <c:v>20.32</c:v>
                </c:pt>
                <c:pt idx="2108">
                  <c:v>21.46</c:v>
                </c:pt>
                <c:pt idx="2109">
                  <c:v>22.79</c:v>
                </c:pt>
                <c:pt idx="2110">
                  <c:v>23.39</c:v>
                </c:pt>
                <c:pt idx="2111">
                  <c:v>20.57</c:v>
                </c:pt>
                <c:pt idx="2112">
                  <c:v>21.05</c:v>
                </c:pt>
                <c:pt idx="2113">
                  <c:v>20.98</c:v>
                </c:pt>
                <c:pt idx="2114">
                  <c:v>20.440000000000001</c:v>
                </c:pt>
                <c:pt idx="2115">
                  <c:v>19.64</c:v>
                </c:pt>
                <c:pt idx="2116">
                  <c:v>20.440000000000001</c:v>
                </c:pt>
                <c:pt idx="2117">
                  <c:v>21.69</c:v>
                </c:pt>
                <c:pt idx="2118">
                  <c:v>20.39</c:v>
                </c:pt>
                <c:pt idx="2119">
                  <c:v>19.89</c:v>
                </c:pt>
                <c:pt idx="2120">
                  <c:v>19.38</c:v>
                </c:pt>
                <c:pt idx="2121">
                  <c:v>18.989999999999998</c:v>
                </c:pt>
                <c:pt idx="2122">
                  <c:v>22.07</c:v>
                </c:pt>
                <c:pt idx="2123">
                  <c:v>22.59</c:v>
                </c:pt>
                <c:pt idx="2124">
                  <c:v>20.74</c:v>
                </c:pt>
                <c:pt idx="2125">
                  <c:v>21.32</c:v>
                </c:pt>
                <c:pt idx="2126">
                  <c:v>22.83</c:v>
                </c:pt>
                <c:pt idx="2127">
                  <c:v>22</c:v>
                </c:pt>
                <c:pt idx="2128">
                  <c:v>22.85</c:v>
                </c:pt>
                <c:pt idx="2129">
                  <c:v>21.22</c:v>
                </c:pt>
                <c:pt idx="2130">
                  <c:v>19.78</c:v>
                </c:pt>
                <c:pt idx="2131">
                  <c:v>20.58</c:v>
                </c:pt>
                <c:pt idx="2132">
                  <c:v>20.52</c:v>
                </c:pt>
                <c:pt idx="2133">
                  <c:v>21.48</c:v>
                </c:pt>
                <c:pt idx="2134">
                  <c:v>23.57</c:v>
                </c:pt>
                <c:pt idx="2135">
                  <c:v>22.78</c:v>
                </c:pt>
                <c:pt idx="2136">
                  <c:v>26.2</c:v>
                </c:pt>
                <c:pt idx="2137">
                  <c:v>24.8</c:v>
                </c:pt>
                <c:pt idx="2138">
                  <c:v>22.59</c:v>
                </c:pt>
                <c:pt idx="2139">
                  <c:v>22.09</c:v>
                </c:pt>
                <c:pt idx="2140">
                  <c:v>21.61</c:v>
                </c:pt>
                <c:pt idx="2141">
                  <c:v>21.94</c:v>
                </c:pt>
                <c:pt idx="2142">
                  <c:v>20.170000000000002</c:v>
                </c:pt>
                <c:pt idx="2143">
                  <c:v>20.02</c:v>
                </c:pt>
                <c:pt idx="2144">
                  <c:v>20.25</c:v>
                </c:pt>
                <c:pt idx="2145">
                  <c:v>19.36</c:v>
                </c:pt>
                <c:pt idx="2146">
                  <c:v>19.57</c:v>
                </c:pt>
                <c:pt idx="2147">
                  <c:v>19.71</c:v>
                </c:pt>
                <c:pt idx="2148">
                  <c:v>18</c:v>
                </c:pt>
                <c:pt idx="2149">
                  <c:v>17.670000000000002</c:v>
                </c:pt>
                <c:pt idx="2150">
                  <c:v>18.63</c:v>
                </c:pt>
                <c:pt idx="2151">
                  <c:v>18.62</c:v>
                </c:pt>
                <c:pt idx="2152">
                  <c:v>17.82</c:v>
                </c:pt>
                <c:pt idx="2153">
                  <c:v>18.16</c:v>
                </c:pt>
                <c:pt idx="2154">
                  <c:v>17.920000000000002</c:v>
                </c:pt>
                <c:pt idx="2155">
                  <c:v>18.260000000000002</c:v>
                </c:pt>
                <c:pt idx="2156">
                  <c:v>17.88</c:v>
                </c:pt>
                <c:pt idx="2157">
                  <c:v>17.89</c:v>
                </c:pt>
                <c:pt idx="2158">
                  <c:v>16.97</c:v>
                </c:pt>
                <c:pt idx="2159">
                  <c:v>16.23</c:v>
                </c:pt>
                <c:pt idx="2160">
                  <c:v>17.34</c:v>
                </c:pt>
                <c:pt idx="2161">
                  <c:v>20.100000000000001</c:v>
                </c:pt>
                <c:pt idx="2162">
                  <c:v>20.32</c:v>
                </c:pt>
                <c:pt idx="2163">
                  <c:v>23.01</c:v>
                </c:pt>
                <c:pt idx="2164">
                  <c:v>23.01</c:v>
                </c:pt>
                <c:pt idx="2165">
                  <c:v>23.13</c:v>
                </c:pt>
                <c:pt idx="2166">
                  <c:v>25.25</c:v>
                </c:pt>
                <c:pt idx="2167">
                  <c:v>24.79</c:v>
                </c:pt>
                <c:pt idx="2168">
                  <c:v>22.66</c:v>
                </c:pt>
                <c:pt idx="2169">
                  <c:v>24.8</c:v>
                </c:pt>
                <c:pt idx="2170">
                  <c:v>25.98</c:v>
                </c:pt>
                <c:pt idx="2171">
                  <c:v>31.06</c:v>
                </c:pt>
                <c:pt idx="2172">
                  <c:v>29.83</c:v>
                </c:pt>
                <c:pt idx="2173">
                  <c:v>28.2</c:v>
                </c:pt>
                <c:pt idx="2174">
                  <c:v>27.02</c:v>
                </c:pt>
                <c:pt idx="2175">
                  <c:v>28.75</c:v>
                </c:pt>
                <c:pt idx="2176">
                  <c:v>31.91</c:v>
                </c:pt>
                <c:pt idx="2177">
                  <c:v>28.55</c:v>
                </c:pt>
                <c:pt idx="2178">
                  <c:v>29.92</c:v>
                </c:pt>
                <c:pt idx="2179">
                  <c:v>34.75</c:v>
                </c:pt>
                <c:pt idx="2180">
                  <c:v>31.86</c:v>
                </c:pt>
                <c:pt idx="2181">
                  <c:v>28.4</c:v>
                </c:pt>
                <c:pt idx="2182">
                  <c:v>28.69</c:v>
                </c:pt>
                <c:pt idx="2183">
                  <c:v>30</c:v>
                </c:pt>
                <c:pt idx="2184">
                  <c:v>33.14</c:v>
                </c:pt>
                <c:pt idx="2185">
                  <c:v>31.8</c:v>
                </c:pt>
                <c:pt idx="2186">
                  <c:v>30.33</c:v>
                </c:pt>
                <c:pt idx="2187">
                  <c:v>31.14</c:v>
                </c:pt>
                <c:pt idx="2188">
                  <c:v>38.549999999999997</c:v>
                </c:pt>
                <c:pt idx="2189">
                  <c:v>39.6</c:v>
                </c:pt>
                <c:pt idx="2190">
                  <c:v>44.28</c:v>
                </c:pt>
                <c:pt idx="2191">
                  <c:v>36.479999999999997</c:v>
                </c:pt>
                <c:pt idx="2192">
                  <c:v>36.76</c:v>
                </c:pt>
                <c:pt idx="2193">
                  <c:v>41.43</c:v>
                </c:pt>
                <c:pt idx="2194">
                  <c:v>43.31</c:v>
                </c:pt>
                <c:pt idx="2195">
                  <c:v>37.9</c:v>
                </c:pt>
                <c:pt idx="2196">
                  <c:v>39.659999999999997</c:v>
                </c:pt>
                <c:pt idx="2197">
                  <c:v>45.29</c:v>
                </c:pt>
                <c:pt idx="2198">
                  <c:v>43.74</c:v>
                </c:pt>
                <c:pt idx="2199">
                  <c:v>38.57</c:v>
                </c:pt>
                <c:pt idx="2200">
                  <c:v>36.58</c:v>
                </c:pt>
                <c:pt idx="2201">
                  <c:v>35.94</c:v>
                </c:pt>
                <c:pt idx="2202">
                  <c:v>39.229999999999997</c:v>
                </c:pt>
                <c:pt idx="2203">
                  <c:v>38.630000000000003</c:v>
                </c:pt>
                <c:pt idx="2204">
                  <c:v>38.58</c:v>
                </c:pt>
                <c:pt idx="2205">
                  <c:v>36.619999999999997</c:v>
                </c:pt>
                <c:pt idx="2206">
                  <c:v>32.47</c:v>
                </c:pt>
                <c:pt idx="2207">
                  <c:v>34.659999999999997</c:v>
                </c:pt>
                <c:pt idx="2208">
                  <c:v>34.549999999999997</c:v>
                </c:pt>
                <c:pt idx="2209">
                  <c:v>34.869999999999997</c:v>
                </c:pt>
                <c:pt idx="2210">
                  <c:v>36.08</c:v>
                </c:pt>
                <c:pt idx="2211">
                  <c:v>40.950000000000003</c:v>
                </c:pt>
                <c:pt idx="2212">
                  <c:v>43.48</c:v>
                </c:pt>
                <c:pt idx="2213">
                  <c:v>40.47</c:v>
                </c:pt>
                <c:pt idx="2214">
                  <c:v>42.81</c:v>
                </c:pt>
                <c:pt idx="2215">
                  <c:v>41.2</c:v>
                </c:pt>
                <c:pt idx="2216">
                  <c:v>43.51</c:v>
                </c:pt>
                <c:pt idx="2217">
                  <c:v>45.74</c:v>
                </c:pt>
                <c:pt idx="2218">
                  <c:v>41.78</c:v>
                </c:pt>
                <c:pt idx="2219">
                  <c:v>40.07</c:v>
                </c:pt>
                <c:pt idx="2220">
                  <c:v>40.229999999999997</c:v>
                </c:pt>
                <c:pt idx="2221">
                  <c:v>38.96</c:v>
                </c:pt>
                <c:pt idx="2222">
                  <c:v>33.340000000000003</c:v>
                </c:pt>
                <c:pt idx="2223">
                  <c:v>34.82</c:v>
                </c:pt>
                <c:pt idx="2224">
                  <c:v>33.130000000000003</c:v>
                </c:pt>
                <c:pt idx="2225">
                  <c:v>33.11</c:v>
                </c:pt>
                <c:pt idx="2226">
                  <c:v>33.21</c:v>
                </c:pt>
                <c:pt idx="2227">
                  <c:v>31.53</c:v>
                </c:pt>
                <c:pt idx="2228">
                  <c:v>32.270000000000003</c:v>
                </c:pt>
                <c:pt idx="2229">
                  <c:v>32.380000000000003</c:v>
                </c:pt>
                <c:pt idx="2230">
                  <c:v>32.950000000000003</c:v>
                </c:pt>
                <c:pt idx="2231">
                  <c:v>32.42</c:v>
                </c:pt>
                <c:pt idx="2232">
                  <c:v>29.5</c:v>
                </c:pt>
                <c:pt idx="2233">
                  <c:v>28.05</c:v>
                </c:pt>
                <c:pt idx="2234">
                  <c:v>27.26</c:v>
                </c:pt>
                <c:pt idx="2235">
                  <c:v>27.76</c:v>
                </c:pt>
                <c:pt idx="2236">
                  <c:v>27.37</c:v>
                </c:pt>
                <c:pt idx="2237">
                  <c:v>26.01</c:v>
                </c:pt>
                <c:pt idx="2238">
                  <c:v>25.7</c:v>
                </c:pt>
                <c:pt idx="2239">
                  <c:v>28.09</c:v>
                </c:pt>
                <c:pt idx="2240">
                  <c:v>28.17</c:v>
                </c:pt>
                <c:pt idx="2241">
                  <c:v>28.47</c:v>
                </c:pt>
                <c:pt idx="2242">
                  <c:v>29.28</c:v>
                </c:pt>
                <c:pt idx="2243">
                  <c:v>29.03</c:v>
                </c:pt>
                <c:pt idx="2244">
                  <c:v>28.9</c:v>
                </c:pt>
                <c:pt idx="2245">
                  <c:v>27.95</c:v>
                </c:pt>
                <c:pt idx="2246">
                  <c:v>27.13</c:v>
                </c:pt>
                <c:pt idx="2247">
                  <c:v>25.5</c:v>
                </c:pt>
                <c:pt idx="2248">
                  <c:v>22.47</c:v>
                </c:pt>
                <c:pt idx="2249">
                  <c:v>21.84</c:v>
                </c:pt>
                <c:pt idx="2250">
                  <c:v>23.28</c:v>
                </c:pt>
                <c:pt idx="2251">
                  <c:v>22.15</c:v>
                </c:pt>
                <c:pt idx="2252">
                  <c:v>22.09</c:v>
                </c:pt>
                <c:pt idx="2253">
                  <c:v>26.01</c:v>
                </c:pt>
                <c:pt idx="2254">
                  <c:v>24.97</c:v>
                </c:pt>
                <c:pt idx="2255">
                  <c:v>25.43</c:v>
                </c:pt>
                <c:pt idx="2256">
                  <c:v>28.7</c:v>
                </c:pt>
                <c:pt idx="2257">
                  <c:v>25.31</c:v>
                </c:pt>
                <c:pt idx="2258">
                  <c:v>24.9</c:v>
                </c:pt>
                <c:pt idx="2259">
                  <c:v>25.58</c:v>
                </c:pt>
                <c:pt idx="2260">
                  <c:v>25.66</c:v>
                </c:pt>
                <c:pt idx="2261">
                  <c:v>26.81</c:v>
                </c:pt>
                <c:pt idx="2262">
                  <c:v>27.72</c:v>
                </c:pt>
                <c:pt idx="2263">
                  <c:v>31.31</c:v>
                </c:pt>
                <c:pt idx="2264">
                  <c:v>29.42</c:v>
                </c:pt>
                <c:pt idx="2265">
                  <c:v>29.96</c:v>
                </c:pt>
                <c:pt idx="2266">
                  <c:v>27.96</c:v>
                </c:pt>
                <c:pt idx="2267">
                  <c:v>25.04</c:v>
                </c:pt>
                <c:pt idx="2268">
                  <c:v>23.86</c:v>
                </c:pt>
                <c:pt idx="2269">
                  <c:v>22.78</c:v>
                </c:pt>
                <c:pt idx="2270">
                  <c:v>20.21</c:v>
                </c:pt>
                <c:pt idx="2271">
                  <c:v>21.48</c:v>
                </c:pt>
                <c:pt idx="2272">
                  <c:v>23.5</c:v>
                </c:pt>
                <c:pt idx="2273">
                  <c:v>22.18</c:v>
                </c:pt>
                <c:pt idx="2274">
                  <c:v>23.34</c:v>
                </c:pt>
                <c:pt idx="2275">
                  <c:v>24.42</c:v>
                </c:pt>
                <c:pt idx="2276">
                  <c:v>26.17</c:v>
                </c:pt>
                <c:pt idx="2277">
                  <c:v>24.46</c:v>
                </c:pt>
                <c:pt idx="2278">
                  <c:v>23.34</c:v>
                </c:pt>
                <c:pt idx="2279">
                  <c:v>24.37</c:v>
                </c:pt>
                <c:pt idx="2280">
                  <c:v>23.28</c:v>
                </c:pt>
                <c:pt idx="2281">
                  <c:v>25.46</c:v>
                </c:pt>
                <c:pt idx="2282">
                  <c:v>28.1</c:v>
                </c:pt>
                <c:pt idx="2283">
                  <c:v>30.11</c:v>
                </c:pt>
                <c:pt idx="2284">
                  <c:v>32.979999999999997</c:v>
                </c:pt>
                <c:pt idx="2285">
                  <c:v>29.24</c:v>
                </c:pt>
                <c:pt idx="2286">
                  <c:v>29.24</c:v>
                </c:pt>
                <c:pt idx="2287">
                  <c:v>28.6</c:v>
                </c:pt>
                <c:pt idx="2288">
                  <c:v>30.92</c:v>
                </c:pt>
                <c:pt idx="2289">
                  <c:v>31.95</c:v>
                </c:pt>
                <c:pt idx="2290">
                  <c:v>31.13</c:v>
                </c:pt>
                <c:pt idx="2291">
                  <c:v>29.23</c:v>
                </c:pt>
                <c:pt idx="2292">
                  <c:v>29.73</c:v>
                </c:pt>
                <c:pt idx="2293">
                  <c:v>28.11</c:v>
                </c:pt>
                <c:pt idx="2294">
                  <c:v>26.25</c:v>
                </c:pt>
                <c:pt idx="2295">
                  <c:v>27.67</c:v>
                </c:pt>
                <c:pt idx="2296">
                  <c:v>28.16</c:v>
                </c:pt>
                <c:pt idx="2297">
                  <c:v>27.88</c:v>
                </c:pt>
                <c:pt idx="2298">
                  <c:v>29.48</c:v>
                </c:pt>
                <c:pt idx="2299">
                  <c:v>29.67</c:v>
                </c:pt>
                <c:pt idx="2300">
                  <c:v>30.27</c:v>
                </c:pt>
                <c:pt idx="2301">
                  <c:v>31.36</c:v>
                </c:pt>
                <c:pt idx="2302">
                  <c:v>30.45</c:v>
                </c:pt>
                <c:pt idx="2303">
                  <c:v>27.42</c:v>
                </c:pt>
                <c:pt idx="2304">
                  <c:v>29.76</c:v>
                </c:pt>
                <c:pt idx="2305">
                  <c:v>29.65</c:v>
                </c:pt>
                <c:pt idx="2306">
                  <c:v>30.65</c:v>
                </c:pt>
                <c:pt idx="2307">
                  <c:v>30.45</c:v>
                </c:pt>
                <c:pt idx="2308">
                  <c:v>29.3</c:v>
                </c:pt>
                <c:pt idx="2309">
                  <c:v>25.87</c:v>
                </c:pt>
                <c:pt idx="2310">
                  <c:v>26.49</c:v>
                </c:pt>
                <c:pt idx="2311">
                  <c:v>27.21</c:v>
                </c:pt>
                <c:pt idx="2312">
                  <c:v>28.01</c:v>
                </c:pt>
                <c:pt idx="2313">
                  <c:v>27.88</c:v>
                </c:pt>
                <c:pt idx="2314">
                  <c:v>28.37</c:v>
                </c:pt>
                <c:pt idx="2315">
                  <c:v>29.22</c:v>
                </c:pt>
                <c:pt idx="2316">
                  <c:v>29.04</c:v>
                </c:pt>
                <c:pt idx="2317">
                  <c:v>26.67</c:v>
                </c:pt>
                <c:pt idx="2318">
                  <c:v>24.08</c:v>
                </c:pt>
                <c:pt idx="2319">
                  <c:v>24.54</c:v>
                </c:pt>
                <c:pt idx="2320">
                  <c:v>25.02</c:v>
                </c:pt>
                <c:pt idx="2321">
                  <c:v>24.79</c:v>
                </c:pt>
                <c:pt idx="2322">
                  <c:v>24.37</c:v>
                </c:pt>
                <c:pt idx="2323">
                  <c:v>24.84</c:v>
                </c:pt>
                <c:pt idx="2324">
                  <c:v>25.24</c:v>
                </c:pt>
                <c:pt idx="2325">
                  <c:v>25.15</c:v>
                </c:pt>
                <c:pt idx="2326">
                  <c:v>25.57</c:v>
                </c:pt>
                <c:pt idx="2327">
                  <c:v>24.13</c:v>
                </c:pt>
                <c:pt idx="2328">
                  <c:v>24.32</c:v>
                </c:pt>
                <c:pt idx="2329">
                  <c:v>25</c:v>
                </c:pt>
                <c:pt idx="2330">
                  <c:v>27.27</c:v>
                </c:pt>
                <c:pt idx="2331">
                  <c:v>26.6</c:v>
                </c:pt>
                <c:pt idx="2332">
                  <c:v>24.33</c:v>
                </c:pt>
                <c:pt idx="2333">
                  <c:v>24.04</c:v>
                </c:pt>
                <c:pt idx="2334">
                  <c:v>23.54</c:v>
                </c:pt>
                <c:pt idx="2335">
                  <c:v>22.73</c:v>
                </c:pt>
                <c:pt idx="2336">
                  <c:v>23.26</c:v>
                </c:pt>
                <c:pt idx="2337">
                  <c:v>22.06</c:v>
                </c:pt>
                <c:pt idx="2338">
                  <c:v>22.19</c:v>
                </c:pt>
                <c:pt idx="2339">
                  <c:v>22.65</c:v>
                </c:pt>
                <c:pt idx="2340">
                  <c:v>22.81</c:v>
                </c:pt>
                <c:pt idx="2341">
                  <c:v>22.59</c:v>
                </c:pt>
                <c:pt idx="2342">
                  <c:v>21.77</c:v>
                </c:pt>
                <c:pt idx="2343">
                  <c:v>21.93</c:v>
                </c:pt>
                <c:pt idx="2344">
                  <c:v>22.73</c:v>
                </c:pt>
                <c:pt idx="2345">
                  <c:v>24.94</c:v>
                </c:pt>
                <c:pt idx="2346">
                  <c:v>23.93</c:v>
                </c:pt>
                <c:pt idx="2347">
                  <c:v>23.9</c:v>
                </c:pt>
                <c:pt idx="2348">
                  <c:v>26.42</c:v>
                </c:pt>
                <c:pt idx="2349">
                  <c:v>25.02</c:v>
                </c:pt>
                <c:pt idx="2350">
                  <c:v>23.31</c:v>
                </c:pt>
                <c:pt idx="2351">
                  <c:v>22.62</c:v>
                </c:pt>
                <c:pt idx="2352">
                  <c:v>22.76</c:v>
                </c:pt>
                <c:pt idx="2353">
                  <c:v>23.53</c:v>
                </c:pt>
                <c:pt idx="2354">
                  <c:v>23.36</c:v>
                </c:pt>
                <c:pt idx="2355">
                  <c:v>24.4</c:v>
                </c:pt>
                <c:pt idx="2356">
                  <c:v>25.06</c:v>
                </c:pt>
                <c:pt idx="2357">
                  <c:v>25.07</c:v>
                </c:pt>
                <c:pt idx="2358">
                  <c:v>24.15</c:v>
                </c:pt>
                <c:pt idx="2359">
                  <c:v>25.62</c:v>
                </c:pt>
                <c:pt idx="2360">
                  <c:v>25.19</c:v>
                </c:pt>
                <c:pt idx="2361">
                  <c:v>27.44</c:v>
                </c:pt>
                <c:pt idx="2362">
                  <c:v>25.36</c:v>
                </c:pt>
                <c:pt idx="2363">
                  <c:v>26.62</c:v>
                </c:pt>
                <c:pt idx="2364">
                  <c:v>25.62</c:v>
                </c:pt>
                <c:pt idx="2365">
                  <c:v>26.13</c:v>
                </c:pt>
                <c:pt idx="2366">
                  <c:v>25.02</c:v>
                </c:pt>
                <c:pt idx="2367">
                  <c:v>26.86</c:v>
                </c:pt>
                <c:pt idx="2368">
                  <c:v>27.28</c:v>
                </c:pt>
                <c:pt idx="2369">
                  <c:v>27.26</c:v>
                </c:pt>
                <c:pt idx="2370">
                  <c:v>25.08</c:v>
                </c:pt>
                <c:pt idx="2371">
                  <c:v>24.46</c:v>
                </c:pt>
                <c:pt idx="2372">
                  <c:v>24.4</c:v>
                </c:pt>
                <c:pt idx="2373">
                  <c:v>27.62</c:v>
                </c:pt>
                <c:pt idx="2374">
                  <c:v>28.9</c:v>
                </c:pt>
                <c:pt idx="2375">
                  <c:v>27.57</c:v>
                </c:pt>
                <c:pt idx="2376">
                  <c:v>28.12</c:v>
                </c:pt>
                <c:pt idx="2377">
                  <c:v>25.39</c:v>
                </c:pt>
                <c:pt idx="2378">
                  <c:v>26.62</c:v>
                </c:pt>
                <c:pt idx="2379">
                  <c:v>26.21</c:v>
                </c:pt>
                <c:pt idx="2380">
                  <c:v>26.2</c:v>
                </c:pt>
                <c:pt idx="2381">
                  <c:v>23.43</c:v>
                </c:pt>
                <c:pt idx="2382">
                  <c:v>23.78</c:v>
                </c:pt>
                <c:pt idx="2383">
                  <c:v>24.02</c:v>
                </c:pt>
                <c:pt idx="2384">
                  <c:v>23.9</c:v>
                </c:pt>
                <c:pt idx="2385">
                  <c:v>25.32</c:v>
                </c:pt>
                <c:pt idx="2386">
                  <c:v>25.9</c:v>
                </c:pt>
                <c:pt idx="2387">
                  <c:v>26.51</c:v>
                </c:pt>
                <c:pt idx="2388">
                  <c:v>25.91</c:v>
                </c:pt>
                <c:pt idx="2389">
                  <c:v>22.4</c:v>
                </c:pt>
                <c:pt idx="2390">
                  <c:v>21.95</c:v>
                </c:pt>
                <c:pt idx="2391">
                  <c:v>21.75</c:v>
                </c:pt>
                <c:pt idx="2392">
                  <c:v>21.81</c:v>
                </c:pt>
                <c:pt idx="2393">
                  <c:v>21.7</c:v>
                </c:pt>
                <c:pt idx="2394">
                  <c:v>21.32</c:v>
                </c:pt>
                <c:pt idx="2395">
                  <c:v>23.06</c:v>
                </c:pt>
                <c:pt idx="2396">
                  <c:v>21.76</c:v>
                </c:pt>
                <c:pt idx="2397">
                  <c:v>22.63</c:v>
                </c:pt>
                <c:pt idx="2398">
                  <c:v>22.51</c:v>
                </c:pt>
                <c:pt idx="2399">
                  <c:v>21.09</c:v>
                </c:pt>
                <c:pt idx="2400">
                  <c:v>19.690000000000001</c:v>
                </c:pt>
                <c:pt idx="2401">
                  <c:v>18.66</c:v>
                </c:pt>
                <c:pt idx="2402">
                  <c:v>20.73</c:v>
                </c:pt>
                <c:pt idx="2403">
                  <c:v>20.350000000000001</c:v>
                </c:pt>
                <c:pt idx="2404">
                  <c:v>19.47</c:v>
                </c:pt>
                <c:pt idx="2405">
                  <c:v>17.96</c:v>
                </c:pt>
                <c:pt idx="2406">
                  <c:v>19.73</c:v>
                </c:pt>
                <c:pt idx="2407">
                  <c:v>19.95</c:v>
                </c:pt>
                <c:pt idx="2408">
                  <c:v>19.71</c:v>
                </c:pt>
                <c:pt idx="2409">
                  <c:v>18.68</c:v>
                </c:pt>
                <c:pt idx="2410">
                  <c:v>17.420000000000002</c:v>
                </c:pt>
                <c:pt idx="2411">
                  <c:v>19.07</c:v>
                </c:pt>
                <c:pt idx="2412">
                  <c:v>21.79</c:v>
                </c:pt>
                <c:pt idx="2413">
                  <c:v>21.46</c:v>
                </c:pt>
                <c:pt idx="2414">
                  <c:v>23.05</c:v>
                </c:pt>
                <c:pt idx="2415">
                  <c:v>23.32</c:v>
                </c:pt>
                <c:pt idx="2416">
                  <c:v>24.98</c:v>
                </c:pt>
                <c:pt idx="2417">
                  <c:v>23.23</c:v>
                </c:pt>
                <c:pt idx="2418">
                  <c:v>22.85</c:v>
                </c:pt>
                <c:pt idx="2419">
                  <c:v>24.52</c:v>
                </c:pt>
                <c:pt idx="2420">
                  <c:v>24.64</c:v>
                </c:pt>
                <c:pt idx="2421">
                  <c:v>25.59</c:v>
                </c:pt>
                <c:pt idx="2422">
                  <c:v>26.27</c:v>
                </c:pt>
                <c:pt idx="2423">
                  <c:v>27.4</c:v>
                </c:pt>
                <c:pt idx="2424">
                  <c:v>27.01</c:v>
                </c:pt>
                <c:pt idx="2425">
                  <c:v>26.6</c:v>
                </c:pt>
                <c:pt idx="2426">
                  <c:v>27.66</c:v>
                </c:pt>
                <c:pt idx="2427">
                  <c:v>28.45</c:v>
                </c:pt>
                <c:pt idx="2428">
                  <c:v>25.39</c:v>
                </c:pt>
                <c:pt idx="2429">
                  <c:v>25.03</c:v>
                </c:pt>
                <c:pt idx="2430">
                  <c:v>22.31</c:v>
                </c:pt>
                <c:pt idx="2431">
                  <c:v>23.07</c:v>
                </c:pt>
                <c:pt idx="2432">
                  <c:v>21.67</c:v>
                </c:pt>
                <c:pt idx="2433">
                  <c:v>23.3</c:v>
                </c:pt>
                <c:pt idx="2434">
                  <c:v>24.39</c:v>
                </c:pt>
                <c:pt idx="2435">
                  <c:v>22.95</c:v>
                </c:pt>
                <c:pt idx="2436">
                  <c:v>22.55</c:v>
                </c:pt>
                <c:pt idx="2437">
                  <c:v>22.4</c:v>
                </c:pt>
                <c:pt idx="2438">
                  <c:v>20.96</c:v>
                </c:pt>
                <c:pt idx="2439">
                  <c:v>21.21</c:v>
                </c:pt>
                <c:pt idx="2440">
                  <c:v>21.83</c:v>
                </c:pt>
                <c:pt idx="2441">
                  <c:v>24.63</c:v>
                </c:pt>
                <c:pt idx="2442">
                  <c:v>24.45</c:v>
                </c:pt>
                <c:pt idx="2443">
                  <c:v>22.93</c:v>
                </c:pt>
                <c:pt idx="2444">
                  <c:v>24.53</c:v>
                </c:pt>
                <c:pt idx="2445">
                  <c:v>20.98</c:v>
                </c:pt>
                <c:pt idx="2446">
                  <c:v>23.44</c:v>
                </c:pt>
                <c:pt idx="2447">
                  <c:v>23.82</c:v>
                </c:pt>
                <c:pt idx="2448">
                  <c:v>23.01</c:v>
                </c:pt>
                <c:pt idx="2449">
                  <c:v>22.03</c:v>
                </c:pt>
                <c:pt idx="2450">
                  <c:v>22.89</c:v>
                </c:pt>
                <c:pt idx="2451">
                  <c:v>23.77</c:v>
                </c:pt>
                <c:pt idx="2452">
                  <c:v>24.56</c:v>
                </c:pt>
                <c:pt idx="2453">
                  <c:v>25.25</c:v>
                </c:pt>
                <c:pt idx="2454">
                  <c:v>23.3</c:v>
                </c:pt>
                <c:pt idx="2455">
                  <c:v>24.03</c:v>
                </c:pt>
                <c:pt idx="2456">
                  <c:v>25.65</c:v>
                </c:pt>
                <c:pt idx="2457">
                  <c:v>25.19</c:v>
                </c:pt>
                <c:pt idx="2458">
                  <c:v>27.84</c:v>
                </c:pt>
                <c:pt idx="2459">
                  <c:v>27.79</c:v>
                </c:pt>
                <c:pt idx="2460">
                  <c:v>26.4</c:v>
                </c:pt>
                <c:pt idx="2461">
                  <c:v>26.06</c:v>
                </c:pt>
                <c:pt idx="2462">
                  <c:v>26.49</c:v>
                </c:pt>
                <c:pt idx="2463">
                  <c:v>25.41</c:v>
                </c:pt>
                <c:pt idx="2464">
                  <c:v>24.93</c:v>
                </c:pt>
                <c:pt idx="2465">
                  <c:v>24.46</c:v>
                </c:pt>
                <c:pt idx="2466">
                  <c:v>24.79</c:v>
                </c:pt>
                <c:pt idx="2467">
                  <c:v>22.06</c:v>
                </c:pt>
                <c:pt idx="2468">
                  <c:v>23.58</c:v>
                </c:pt>
                <c:pt idx="2469">
                  <c:v>20.49</c:v>
                </c:pt>
                <c:pt idx="2470">
                  <c:v>20.63</c:v>
                </c:pt>
                <c:pt idx="2471">
                  <c:v>22.84</c:v>
                </c:pt>
                <c:pt idx="2472">
                  <c:v>25.96</c:v>
                </c:pt>
                <c:pt idx="2473">
                  <c:v>26.05</c:v>
                </c:pt>
                <c:pt idx="2474">
                  <c:v>28.75</c:v>
                </c:pt>
                <c:pt idx="2475">
                  <c:v>28.19</c:v>
                </c:pt>
                <c:pt idx="2476">
                  <c:v>26.56</c:v>
                </c:pt>
                <c:pt idx="2477">
                  <c:v>23.9</c:v>
                </c:pt>
                <c:pt idx="2478">
                  <c:v>24.02</c:v>
                </c:pt>
                <c:pt idx="2479">
                  <c:v>21.64</c:v>
                </c:pt>
                <c:pt idx="2480">
                  <c:v>23.6</c:v>
                </c:pt>
                <c:pt idx="2481">
                  <c:v>24.26</c:v>
                </c:pt>
                <c:pt idx="2482">
                  <c:v>24.2</c:v>
                </c:pt>
                <c:pt idx="2483">
                  <c:v>21.34</c:v>
                </c:pt>
                <c:pt idx="2484">
                  <c:v>22.2</c:v>
                </c:pt>
                <c:pt idx="2485">
                  <c:v>22.09</c:v>
                </c:pt>
                <c:pt idx="2486">
                  <c:v>23.1</c:v>
                </c:pt>
                <c:pt idx="2487">
                  <c:v>23.16</c:v>
                </c:pt>
                <c:pt idx="2488">
                  <c:v>23</c:v>
                </c:pt>
                <c:pt idx="2489">
                  <c:v>21.66</c:v>
                </c:pt>
                <c:pt idx="2490">
                  <c:v>21.87</c:v>
                </c:pt>
                <c:pt idx="2491">
                  <c:v>22.7</c:v>
                </c:pt>
                <c:pt idx="2492">
                  <c:v>22.26</c:v>
                </c:pt>
                <c:pt idx="2493">
                  <c:v>22.07</c:v>
                </c:pt>
                <c:pt idx="2494">
                  <c:v>21.65</c:v>
                </c:pt>
                <c:pt idx="2495">
                  <c:v>22.74</c:v>
                </c:pt>
                <c:pt idx="2496">
                  <c:v>20.73</c:v>
                </c:pt>
                <c:pt idx="2497">
                  <c:v>20.96</c:v>
                </c:pt>
                <c:pt idx="2498">
                  <c:v>19.760000000000002</c:v>
                </c:pt>
                <c:pt idx="2499">
                  <c:v>19.11</c:v>
                </c:pt>
                <c:pt idx="2500">
                  <c:v>19.98</c:v>
                </c:pt>
                <c:pt idx="2501">
                  <c:v>21</c:v>
                </c:pt>
                <c:pt idx="2502">
                  <c:v>20.260000000000002</c:v>
                </c:pt>
                <c:pt idx="2503">
                  <c:v>22.33</c:v>
                </c:pt>
                <c:pt idx="2504">
                  <c:v>23.57</c:v>
                </c:pt>
                <c:pt idx="2505">
                  <c:v>24.18</c:v>
                </c:pt>
                <c:pt idx="2506">
                  <c:v>22.23</c:v>
                </c:pt>
                <c:pt idx="2507">
                  <c:v>21.77</c:v>
                </c:pt>
                <c:pt idx="2508">
                  <c:v>19.32</c:v>
                </c:pt>
                <c:pt idx="2509">
                  <c:v>20.58</c:v>
                </c:pt>
                <c:pt idx="2510">
                  <c:v>21.09</c:v>
                </c:pt>
                <c:pt idx="2511">
                  <c:v>21.25</c:v>
                </c:pt>
                <c:pt idx="2512">
                  <c:v>21.19</c:v>
                </c:pt>
                <c:pt idx="2513">
                  <c:v>21.48</c:v>
                </c:pt>
                <c:pt idx="2514">
                  <c:v>21.72</c:v>
                </c:pt>
                <c:pt idx="2515">
                  <c:v>23.06</c:v>
                </c:pt>
                <c:pt idx="2516">
                  <c:v>22.03</c:v>
                </c:pt>
                <c:pt idx="2517">
                  <c:v>21.91</c:v>
                </c:pt>
                <c:pt idx="2518">
                  <c:v>21.35</c:v>
                </c:pt>
                <c:pt idx="2519">
                  <c:v>23.78</c:v>
                </c:pt>
                <c:pt idx="2520">
                  <c:v>22.66</c:v>
                </c:pt>
                <c:pt idx="2521">
                  <c:v>22.43</c:v>
                </c:pt>
                <c:pt idx="2522">
                  <c:v>21.12</c:v>
                </c:pt>
                <c:pt idx="2523">
                  <c:v>23.07</c:v>
                </c:pt>
                <c:pt idx="2524">
                  <c:v>22.97</c:v>
                </c:pt>
                <c:pt idx="2525">
                  <c:v>23.09</c:v>
                </c:pt>
                <c:pt idx="2526">
                  <c:v>23.91</c:v>
                </c:pt>
                <c:pt idx="2527">
                  <c:v>23.4</c:v>
                </c:pt>
                <c:pt idx="2528">
                  <c:v>24.21</c:v>
                </c:pt>
                <c:pt idx="2529">
                  <c:v>27.01</c:v>
                </c:pt>
                <c:pt idx="2530">
                  <c:v>26.41</c:v>
                </c:pt>
                <c:pt idx="2531">
                  <c:v>25.73</c:v>
                </c:pt>
                <c:pt idx="2532">
                  <c:v>21.72</c:v>
                </c:pt>
                <c:pt idx="2533">
                  <c:v>21.71</c:v>
                </c:pt>
                <c:pt idx="2534">
                  <c:v>22.5</c:v>
                </c:pt>
                <c:pt idx="2535">
                  <c:v>22.84</c:v>
                </c:pt>
                <c:pt idx="2536">
                  <c:v>21.71</c:v>
                </c:pt>
                <c:pt idx="2537">
                  <c:v>19.66</c:v>
                </c:pt>
                <c:pt idx="2538">
                  <c:v>21.5</c:v>
                </c:pt>
                <c:pt idx="2539">
                  <c:v>21.72</c:v>
                </c:pt>
                <c:pt idx="2540">
                  <c:v>21.75</c:v>
                </c:pt>
                <c:pt idx="2541">
                  <c:v>20.82</c:v>
                </c:pt>
                <c:pt idx="2542">
                  <c:v>24.07</c:v>
                </c:pt>
                <c:pt idx="2543">
                  <c:v>23.02</c:v>
                </c:pt>
                <c:pt idx="2544">
                  <c:v>23.03</c:v>
                </c:pt>
                <c:pt idx="2545">
                  <c:v>23.54</c:v>
                </c:pt>
                <c:pt idx="2546">
                  <c:v>26.14</c:v>
                </c:pt>
                <c:pt idx="2547">
                  <c:v>24.95</c:v>
                </c:pt>
                <c:pt idx="2548">
                  <c:v>23.45</c:v>
                </c:pt>
                <c:pt idx="2549">
                  <c:v>23.12</c:v>
                </c:pt>
                <c:pt idx="2550">
                  <c:v>22.01</c:v>
                </c:pt>
                <c:pt idx="2551">
                  <c:v>21.54</c:v>
                </c:pt>
                <c:pt idx="2552">
                  <c:v>22.79</c:v>
                </c:pt>
                <c:pt idx="2553">
                  <c:v>21.25</c:v>
                </c:pt>
                <c:pt idx="2554">
                  <c:v>22.9</c:v>
                </c:pt>
                <c:pt idx="2555">
                  <c:v>23.07</c:v>
                </c:pt>
                <c:pt idx="2556">
                  <c:v>24.42</c:v>
                </c:pt>
                <c:pt idx="2557">
                  <c:v>24.38</c:v>
                </c:pt>
                <c:pt idx="2558">
                  <c:v>22.92</c:v>
                </c:pt>
                <c:pt idx="2559">
                  <c:v>23.51</c:v>
                </c:pt>
                <c:pt idx="2560">
                  <c:v>23.17</c:v>
                </c:pt>
                <c:pt idx="2561">
                  <c:v>26</c:v>
                </c:pt>
                <c:pt idx="2562">
                  <c:v>25.86</c:v>
                </c:pt>
                <c:pt idx="2563">
                  <c:v>23.89</c:v>
                </c:pt>
                <c:pt idx="2564">
                  <c:v>24.38</c:v>
                </c:pt>
                <c:pt idx="2565">
                  <c:v>25.2</c:v>
                </c:pt>
                <c:pt idx="2566">
                  <c:v>24.68</c:v>
                </c:pt>
                <c:pt idx="2567">
                  <c:v>23.37</c:v>
                </c:pt>
                <c:pt idx="2568">
                  <c:v>21.64</c:v>
                </c:pt>
                <c:pt idx="2569">
                  <c:v>21.06</c:v>
                </c:pt>
                <c:pt idx="2570">
                  <c:v>19.21</c:v>
                </c:pt>
                <c:pt idx="2571">
                  <c:v>21.5</c:v>
                </c:pt>
                <c:pt idx="2572">
                  <c:v>24.31</c:v>
                </c:pt>
                <c:pt idx="2573">
                  <c:v>23.82</c:v>
                </c:pt>
                <c:pt idx="2574">
                  <c:v>22.21</c:v>
                </c:pt>
                <c:pt idx="2575">
                  <c:v>21.24</c:v>
                </c:pt>
                <c:pt idx="2576">
                  <c:v>22.85</c:v>
                </c:pt>
                <c:pt idx="2577">
                  <c:v>24.41</c:v>
                </c:pt>
                <c:pt idx="2578">
                  <c:v>22.34</c:v>
                </c:pt>
                <c:pt idx="2579">
                  <c:v>20.77</c:v>
                </c:pt>
                <c:pt idx="2580">
                  <c:v>22.37</c:v>
                </c:pt>
                <c:pt idx="2581">
                  <c:v>22.96</c:v>
                </c:pt>
                <c:pt idx="2582">
                  <c:v>21.7</c:v>
                </c:pt>
                <c:pt idx="2583">
                  <c:v>21.49</c:v>
                </c:pt>
                <c:pt idx="2584">
                  <c:v>22.26</c:v>
                </c:pt>
                <c:pt idx="2585">
                  <c:v>23.31</c:v>
                </c:pt>
                <c:pt idx="2586">
                  <c:v>24.53</c:v>
                </c:pt>
                <c:pt idx="2587">
                  <c:v>24.86</c:v>
                </c:pt>
                <c:pt idx="2588">
                  <c:v>24.1</c:v>
                </c:pt>
                <c:pt idx="2589">
                  <c:v>24.42</c:v>
                </c:pt>
                <c:pt idx="2590">
                  <c:v>23.67</c:v>
                </c:pt>
                <c:pt idx="2591">
                  <c:v>24.03</c:v>
                </c:pt>
                <c:pt idx="2592">
                  <c:v>27.12</c:v>
                </c:pt>
                <c:pt idx="2593">
                  <c:v>28.41</c:v>
                </c:pt>
                <c:pt idx="2594">
                  <c:v>27.15</c:v>
                </c:pt>
                <c:pt idx="2595">
                  <c:v>24.39</c:v>
                </c:pt>
                <c:pt idx="2596">
                  <c:v>25.99</c:v>
                </c:pt>
                <c:pt idx="2597">
                  <c:v>27.25</c:v>
                </c:pt>
                <c:pt idx="2598">
                  <c:v>27.85</c:v>
                </c:pt>
                <c:pt idx="2599">
                  <c:v>29.4</c:v>
                </c:pt>
                <c:pt idx="2600">
                  <c:v>33.49</c:v>
                </c:pt>
                <c:pt idx="2601">
                  <c:v>28.95</c:v>
                </c:pt>
                <c:pt idx="2602">
                  <c:v>26.12</c:v>
                </c:pt>
                <c:pt idx="2603">
                  <c:v>27.02</c:v>
                </c:pt>
                <c:pt idx="2604">
                  <c:v>25.85</c:v>
                </c:pt>
                <c:pt idx="2605">
                  <c:v>27.37</c:v>
                </c:pt>
                <c:pt idx="2606">
                  <c:v>25.24</c:v>
                </c:pt>
                <c:pt idx="2607">
                  <c:v>26.97</c:v>
                </c:pt>
                <c:pt idx="2608">
                  <c:v>26.19</c:v>
                </c:pt>
                <c:pt idx="2609">
                  <c:v>26.2</c:v>
                </c:pt>
                <c:pt idx="2610">
                  <c:v>25.88</c:v>
                </c:pt>
                <c:pt idx="2611">
                  <c:v>28.5</c:v>
                </c:pt>
                <c:pt idx="2612">
                  <c:v>31.63</c:v>
                </c:pt>
                <c:pt idx="2613">
                  <c:v>30.77</c:v>
                </c:pt>
                <c:pt idx="2614">
                  <c:v>27.53</c:v>
                </c:pt>
                <c:pt idx="2615">
                  <c:v>28.2</c:v>
                </c:pt>
                <c:pt idx="2616">
                  <c:v>28.93</c:v>
                </c:pt>
                <c:pt idx="2617">
                  <c:v>29.87</c:v>
                </c:pt>
                <c:pt idx="2618">
                  <c:v>27.76</c:v>
                </c:pt>
                <c:pt idx="2619">
                  <c:v>26.05</c:v>
                </c:pt>
                <c:pt idx="2620">
                  <c:v>24.86</c:v>
                </c:pt>
                <c:pt idx="2621">
                  <c:v>24.34</c:v>
                </c:pt>
                <c:pt idx="2622">
                  <c:v>23.98</c:v>
                </c:pt>
                <c:pt idx="2623">
                  <c:v>23.96</c:v>
                </c:pt>
                <c:pt idx="2624">
                  <c:v>25.44</c:v>
                </c:pt>
                <c:pt idx="2625">
                  <c:v>26</c:v>
                </c:pt>
                <c:pt idx="2626">
                  <c:v>25.87</c:v>
                </c:pt>
                <c:pt idx="2627">
                  <c:v>24.32</c:v>
                </c:pt>
                <c:pt idx="2628">
                  <c:v>24.58</c:v>
                </c:pt>
                <c:pt idx="2629">
                  <c:v>24.47</c:v>
                </c:pt>
                <c:pt idx="2630">
                  <c:v>23.62</c:v>
                </c:pt>
                <c:pt idx="2631">
                  <c:v>23.65</c:v>
                </c:pt>
                <c:pt idx="2632">
                  <c:v>22.36</c:v>
                </c:pt>
                <c:pt idx="2633">
                  <c:v>21.48</c:v>
                </c:pt>
                <c:pt idx="2634">
                  <c:v>22.71</c:v>
                </c:pt>
                <c:pt idx="2635">
                  <c:v>23.05</c:v>
                </c:pt>
                <c:pt idx="2636">
                  <c:v>22.48</c:v>
                </c:pt>
                <c:pt idx="2637">
                  <c:v>22.04</c:v>
                </c:pt>
                <c:pt idx="2638">
                  <c:v>22.14</c:v>
                </c:pt>
                <c:pt idx="2639">
                  <c:v>22.32</c:v>
                </c:pt>
                <c:pt idx="2640">
                  <c:v>21.67</c:v>
                </c:pt>
                <c:pt idx="2641">
                  <c:v>21.48</c:v>
                </c:pt>
                <c:pt idx="2642">
                  <c:v>20.68</c:v>
                </c:pt>
                <c:pt idx="2643">
                  <c:v>20.5</c:v>
                </c:pt>
                <c:pt idx="2644">
                  <c:v>20.63</c:v>
                </c:pt>
                <c:pt idx="2645">
                  <c:v>20.88</c:v>
                </c:pt>
                <c:pt idx="2646">
                  <c:v>20.61</c:v>
                </c:pt>
                <c:pt idx="2647">
                  <c:v>22</c:v>
                </c:pt>
                <c:pt idx="2648">
                  <c:v>22.34</c:v>
                </c:pt>
                <c:pt idx="2649">
                  <c:v>22.45</c:v>
                </c:pt>
                <c:pt idx="2650">
                  <c:v>21.8</c:v>
                </c:pt>
                <c:pt idx="2651">
                  <c:v>20.29</c:v>
                </c:pt>
                <c:pt idx="2652">
                  <c:v>19.7</c:v>
                </c:pt>
                <c:pt idx="2653">
                  <c:v>19.54</c:v>
                </c:pt>
                <c:pt idx="2654">
                  <c:v>19.829999999999998</c:v>
                </c:pt>
                <c:pt idx="2655">
                  <c:v>21.16</c:v>
                </c:pt>
                <c:pt idx="2656">
                  <c:v>20.94</c:v>
                </c:pt>
                <c:pt idx="2657">
                  <c:v>19.22</c:v>
                </c:pt>
                <c:pt idx="2658">
                  <c:v>20.329999999999998</c:v>
                </c:pt>
                <c:pt idx="2659">
                  <c:v>20.11</c:v>
                </c:pt>
                <c:pt idx="2660">
                  <c:v>20.03</c:v>
                </c:pt>
                <c:pt idx="2661">
                  <c:v>20.03</c:v>
                </c:pt>
                <c:pt idx="2662">
                  <c:v>19.32</c:v>
                </c:pt>
                <c:pt idx="2663">
                  <c:v>19.45</c:v>
                </c:pt>
                <c:pt idx="2664">
                  <c:v>19.75</c:v>
                </c:pt>
                <c:pt idx="2665">
                  <c:v>19.649999999999999</c:v>
                </c:pt>
                <c:pt idx="2666">
                  <c:v>18.940000000000001</c:v>
                </c:pt>
                <c:pt idx="2667">
                  <c:v>18.940000000000001</c:v>
                </c:pt>
                <c:pt idx="2668">
                  <c:v>19.920000000000002</c:v>
                </c:pt>
                <c:pt idx="2669">
                  <c:v>19.39</c:v>
                </c:pt>
                <c:pt idx="2670">
                  <c:v>19.670000000000002</c:v>
                </c:pt>
                <c:pt idx="2671">
                  <c:v>19.600000000000001</c:v>
                </c:pt>
                <c:pt idx="2672">
                  <c:v>20.84</c:v>
                </c:pt>
                <c:pt idx="2673">
                  <c:v>20.74</c:v>
                </c:pt>
                <c:pt idx="2674">
                  <c:v>20.55</c:v>
                </c:pt>
                <c:pt idx="2675">
                  <c:v>20</c:v>
                </c:pt>
                <c:pt idx="2676">
                  <c:v>19.989999999999998</c:v>
                </c:pt>
                <c:pt idx="2677">
                  <c:v>18.62</c:v>
                </c:pt>
                <c:pt idx="2678">
                  <c:v>19.03</c:v>
                </c:pt>
                <c:pt idx="2679">
                  <c:v>18.79</c:v>
                </c:pt>
                <c:pt idx="2680">
                  <c:v>19.18</c:v>
                </c:pt>
                <c:pt idx="2681">
                  <c:v>19.190000000000001</c:v>
                </c:pt>
                <c:pt idx="2682">
                  <c:v>18.55</c:v>
                </c:pt>
                <c:pt idx="2683">
                  <c:v>17.88</c:v>
                </c:pt>
                <c:pt idx="2684">
                  <c:v>17.98</c:v>
                </c:pt>
                <c:pt idx="2685">
                  <c:v>18.02</c:v>
                </c:pt>
                <c:pt idx="2686">
                  <c:v>17.48</c:v>
                </c:pt>
                <c:pt idx="2687">
                  <c:v>17.05</c:v>
                </c:pt>
                <c:pt idx="2688">
                  <c:v>17.350000000000001</c:v>
                </c:pt>
                <c:pt idx="2689">
                  <c:v>17.47</c:v>
                </c:pt>
                <c:pt idx="2690">
                  <c:v>17.38</c:v>
                </c:pt>
                <c:pt idx="2691">
                  <c:v>17.04</c:v>
                </c:pt>
                <c:pt idx="2692">
                  <c:v>16.53</c:v>
                </c:pt>
                <c:pt idx="2693">
                  <c:v>16.54</c:v>
                </c:pt>
                <c:pt idx="2694">
                  <c:v>16.89</c:v>
                </c:pt>
                <c:pt idx="2695">
                  <c:v>17.690000000000001</c:v>
                </c:pt>
                <c:pt idx="2696">
                  <c:v>16.84</c:v>
                </c:pt>
                <c:pt idx="2697">
                  <c:v>17.53</c:v>
                </c:pt>
                <c:pt idx="2698">
                  <c:v>19.82</c:v>
                </c:pt>
                <c:pt idx="2699">
                  <c:v>20.79</c:v>
                </c:pt>
                <c:pt idx="2700">
                  <c:v>19.420000000000002</c:v>
                </c:pt>
                <c:pt idx="2701">
                  <c:v>18.46</c:v>
                </c:pt>
                <c:pt idx="2702">
                  <c:v>18.399999999999999</c:v>
                </c:pt>
                <c:pt idx="2703">
                  <c:v>18.59</c:v>
                </c:pt>
                <c:pt idx="2704">
                  <c:v>18.32</c:v>
                </c:pt>
                <c:pt idx="2705">
                  <c:v>18.260000000000002</c:v>
                </c:pt>
                <c:pt idx="2706">
                  <c:v>18.52</c:v>
                </c:pt>
                <c:pt idx="2707">
                  <c:v>20.25</c:v>
                </c:pt>
                <c:pt idx="2708">
                  <c:v>19.54</c:v>
                </c:pt>
                <c:pt idx="2709">
                  <c:v>19.93</c:v>
                </c:pt>
                <c:pt idx="2710">
                  <c:v>20.18</c:v>
                </c:pt>
                <c:pt idx="2711">
                  <c:v>20.74</c:v>
                </c:pt>
                <c:pt idx="2712">
                  <c:v>21.41</c:v>
                </c:pt>
                <c:pt idx="2713">
                  <c:v>21.88</c:v>
                </c:pt>
                <c:pt idx="2714">
                  <c:v>21.67</c:v>
                </c:pt>
                <c:pt idx="2715">
                  <c:v>19.47</c:v>
                </c:pt>
                <c:pt idx="2716">
                  <c:v>20.57</c:v>
                </c:pt>
                <c:pt idx="2717">
                  <c:v>21.23</c:v>
                </c:pt>
                <c:pt idx="2718">
                  <c:v>21.85</c:v>
                </c:pt>
                <c:pt idx="2719">
                  <c:v>21.54</c:v>
                </c:pt>
                <c:pt idx="2720">
                  <c:v>21.03</c:v>
                </c:pt>
                <c:pt idx="2721">
                  <c:v>22.71</c:v>
                </c:pt>
                <c:pt idx="2722">
                  <c:v>24.02</c:v>
                </c:pt>
                <c:pt idx="2723">
                  <c:v>24.86</c:v>
                </c:pt>
                <c:pt idx="2724">
                  <c:v>26.57</c:v>
                </c:pt>
                <c:pt idx="2725">
                  <c:v>29.47</c:v>
                </c:pt>
                <c:pt idx="2726">
                  <c:v>27.6</c:v>
                </c:pt>
                <c:pt idx="2727">
                  <c:v>26.79</c:v>
                </c:pt>
                <c:pt idx="2728">
                  <c:v>27.84</c:v>
                </c:pt>
                <c:pt idx="2729">
                  <c:v>28.72</c:v>
                </c:pt>
                <c:pt idx="2730">
                  <c:v>25.09</c:v>
                </c:pt>
                <c:pt idx="2731">
                  <c:v>24.24</c:v>
                </c:pt>
                <c:pt idx="2732">
                  <c:v>24.69</c:v>
                </c:pt>
                <c:pt idx="2733">
                  <c:v>24.28</c:v>
                </c:pt>
                <c:pt idx="2734">
                  <c:v>26.65</c:v>
                </c:pt>
                <c:pt idx="2735">
                  <c:v>28.62</c:v>
                </c:pt>
                <c:pt idx="2736">
                  <c:v>26.47</c:v>
                </c:pt>
                <c:pt idx="2737">
                  <c:v>25.46</c:v>
                </c:pt>
                <c:pt idx="2738">
                  <c:v>23.63</c:v>
                </c:pt>
                <c:pt idx="2739">
                  <c:v>24.28</c:v>
                </c:pt>
                <c:pt idx="2740">
                  <c:v>23.92</c:v>
                </c:pt>
                <c:pt idx="2741">
                  <c:v>23.67</c:v>
                </c:pt>
                <c:pt idx="2742">
                  <c:v>24.52</c:v>
                </c:pt>
                <c:pt idx="2743">
                  <c:v>24.91</c:v>
                </c:pt>
                <c:pt idx="2744">
                  <c:v>25.66</c:v>
                </c:pt>
                <c:pt idx="2745">
                  <c:v>27.2</c:v>
                </c:pt>
                <c:pt idx="2746">
                  <c:v>28.53</c:v>
                </c:pt>
                <c:pt idx="2747">
                  <c:v>29.06</c:v>
                </c:pt>
                <c:pt idx="2748">
                  <c:v>26.81</c:v>
                </c:pt>
                <c:pt idx="2749">
                  <c:v>26.15</c:v>
                </c:pt>
                <c:pt idx="2750">
                  <c:v>25.05</c:v>
                </c:pt>
                <c:pt idx="2751">
                  <c:v>24.81</c:v>
                </c:pt>
                <c:pt idx="2752">
                  <c:v>27.43</c:v>
                </c:pt>
                <c:pt idx="2753">
                  <c:v>26.62</c:v>
                </c:pt>
                <c:pt idx="2754">
                  <c:v>27.71</c:v>
                </c:pt>
                <c:pt idx="2755">
                  <c:v>26</c:v>
                </c:pt>
                <c:pt idx="2756">
                  <c:v>26.93</c:v>
                </c:pt>
                <c:pt idx="2757">
                  <c:v>27.64</c:v>
                </c:pt>
                <c:pt idx="2758">
                  <c:v>27.49</c:v>
                </c:pt>
                <c:pt idx="2759">
                  <c:v>29.65</c:v>
                </c:pt>
                <c:pt idx="2760">
                  <c:v>27.48</c:v>
                </c:pt>
                <c:pt idx="2761">
                  <c:v>27.78</c:v>
                </c:pt>
                <c:pt idx="2762">
                  <c:v>24.99</c:v>
                </c:pt>
                <c:pt idx="2763">
                  <c:v>25.07</c:v>
                </c:pt>
                <c:pt idx="2764">
                  <c:v>25.34</c:v>
                </c:pt>
                <c:pt idx="2765">
                  <c:v>22.41</c:v>
                </c:pt>
                <c:pt idx="2766">
                  <c:v>23.51</c:v>
                </c:pt>
                <c:pt idx="2767">
                  <c:v>24.88</c:v>
                </c:pt>
                <c:pt idx="2768">
                  <c:v>23.63</c:v>
                </c:pt>
                <c:pt idx="2769">
                  <c:v>24.86</c:v>
                </c:pt>
                <c:pt idx="2770">
                  <c:v>26.55</c:v>
                </c:pt>
                <c:pt idx="2771">
                  <c:v>27.7</c:v>
                </c:pt>
                <c:pt idx="2772">
                  <c:v>27.17</c:v>
                </c:pt>
                <c:pt idx="2773">
                  <c:v>31.74</c:v>
                </c:pt>
                <c:pt idx="2774">
                  <c:v>29.66</c:v>
                </c:pt>
                <c:pt idx="2775">
                  <c:v>27.55</c:v>
                </c:pt>
                <c:pt idx="2776">
                  <c:v>28.73</c:v>
                </c:pt>
                <c:pt idx="2777">
                  <c:v>28.14</c:v>
                </c:pt>
                <c:pt idx="2778">
                  <c:v>26.57</c:v>
                </c:pt>
                <c:pt idx="2779">
                  <c:v>26.85</c:v>
                </c:pt>
                <c:pt idx="2780">
                  <c:v>29.99</c:v>
                </c:pt>
                <c:pt idx="2781">
                  <c:v>26.6</c:v>
                </c:pt>
                <c:pt idx="2782">
                  <c:v>26.97</c:v>
                </c:pt>
                <c:pt idx="2783">
                  <c:v>28.67</c:v>
                </c:pt>
                <c:pt idx="2784">
                  <c:v>29.84</c:v>
                </c:pt>
                <c:pt idx="2785">
                  <c:v>27.99</c:v>
                </c:pt>
                <c:pt idx="2786">
                  <c:v>26.8</c:v>
                </c:pt>
                <c:pt idx="2787">
                  <c:v>25.79</c:v>
                </c:pt>
                <c:pt idx="2788">
                  <c:v>24.56</c:v>
                </c:pt>
                <c:pt idx="2789">
                  <c:v>25.28</c:v>
                </c:pt>
                <c:pt idx="2790">
                  <c:v>24.93</c:v>
                </c:pt>
                <c:pt idx="2791">
                  <c:v>23.37</c:v>
                </c:pt>
                <c:pt idx="2792">
                  <c:v>23.24</c:v>
                </c:pt>
                <c:pt idx="2793">
                  <c:v>23.25</c:v>
                </c:pt>
                <c:pt idx="2794">
                  <c:v>21.57</c:v>
                </c:pt>
                <c:pt idx="2795">
                  <c:v>22.03</c:v>
                </c:pt>
                <c:pt idx="2796">
                  <c:v>22.64</c:v>
                </c:pt>
                <c:pt idx="2797">
                  <c:v>22.57</c:v>
                </c:pt>
                <c:pt idx="2798">
                  <c:v>22.61</c:v>
                </c:pt>
                <c:pt idx="2799">
                  <c:v>22.57</c:v>
                </c:pt>
                <c:pt idx="2800">
                  <c:v>22.02</c:v>
                </c:pt>
                <c:pt idx="2801">
                  <c:v>21.66</c:v>
                </c:pt>
                <c:pt idx="2802">
                  <c:v>23.19</c:v>
                </c:pt>
                <c:pt idx="2803">
                  <c:v>22.19</c:v>
                </c:pt>
                <c:pt idx="2804">
                  <c:v>21.98</c:v>
                </c:pt>
                <c:pt idx="2805">
                  <c:v>21.67</c:v>
                </c:pt>
                <c:pt idx="2806">
                  <c:v>21.46</c:v>
                </c:pt>
                <c:pt idx="2807">
                  <c:v>22.03</c:v>
                </c:pt>
                <c:pt idx="2808">
                  <c:v>21.92</c:v>
                </c:pt>
                <c:pt idx="2809">
                  <c:v>21.37</c:v>
                </c:pt>
                <c:pt idx="2810">
                  <c:v>21.52</c:v>
                </c:pt>
                <c:pt idx="2811">
                  <c:v>20.27</c:v>
                </c:pt>
                <c:pt idx="2812">
                  <c:v>22.12</c:v>
                </c:pt>
                <c:pt idx="2813">
                  <c:v>24.69</c:v>
                </c:pt>
                <c:pt idx="2814">
                  <c:v>25.75</c:v>
                </c:pt>
                <c:pt idx="2815">
                  <c:v>26.76</c:v>
                </c:pt>
                <c:pt idx="2816">
                  <c:v>27.21</c:v>
                </c:pt>
                <c:pt idx="2817">
                  <c:v>25.43</c:v>
                </c:pt>
                <c:pt idx="2818">
                  <c:v>26.49</c:v>
                </c:pt>
                <c:pt idx="2819">
                  <c:v>28.35</c:v>
                </c:pt>
                <c:pt idx="2820">
                  <c:v>28.08</c:v>
                </c:pt>
                <c:pt idx="2821">
                  <c:v>27.43</c:v>
                </c:pt>
                <c:pt idx="2822">
                  <c:v>27.12</c:v>
                </c:pt>
                <c:pt idx="2823">
                  <c:v>25.89</c:v>
                </c:pt>
                <c:pt idx="2824">
                  <c:v>24.12</c:v>
                </c:pt>
                <c:pt idx="2825">
                  <c:v>24.29</c:v>
                </c:pt>
                <c:pt idx="2826">
                  <c:v>25.62</c:v>
                </c:pt>
                <c:pt idx="2827">
                  <c:v>30.32</c:v>
                </c:pt>
                <c:pt idx="2828">
                  <c:v>27.55</c:v>
                </c:pt>
                <c:pt idx="2829">
                  <c:v>29.61</c:v>
                </c:pt>
                <c:pt idx="2830">
                  <c:v>28.56</c:v>
                </c:pt>
                <c:pt idx="2831">
                  <c:v>29.91</c:v>
                </c:pt>
                <c:pt idx="2832">
                  <c:v>29.78</c:v>
                </c:pt>
                <c:pt idx="2833">
                  <c:v>30.96</c:v>
                </c:pt>
                <c:pt idx="2834">
                  <c:v>31.93</c:v>
                </c:pt>
                <c:pt idx="2835">
                  <c:v>32.840000000000003</c:v>
                </c:pt>
                <c:pt idx="2836">
                  <c:v>30.45</c:v>
                </c:pt>
                <c:pt idx="2837">
                  <c:v>29.04</c:v>
                </c:pt>
                <c:pt idx="2838">
                  <c:v>27.04</c:v>
                </c:pt>
                <c:pt idx="2839">
                  <c:v>28.58</c:v>
                </c:pt>
                <c:pt idx="2840">
                  <c:v>29.17</c:v>
                </c:pt>
                <c:pt idx="2841">
                  <c:v>28.64</c:v>
                </c:pt>
                <c:pt idx="2842">
                  <c:v>31.21</c:v>
                </c:pt>
                <c:pt idx="2843">
                  <c:v>34.72</c:v>
                </c:pt>
                <c:pt idx="2844">
                  <c:v>34.07</c:v>
                </c:pt>
                <c:pt idx="2845">
                  <c:v>29.94</c:v>
                </c:pt>
                <c:pt idx="2846">
                  <c:v>31.69</c:v>
                </c:pt>
                <c:pt idx="2847">
                  <c:v>31.91</c:v>
                </c:pt>
                <c:pt idx="2848">
                  <c:v>29.44</c:v>
                </c:pt>
                <c:pt idx="2849">
                  <c:v>28.46</c:v>
                </c:pt>
                <c:pt idx="2850">
                  <c:v>26.12</c:v>
                </c:pt>
                <c:pt idx="2851">
                  <c:v>26.33</c:v>
                </c:pt>
                <c:pt idx="2852">
                  <c:v>25.61</c:v>
                </c:pt>
                <c:pt idx="2853">
                  <c:v>24.13</c:v>
                </c:pt>
                <c:pt idx="2854">
                  <c:v>24.16</c:v>
                </c:pt>
                <c:pt idx="2855">
                  <c:v>25.38</c:v>
                </c:pt>
                <c:pt idx="2856">
                  <c:v>28.16</c:v>
                </c:pt>
                <c:pt idx="2857">
                  <c:v>28.49</c:v>
                </c:pt>
                <c:pt idx="2858">
                  <c:v>27.4</c:v>
                </c:pt>
                <c:pt idx="2859">
                  <c:v>27.49</c:v>
                </c:pt>
                <c:pt idx="2860">
                  <c:v>26.61</c:v>
                </c:pt>
                <c:pt idx="2861">
                  <c:v>25.48</c:v>
                </c:pt>
                <c:pt idx="2862">
                  <c:v>24.2</c:v>
                </c:pt>
                <c:pt idx="2863">
                  <c:v>24.23</c:v>
                </c:pt>
                <c:pt idx="2864">
                  <c:v>25.78</c:v>
                </c:pt>
                <c:pt idx="2865">
                  <c:v>23.91</c:v>
                </c:pt>
                <c:pt idx="2866">
                  <c:v>24.86</c:v>
                </c:pt>
                <c:pt idx="2867">
                  <c:v>24.44</c:v>
                </c:pt>
                <c:pt idx="2868">
                  <c:v>24.35</c:v>
                </c:pt>
                <c:pt idx="2869">
                  <c:v>24</c:v>
                </c:pt>
                <c:pt idx="2870">
                  <c:v>23.54</c:v>
                </c:pt>
                <c:pt idx="2871">
                  <c:v>24.26</c:v>
                </c:pt>
                <c:pt idx="2872">
                  <c:v>23.71</c:v>
                </c:pt>
                <c:pt idx="2873">
                  <c:v>21.89</c:v>
                </c:pt>
                <c:pt idx="2874">
                  <c:v>21.47</c:v>
                </c:pt>
                <c:pt idx="2875">
                  <c:v>21.23</c:v>
                </c:pt>
                <c:pt idx="2876">
                  <c:v>20.76</c:v>
                </c:pt>
                <c:pt idx="2877">
                  <c:v>21.35</c:v>
                </c:pt>
                <c:pt idx="2878">
                  <c:v>22.08</c:v>
                </c:pt>
                <c:pt idx="2879">
                  <c:v>20.57</c:v>
                </c:pt>
                <c:pt idx="2880">
                  <c:v>20.6</c:v>
                </c:pt>
                <c:pt idx="2881">
                  <c:v>22.14</c:v>
                </c:pt>
                <c:pt idx="2882">
                  <c:v>22.76</c:v>
                </c:pt>
                <c:pt idx="2883">
                  <c:v>22.64</c:v>
                </c:pt>
                <c:pt idx="2884">
                  <c:v>21.59</c:v>
                </c:pt>
                <c:pt idx="2885">
                  <c:v>21.38</c:v>
                </c:pt>
                <c:pt idx="2886">
                  <c:v>19.579999999999998</c:v>
                </c:pt>
                <c:pt idx="2887">
                  <c:v>20.39</c:v>
                </c:pt>
                <c:pt idx="2888">
                  <c:v>19.670000000000002</c:v>
                </c:pt>
                <c:pt idx="2889">
                  <c:v>19.920000000000002</c:v>
                </c:pt>
                <c:pt idx="2890">
                  <c:v>20.7</c:v>
                </c:pt>
                <c:pt idx="2891">
                  <c:v>20.7</c:v>
                </c:pt>
                <c:pt idx="2892">
                  <c:v>21.45</c:v>
                </c:pt>
                <c:pt idx="2893">
                  <c:v>23.12</c:v>
                </c:pt>
                <c:pt idx="2894">
                  <c:v>22.81</c:v>
                </c:pt>
                <c:pt idx="2895">
                  <c:v>23.17</c:v>
                </c:pt>
                <c:pt idx="2896">
                  <c:v>22.34</c:v>
                </c:pt>
                <c:pt idx="2897">
                  <c:v>21.71</c:v>
                </c:pt>
                <c:pt idx="2898">
                  <c:v>19.38</c:v>
                </c:pt>
                <c:pt idx="2899">
                  <c:v>20.02</c:v>
                </c:pt>
                <c:pt idx="2900">
                  <c:v>20.67</c:v>
                </c:pt>
                <c:pt idx="2901">
                  <c:v>21.2</c:v>
                </c:pt>
                <c:pt idx="2902">
                  <c:v>20.88</c:v>
                </c:pt>
                <c:pt idx="2903">
                  <c:v>20.010000000000002</c:v>
                </c:pt>
                <c:pt idx="2904">
                  <c:v>19.059999999999999</c:v>
                </c:pt>
                <c:pt idx="2905">
                  <c:v>18.760000000000002</c:v>
                </c:pt>
                <c:pt idx="2906">
                  <c:v>18.920000000000002</c:v>
                </c:pt>
                <c:pt idx="2907">
                  <c:v>20.09</c:v>
                </c:pt>
                <c:pt idx="2908">
                  <c:v>21.63</c:v>
                </c:pt>
                <c:pt idx="2909">
                  <c:v>22.48</c:v>
                </c:pt>
                <c:pt idx="2910">
                  <c:v>23.25</c:v>
                </c:pt>
                <c:pt idx="2911">
                  <c:v>24.01</c:v>
                </c:pt>
                <c:pt idx="2912">
                  <c:v>22.09</c:v>
                </c:pt>
                <c:pt idx="2913">
                  <c:v>21.14</c:v>
                </c:pt>
                <c:pt idx="2914">
                  <c:v>22.91</c:v>
                </c:pt>
                <c:pt idx="2915">
                  <c:v>22.61</c:v>
                </c:pt>
                <c:pt idx="2916">
                  <c:v>23.6</c:v>
                </c:pt>
                <c:pt idx="2917">
                  <c:v>22.51</c:v>
                </c:pt>
                <c:pt idx="2918">
                  <c:v>22.34</c:v>
                </c:pt>
                <c:pt idx="2919">
                  <c:v>23.74</c:v>
                </c:pt>
                <c:pt idx="2920">
                  <c:v>25.24</c:v>
                </c:pt>
                <c:pt idx="2921">
                  <c:v>24</c:v>
                </c:pt>
                <c:pt idx="2922">
                  <c:v>23.01</c:v>
                </c:pt>
                <c:pt idx="2923">
                  <c:v>22</c:v>
                </c:pt>
                <c:pt idx="2924">
                  <c:v>22.69</c:v>
                </c:pt>
                <c:pt idx="2925">
                  <c:v>21.62</c:v>
                </c:pt>
                <c:pt idx="2926">
                  <c:v>20.56</c:v>
                </c:pt>
                <c:pt idx="2927">
                  <c:v>20.09</c:v>
                </c:pt>
                <c:pt idx="2928">
                  <c:v>19.89</c:v>
                </c:pt>
                <c:pt idx="2929">
                  <c:v>21.89</c:v>
                </c:pt>
                <c:pt idx="2930">
                  <c:v>21.01</c:v>
                </c:pt>
                <c:pt idx="2931">
                  <c:v>22.32</c:v>
                </c:pt>
                <c:pt idx="2932">
                  <c:v>21.02</c:v>
                </c:pt>
                <c:pt idx="2933">
                  <c:v>20.55</c:v>
                </c:pt>
                <c:pt idx="2934">
                  <c:v>20.420000000000002</c:v>
                </c:pt>
                <c:pt idx="2935">
                  <c:v>20.48</c:v>
                </c:pt>
                <c:pt idx="2936">
                  <c:v>20.91</c:v>
                </c:pt>
                <c:pt idx="2937">
                  <c:v>21.54</c:v>
                </c:pt>
                <c:pt idx="2938">
                  <c:v>23.84</c:v>
                </c:pt>
                <c:pt idx="2939">
                  <c:v>22.87</c:v>
                </c:pt>
                <c:pt idx="2940">
                  <c:v>24.4</c:v>
                </c:pt>
                <c:pt idx="2941">
                  <c:v>22.44</c:v>
                </c:pt>
                <c:pt idx="2942">
                  <c:v>22.23</c:v>
                </c:pt>
                <c:pt idx="2943">
                  <c:v>19.71</c:v>
                </c:pt>
                <c:pt idx="2944">
                  <c:v>20.56</c:v>
                </c:pt>
                <c:pt idx="2945">
                  <c:v>22</c:v>
                </c:pt>
                <c:pt idx="2946">
                  <c:v>23.03</c:v>
                </c:pt>
                <c:pt idx="2947">
                  <c:v>25.41</c:v>
                </c:pt>
                <c:pt idx="2948">
                  <c:v>24.92</c:v>
                </c:pt>
                <c:pt idx="2949">
                  <c:v>25.85</c:v>
                </c:pt>
                <c:pt idx="2950">
                  <c:v>26.35</c:v>
                </c:pt>
                <c:pt idx="2951">
                  <c:v>28.61</c:v>
                </c:pt>
                <c:pt idx="2952">
                  <c:v>30.99</c:v>
                </c:pt>
                <c:pt idx="2953">
                  <c:v>31.84</c:v>
                </c:pt>
                <c:pt idx="2954">
                  <c:v>41.76</c:v>
                </c:pt>
                <c:pt idx="2955">
                  <c:v>38.869999999999997</c:v>
                </c:pt>
                <c:pt idx="2956">
                  <c:v>40.56</c:v>
                </c:pt>
                <c:pt idx="2957">
                  <c:v>43.74</c:v>
                </c:pt>
                <c:pt idx="2958">
                  <c:v>42.66</c:v>
                </c:pt>
                <c:pt idx="2959">
                  <c:v>37.75</c:v>
                </c:pt>
                <c:pt idx="2960">
                  <c:v>35.81</c:v>
                </c:pt>
                <c:pt idx="2961">
                  <c:v>35.26</c:v>
                </c:pt>
                <c:pt idx="2962">
                  <c:v>34</c:v>
                </c:pt>
                <c:pt idx="2963">
                  <c:v>31.93</c:v>
                </c:pt>
                <c:pt idx="2964">
                  <c:v>32.32</c:v>
                </c:pt>
                <c:pt idx="2965">
                  <c:v>31.18</c:v>
                </c:pt>
                <c:pt idx="2966">
                  <c:v>31.34</c:v>
                </c:pt>
                <c:pt idx="2967">
                  <c:v>31.97</c:v>
                </c:pt>
                <c:pt idx="2968">
                  <c:v>33.39</c:v>
                </c:pt>
                <c:pt idx="2969">
                  <c:v>35.119999999999997</c:v>
                </c:pt>
                <c:pt idx="2970">
                  <c:v>34.83</c:v>
                </c:pt>
                <c:pt idx="2971">
                  <c:v>31.6</c:v>
                </c:pt>
                <c:pt idx="2972">
                  <c:v>31.5</c:v>
                </c:pt>
                <c:pt idx="2973">
                  <c:v>35.270000000000003</c:v>
                </c:pt>
                <c:pt idx="2974">
                  <c:v>35.31</c:v>
                </c:pt>
                <c:pt idx="2975">
                  <c:v>32.880000000000003</c:v>
                </c:pt>
                <c:pt idx="2976">
                  <c:v>35.08</c:v>
                </c:pt>
                <c:pt idx="2977">
                  <c:v>34.950000000000003</c:v>
                </c:pt>
                <c:pt idx="2978">
                  <c:v>34.11</c:v>
                </c:pt>
                <c:pt idx="2979">
                  <c:v>32.25</c:v>
                </c:pt>
                <c:pt idx="2980">
                  <c:v>32</c:v>
                </c:pt>
                <c:pt idx="2981">
                  <c:v>30.95</c:v>
                </c:pt>
                <c:pt idx="2982">
                  <c:v>29.46</c:v>
                </c:pt>
                <c:pt idx="2983">
                  <c:v>28.42</c:v>
                </c:pt>
                <c:pt idx="2984">
                  <c:v>31.64</c:v>
                </c:pt>
                <c:pt idx="2985">
                  <c:v>33.46</c:v>
                </c:pt>
                <c:pt idx="2986">
                  <c:v>33.56</c:v>
                </c:pt>
                <c:pt idx="2987">
                  <c:v>32.31</c:v>
                </c:pt>
                <c:pt idx="2988">
                  <c:v>30.71</c:v>
                </c:pt>
                <c:pt idx="2989">
                  <c:v>30.5</c:v>
                </c:pt>
                <c:pt idx="2990">
                  <c:v>28.8</c:v>
                </c:pt>
                <c:pt idx="2991">
                  <c:v>29.13</c:v>
                </c:pt>
                <c:pt idx="2992">
                  <c:v>28.62</c:v>
                </c:pt>
                <c:pt idx="2993">
                  <c:v>27.44</c:v>
                </c:pt>
                <c:pt idx="2994">
                  <c:v>29.35</c:v>
                </c:pt>
                <c:pt idx="2995">
                  <c:v>26.47</c:v>
                </c:pt>
                <c:pt idx="2996">
                  <c:v>26.56</c:v>
                </c:pt>
                <c:pt idx="2997">
                  <c:v>25.56</c:v>
                </c:pt>
                <c:pt idx="2998">
                  <c:v>25.07</c:v>
                </c:pt>
                <c:pt idx="2999">
                  <c:v>24.46</c:v>
                </c:pt>
                <c:pt idx="3000">
                  <c:v>24.12</c:v>
                </c:pt>
                <c:pt idx="3001">
                  <c:v>24.19</c:v>
                </c:pt>
                <c:pt idx="3002">
                  <c:v>23.25</c:v>
                </c:pt>
                <c:pt idx="3003">
                  <c:v>23.79</c:v>
                </c:pt>
                <c:pt idx="3004">
                  <c:v>24</c:v>
                </c:pt>
                <c:pt idx="3005">
                  <c:v>25.9</c:v>
                </c:pt>
                <c:pt idx="3006">
                  <c:v>25.18</c:v>
                </c:pt>
                <c:pt idx="3007">
                  <c:v>24.92</c:v>
                </c:pt>
                <c:pt idx="3008">
                  <c:v>25.77</c:v>
                </c:pt>
                <c:pt idx="3009">
                  <c:v>24.08</c:v>
                </c:pt>
                <c:pt idx="3010">
                  <c:v>23.02</c:v>
                </c:pt>
                <c:pt idx="3011">
                  <c:v>23.71</c:v>
                </c:pt>
                <c:pt idx="3012">
                  <c:v>23.49</c:v>
                </c:pt>
                <c:pt idx="3013">
                  <c:v>25.62</c:v>
                </c:pt>
                <c:pt idx="3014">
                  <c:v>25.3</c:v>
                </c:pt>
                <c:pt idx="3015">
                  <c:v>24.87</c:v>
                </c:pt>
                <c:pt idx="3016">
                  <c:v>25.91</c:v>
                </c:pt>
                <c:pt idx="3017">
                  <c:v>24.63</c:v>
                </c:pt>
                <c:pt idx="3018">
                  <c:v>24.26</c:v>
                </c:pt>
                <c:pt idx="3019">
                  <c:v>23.29</c:v>
                </c:pt>
                <c:pt idx="3020">
                  <c:v>22.58</c:v>
                </c:pt>
                <c:pt idx="3021">
                  <c:v>23.67</c:v>
                </c:pt>
                <c:pt idx="3022">
                  <c:v>22.5</c:v>
                </c:pt>
                <c:pt idx="3023">
                  <c:v>22.62</c:v>
                </c:pt>
                <c:pt idx="3024">
                  <c:v>22.29</c:v>
                </c:pt>
                <c:pt idx="3025">
                  <c:v>21.59</c:v>
                </c:pt>
                <c:pt idx="3026">
                  <c:v>21.4</c:v>
                </c:pt>
                <c:pt idx="3027">
                  <c:v>23.8</c:v>
                </c:pt>
                <c:pt idx="3028">
                  <c:v>22.71</c:v>
                </c:pt>
                <c:pt idx="3029">
                  <c:v>21.34</c:v>
                </c:pt>
                <c:pt idx="3030">
                  <c:v>20.45</c:v>
                </c:pt>
                <c:pt idx="3031">
                  <c:v>21.67</c:v>
                </c:pt>
                <c:pt idx="3032">
                  <c:v>21.83</c:v>
                </c:pt>
                <c:pt idx="3033">
                  <c:v>22.13</c:v>
                </c:pt>
                <c:pt idx="3034">
                  <c:v>22.03</c:v>
                </c:pt>
                <c:pt idx="3035">
                  <c:v>22.6</c:v>
                </c:pt>
                <c:pt idx="3036">
                  <c:v>23.58</c:v>
                </c:pt>
                <c:pt idx="3037">
                  <c:v>22.7</c:v>
                </c:pt>
                <c:pt idx="3038">
                  <c:v>23.45</c:v>
                </c:pt>
                <c:pt idx="3039">
                  <c:v>22.25</c:v>
                </c:pt>
                <c:pt idx="3040">
                  <c:v>22.52</c:v>
                </c:pt>
                <c:pt idx="3041">
                  <c:v>23.61</c:v>
                </c:pt>
                <c:pt idx="3042">
                  <c:v>21.88</c:v>
                </c:pt>
                <c:pt idx="3043">
                  <c:v>21.15</c:v>
                </c:pt>
                <c:pt idx="3044">
                  <c:v>21.01</c:v>
                </c:pt>
                <c:pt idx="3045">
                  <c:v>21.14</c:v>
                </c:pt>
                <c:pt idx="3046">
                  <c:v>24.35</c:v>
                </c:pt>
                <c:pt idx="3047">
                  <c:v>23.22</c:v>
                </c:pt>
                <c:pt idx="3048">
                  <c:v>21.09</c:v>
                </c:pt>
                <c:pt idx="3049">
                  <c:v>21.12</c:v>
                </c:pt>
                <c:pt idx="3050">
                  <c:v>24.87</c:v>
                </c:pt>
                <c:pt idx="3051">
                  <c:v>25.45</c:v>
                </c:pt>
                <c:pt idx="3052">
                  <c:v>26.09</c:v>
                </c:pt>
                <c:pt idx="3053">
                  <c:v>25.11</c:v>
                </c:pt>
                <c:pt idx="3054">
                  <c:v>23.26</c:v>
                </c:pt>
                <c:pt idx="3055">
                  <c:v>21.78</c:v>
                </c:pt>
                <c:pt idx="3056">
                  <c:v>21.62</c:v>
                </c:pt>
                <c:pt idx="3057">
                  <c:v>20.85</c:v>
                </c:pt>
                <c:pt idx="3058">
                  <c:v>21.77</c:v>
                </c:pt>
                <c:pt idx="3059">
                  <c:v>22.37</c:v>
                </c:pt>
                <c:pt idx="3060">
                  <c:v>24.43</c:v>
                </c:pt>
                <c:pt idx="3061">
                  <c:v>22.66</c:v>
                </c:pt>
                <c:pt idx="3062">
                  <c:v>23.8</c:v>
                </c:pt>
                <c:pt idx="3063">
                  <c:v>22.86</c:v>
                </c:pt>
                <c:pt idx="3064">
                  <c:v>21.84</c:v>
                </c:pt>
                <c:pt idx="3065">
                  <c:v>21.68</c:v>
                </c:pt>
                <c:pt idx="3066">
                  <c:v>21.49</c:v>
                </c:pt>
                <c:pt idx="3067">
                  <c:v>21.59</c:v>
                </c:pt>
                <c:pt idx="3068">
                  <c:v>19.96</c:v>
                </c:pt>
                <c:pt idx="3069">
                  <c:v>20.5</c:v>
                </c:pt>
                <c:pt idx="3070">
                  <c:v>20.3</c:v>
                </c:pt>
                <c:pt idx="3071">
                  <c:v>19.940000000000001</c:v>
                </c:pt>
                <c:pt idx="3072">
                  <c:v>20.04</c:v>
                </c:pt>
                <c:pt idx="3073">
                  <c:v>19.27</c:v>
                </c:pt>
                <c:pt idx="3074">
                  <c:v>19.84</c:v>
                </c:pt>
                <c:pt idx="3075">
                  <c:v>19.59</c:v>
                </c:pt>
                <c:pt idx="3076">
                  <c:v>19.46</c:v>
                </c:pt>
                <c:pt idx="3077">
                  <c:v>19.2</c:v>
                </c:pt>
                <c:pt idx="3078">
                  <c:v>18.420000000000002</c:v>
                </c:pt>
                <c:pt idx="3079">
                  <c:v>18.93</c:v>
                </c:pt>
                <c:pt idx="3080">
                  <c:v>18.16</c:v>
                </c:pt>
                <c:pt idx="3081">
                  <c:v>18.46</c:v>
                </c:pt>
                <c:pt idx="3082">
                  <c:v>18.149999999999999</c:v>
                </c:pt>
                <c:pt idx="3083">
                  <c:v>17.77</c:v>
                </c:pt>
                <c:pt idx="3084">
                  <c:v>18.48</c:v>
                </c:pt>
                <c:pt idx="3085">
                  <c:v>18.13</c:v>
                </c:pt>
                <c:pt idx="3086">
                  <c:v>17.7</c:v>
                </c:pt>
                <c:pt idx="3087">
                  <c:v>17.399999999999999</c:v>
                </c:pt>
                <c:pt idx="3088">
                  <c:v>18.73</c:v>
                </c:pt>
                <c:pt idx="3089">
                  <c:v>19.16</c:v>
                </c:pt>
                <c:pt idx="3090">
                  <c:v>20.2</c:v>
                </c:pt>
                <c:pt idx="3091">
                  <c:v>19.78</c:v>
                </c:pt>
                <c:pt idx="3092">
                  <c:v>19.13</c:v>
                </c:pt>
                <c:pt idx="3093">
                  <c:v>19.61</c:v>
                </c:pt>
                <c:pt idx="3094">
                  <c:v>19.47</c:v>
                </c:pt>
                <c:pt idx="3095">
                  <c:v>18.190000000000001</c:v>
                </c:pt>
                <c:pt idx="3096">
                  <c:v>20.3</c:v>
                </c:pt>
                <c:pt idx="3097">
                  <c:v>19.420000000000002</c:v>
                </c:pt>
                <c:pt idx="3098">
                  <c:v>19.82</c:v>
                </c:pt>
                <c:pt idx="3099">
                  <c:v>18.11</c:v>
                </c:pt>
                <c:pt idx="3100">
                  <c:v>18.43</c:v>
                </c:pt>
                <c:pt idx="3101">
                  <c:v>19.29</c:v>
                </c:pt>
                <c:pt idx="3102">
                  <c:v>18.3</c:v>
                </c:pt>
                <c:pt idx="3103">
                  <c:v>19.77</c:v>
                </c:pt>
                <c:pt idx="3104">
                  <c:v>20.28</c:v>
                </c:pt>
                <c:pt idx="3105">
                  <c:v>20.77</c:v>
                </c:pt>
                <c:pt idx="3106">
                  <c:v>20.95</c:v>
                </c:pt>
                <c:pt idx="3107">
                  <c:v>22.14</c:v>
                </c:pt>
                <c:pt idx="3108">
                  <c:v>24.05</c:v>
                </c:pt>
                <c:pt idx="3109">
                  <c:v>21.91</c:v>
                </c:pt>
                <c:pt idx="3110">
                  <c:v>20.059999999999999</c:v>
                </c:pt>
                <c:pt idx="3111">
                  <c:v>20.07</c:v>
                </c:pt>
                <c:pt idx="3112">
                  <c:v>20.190000000000001</c:v>
                </c:pt>
                <c:pt idx="3113">
                  <c:v>22.56</c:v>
                </c:pt>
                <c:pt idx="3114">
                  <c:v>21.94</c:v>
                </c:pt>
                <c:pt idx="3115">
                  <c:v>20.39</c:v>
                </c:pt>
                <c:pt idx="3116">
                  <c:v>21.56</c:v>
                </c:pt>
                <c:pt idx="3117">
                  <c:v>22.41</c:v>
                </c:pt>
                <c:pt idx="3118">
                  <c:v>20.72</c:v>
                </c:pt>
                <c:pt idx="3119">
                  <c:v>19.350000000000001</c:v>
                </c:pt>
                <c:pt idx="3120">
                  <c:v>19.190000000000001</c:v>
                </c:pt>
                <c:pt idx="3121">
                  <c:v>18.5</c:v>
                </c:pt>
                <c:pt idx="3122">
                  <c:v>17.7</c:v>
                </c:pt>
                <c:pt idx="3123">
                  <c:v>19.239999999999998</c:v>
                </c:pt>
                <c:pt idx="3124">
                  <c:v>20.05</c:v>
                </c:pt>
                <c:pt idx="3125">
                  <c:v>19.579999999999998</c:v>
                </c:pt>
                <c:pt idx="3126">
                  <c:v>18.23</c:v>
                </c:pt>
                <c:pt idx="3127">
                  <c:v>18.899999999999999</c:v>
                </c:pt>
                <c:pt idx="3128">
                  <c:v>20.309999999999999</c:v>
                </c:pt>
                <c:pt idx="3129">
                  <c:v>20.39</c:v>
                </c:pt>
                <c:pt idx="3130">
                  <c:v>20.61</c:v>
                </c:pt>
                <c:pt idx="3131">
                  <c:v>19.98</c:v>
                </c:pt>
                <c:pt idx="3132">
                  <c:v>23.37</c:v>
                </c:pt>
                <c:pt idx="3133">
                  <c:v>23.89</c:v>
                </c:pt>
                <c:pt idx="3134">
                  <c:v>22.61</c:v>
                </c:pt>
                <c:pt idx="3135">
                  <c:v>24.16</c:v>
                </c:pt>
                <c:pt idx="3136">
                  <c:v>23.51</c:v>
                </c:pt>
                <c:pt idx="3137">
                  <c:v>23.72</c:v>
                </c:pt>
                <c:pt idx="3138">
                  <c:v>24.45</c:v>
                </c:pt>
                <c:pt idx="3139">
                  <c:v>24.15</c:v>
                </c:pt>
                <c:pt idx="3140">
                  <c:v>25.02</c:v>
                </c:pt>
                <c:pt idx="3141">
                  <c:v>25.96</c:v>
                </c:pt>
                <c:pt idx="3142">
                  <c:v>24.64</c:v>
                </c:pt>
                <c:pt idx="3143">
                  <c:v>24.24</c:v>
                </c:pt>
                <c:pt idx="3144">
                  <c:v>26.06</c:v>
                </c:pt>
                <c:pt idx="3145">
                  <c:v>27.48</c:v>
                </c:pt>
                <c:pt idx="3146">
                  <c:v>27.23</c:v>
                </c:pt>
                <c:pt idx="3147">
                  <c:v>26.98</c:v>
                </c:pt>
                <c:pt idx="3148">
                  <c:v>27.84</c:v>
                </c:pt>
                <c:pt idx="3149">
                  <c:v>28.42</c:v>
                </c:pt>
                <c:pt idx="3150">
                  <c:v>26.29</c:v>
                </c:pt>
                <c:pt idx="3151">
                  <c:v>25.4</c:v>
                </c:pt>
                <c:pt idx="3152">
                  <c:v>27.11</c:v>
                </c:pt>
                <c:pt idx="3153">
                  <c:v>28.96</c:v>
                </c:pt>
                <c:pt idx="3154">
                  <c:v>29.42</c:v>
                </c:pt>
                <c:pt idx="3155">
                  <c:v>27.11</c:v>
                </c:pt>
                <c:pt idx="3156">
                  <c:v>28.25</c:v>
                </c:pt>
                <c:pt idx="3157">
                  <c:v>30.22</c:v>
                </c:pt>
                <c:pt idx="3158">
                  <c:v>34.1</c:v>
                </c:pt>
                <c:pt idx="3159">
                  <c:v>33.85</c:v>
                </c:pt>
                <c:pt idx="3160">
                  <c:v>32.94</c:v>
                </c:pt>
                <c:pt idx="3161">
                  <c:v>35.03</c:v>
                </c:pt>
                <c:pt idx="3162">
                  <c:v>36.65</c:v>
                </c:pt>
                <c:pt idx="3163">
                  <c:v>35.450000000000003</c:v>
                </c:pt>
                <c:pt idx="3164">
                  <c:v>35.119999999999997</c:v>
                </c:pt>
                <c:pt idx="3165">
                  <c:v>38.17</c:v>
                </c:pt>
                <c:pt idx="3166">
                  <c:v>41.87</c:v>
                </c:pt>
                <c:pt idx="3167">
                  <c:v>44.92</c:v>
                </c:pt>
                <c:pt idx="3168">
                  <c:v>39.86</c:v>
                </c:pt>
                <c:pt idx="3169">
                  <c:v>39.270000000000003</c:v>
                </c:pt>
                <c:pt idx="3170">
                  <c:v>35.51</c:v>
                </c:pt>
                <c:pt idx="3171">
                  <c:v>31.33</c:v>
                </c:pt>
                <c:pt idx="3172">
                  <c:v>31.92</c:v>
                </c:pt>
                <c:pt idx="3173">
                  <c:v>32.03</c:v>
                </c:pt>
                <c:pt idx="3174">
                  <c:v>36.950000000000003</c:v>
                </c:pt>
                <c:pt idx="3175">
                  <c:v>41.29</c:v>
                </c:pt>
                <c:pt idx="3176">
                  <c:v>45.08</c:v>
                </c:pt>
                <c:pt idx="3177">
                  <c:v>42.03</c:v>
                </c:pt>
                <c:pt idx="3178">
                  <c:v>38.729999999999997</c:v>
                </c:pt>
                <c:pt idx="3179">
                  <c:v>36.33</c:v>
                </c:pt>
                <c:pt idx="3180">
                  <c:v>35.33</c:v>
                </c:pt>
                <c:pt idx="3181">
                  <c:v>37.049999999999997</c:v>
                </c:pt>
                <c:pt idx="3182">
                  <c:v>35.82</c:v>
                </c:pt>
                <c:pt idx="3183">
                  <c:v>32.36</c:v>
                </c:pt>
                <c:pt idx="3184">
                  <c:v>29.43</c:v>
                </c:pt>
                <c:pt idx="3185">
                  <c:v>28.81</c:v>
                </c:pt>
                <c:pt idx="3186">
                  <c:v>28.61</c:v>
                </c:pt>
                <c:pt idx="3187">
                  <c:v>29.59</c:v>
                </c:pt>
                <c:pt idx="3188">
                  <c:v>28.23</c:v>
                </c:pt>
                <c:pt idx="3189">
                  <c:v>27.75</c:v>
                </c:pt>
                <c:pt idx="3190">
                  <c:v>29.32</c:v>
                </c:pt>
                <c:pt idx="3191">
                  <c:v>29.89</c:v>
                </c:pt>
                <c:pt idx="3192">
                  <c:v>30.11</c:v>
                </c:pt>
                <c:pt idx="3193">
                  <c:v>33.32</c:v>
                </c:pt>
                <c:pt idx="3194">
                  <c:v>33.67</c:v>
                </c:pt>
                <c:pt idx="3195">
                  <c:v>32.64</c:v>
                </c:pt>
                <c:pt idx="3196">
                  <c:v>39.97</c:v>
                </c:pt>
                <c:pt idx="3197">
                  <c:v>37.44</c:v>
                </c:pt>
                <c:pt idx="3198">
                  <c:v>38.86</c:v>
                </c:pt>
                <c:pt idx="3199">
                  <c:v>36.33</c:v>
                </c:pt>
                <c:pt idx="3200">
                  <c:v>36.450000000000003</c:v>
                </c:pt>
                <c:pt idx="3201">
                  <c:v>35.08</c:v>
                </c:pt>
                <c:pt idx="3202">
                  <c:v>34.81</c:v>
                </c:pt>
                <c:pt idx="3203">
                  <c:v>37.5</c:v>
                </c:pt>
                <c:pt idx="3204">
                  <c:v>35.82</c:v>
                </c:pt>
                <c:pt idx="3205">
                  <c:v>36.74</c:v>
                </c:pt>
                <c:pt idx="3206">
                  <c:v>38.01</c:v>
                </c:pt>
                <c:pt idx="3207">
                  <c:v>37.520000000000003</c:v>
                </c:pt>
                <c:pt idx="3208">
                  <c:v>40.65</c:v>
                </c:pt>
                <c:pt idx="3209">
                  <c:v>38.979999999999997</c:v>
                </c:pt>
                <c:pt idx="3210">
                  <c:v>39.68</c:v>
                </c:pt>
                <c:pt idx="3211">
                  <c:v>40.520000000000003</c:v>
                </c:pt>
                <c:pt idx="3212">
                  <c:v>37.33</c:v>
                </c:pt>
                <c:pt idx="3213">
                  <c:v>34.6</c:v>
                </c:pt>
                <c:pt idx="3214">
                  <c:v>36.97</c:v>
                </c:pt>
                <c:pt idx="3215">
                  <c:v>39.69</c:v>
                </c:pt>
                <c:pt idx="3216">
                  <c:v>34.119999999999997</c:v>
                </c:pt>
                <c:pt idx="3217">
                  <c:v>36.83</c:v>
                </c:pt>
                <c:pt idx="3218">
                  <c:v>37.31</c:v>
                </c:pt>
                <c:pt idx="3219">
                  <c:v>39.46</c:v>
                </c:pt>
                <c:pt idx="3220">
                  <c:v>42.64</c:v>
                </c:pt>
                <c:pt idx="3221">
                  <c:v>41.02</c:v>
                </c:pt>
                <c:pt idx="3222">
                  <c:v>42.13</c:v>
                </c:pt>
                <c:pt idx="3223">
                  <c:v>37.549999999999997</c:v>
                </c:pt>
                <c:pt idx="3224">
                  <c:v>35.700000000000003</c:v>
                </c:pt>
                <c:pt idx="3225">
                  <c:v>36.04</c:v>
                </c:pt>
                <c:pt idx="3226">
                  <c:v>34.020000000000003</c:v>
                </c:pt>
                <c:pt idx="3227">
                  <c:v>36</c:v>
                </c:pt>
                <c:pt idx="3228">
                  <c:v>34.1</c:v>
                </c:pt>
                <c:pt idx="3229">
                  <c:v>33.53</c:v>
                </c:pt>
                <c:pt idx="3230">
                  <c:v>33.11</c:v>
                </c:pt>
                <c:pt idx="3231">
                  <c:v>34.090000000000003</c:v>
                </c:pt>
                <c:pt idx="3232">
                  <c:v>33.200000000000003</c:v>
                </c:pt>
                <c:pt idx="3233">
                  <c:v>34.03</c:v>
                </c:pt>
                <c:pt idx="3234">
                  <c:v>30</c:v>
                </c:pt>
                <c:pt idx="3235">
                  <c:v>31.07</c:v>
                </c:pt>
                <c:pt idx="3236">
                  <c:v>32.270000000000003</c:v>
                </c:pt>
                <c:pt idx="3237">
                  <c:v>31.23</c:v>
                </c:pt>
                <c:pt idx="3238">
                  <c:v>31.14</c:v>
                </c:pt>
                <c:pt idx="3239">
                  <c:v>29.3</c:v>
                </c:pt>
                <c:pt idx="3240">
                  <c:v>30.82</c:v>
                </c:pt>
                <c:pt idx="3241">
                  <c:v>31.23</c:v>
                </c:pt>
                <c:pt idx="3242">
                  <c:v>30.31</c:v>
                </c:pt>
                <c:pt idx="3243">
                  <c:v>30.26</c:v>
                </c:pt>
                <c:pt idx="3244">
                  <c:v>29.41</c:v>
                </c:pt>
                <c:pt idx="3245">
                  <c:v>31.3</c:v>
                </c:pt>
                <c:pt idx="3246">
                  <c:v>30.58</c:v>
                </c:pt>
                <c:pt idx="3247">
                  <c:v>31.24</c:v>
                </c:pt>
                <c:pt idx="3248">
                  <c:v>28.67</c:v>
                </c:pt>
                <c:pt idx="3249">
                  <c:v>26.65</c:v>
                </c:pt>
                <c:pt idx="3250">
                  <c:v>27.66</c:v>
                </c:pt>
                <c:pt idx="3251">
                  <c:v>27.41</c:v>
                </c:pt>
                <c:pt idx="3252">
                  <c:v>25.32</c:v>
                </c:pt>
                <c:pt idx="3253">
                  <c:v>23.81</c:v>
                </c:pt>
                <c:pt idx="3254">
                  <c:v>23.16</c:v>
                </c:pt>
                <c:pt idx="3255">
                  <c:v>24.07</c:v>
                </c:pt>
                <c:pt idx="3256">
                  <c:v>25.97</c:v>
                </c:pt>
                <c:pt idx="3257">
                  <c:v>27.25</c:v>
                </c:pt>
                <c:pt idx="3258">
                  <c:v>27.5</c:v>
                </c:pt>
                <c:pt idx="3259">
                  <c:v>27.46</c:v>
                </c:pt>
                <c:pt idx="3260">
                  <c:v>28.33</c:v>
                </c:pt>
                <c:pt idx="3261">
                  <c:v>28.92</c:v>
                </c:pt>
                <c:pt idx="3262">
                  <c:v>30.1</c:v>
                </c:pt>
                <c:pt idx="3263">
                  <c:v>28.88</c:v>
                </c:pt>
                <c:pt idx="3264">
                  <c:v>30.78</c:v>
                </c:pt>
                <c:pt idx="3265">
                  <c:v>28.76</c:v>
                </c:pt>
                <c:pt idx="3266">
                  <c:v>27.76</c:v>
                </c:pt>
                <c:pt idx="3267">
                  <c:v>27.29</c:v>
                </c:pt>
                <c:pt idx="3268">
                  <c:v>28.18</c:v>
                </c:pt>
                <c:pt idx="3269">
                  <c:v>26.24</c:v>
                </c:pt>
                <c:pt idx="3270">
                  <c:v>26.66</c:v>
                </c:pt>
                <c:pt idx="3271">
                  <c:v>28.29</c:v>
                </c:pt>
                <c:pt idx="3272">
                  <c:v>30.21</c:v>
                </c:pt>
                <c:pt idx="3273">
                  <c:v>26.71</c:v>
                </c:pt>
                <c:pt idx="3274">
                  <c:v>26.2</c:v>
                </c:pt>
                <c:pt idx="3275">
                  <c:v>26.49</c:v>
                </c:pt>
                <c:pt idx="3276">
                  <c:v>27.37</c:v>
                </c:pt>
                <c:pt idx="3277">
                  <c:v>29.55</c:v>
                </c:pt>
                <c:pt idx="3278">
                  <c:v>29.62</c:v>
                </c:pt>
                <c:pt idx="3279">
                  <c:v>28.62</c:v>
                </c:pt>
                <c:pt idx="3280">
                  <c:v>25.39</c:v>
                </c:pt>
                <c:pt idx="3281">
                  <c:v>24.68</c:v>
                </c:pt>
                <c:pt idx="3282">
                  <c:v>24.91</c:v>
                </c:pt>
                <c:pt idx="3283">
                  <c:v>25.13</c:v>
                </c:pt>
                <c:pt idx="3284">
                  <c:v>25.53</c:v>
                </c:pt>
                <c:pt idx="3285">
                  <c:v>24.25</c:v>
                </c:pt>
                <c:pt idx="3286">
                  <c:v>24.32</c:v>
                </c:pt>
                <c:pt idx="3287">
                  <c:v>24.9</c:v>
                </c:pt>
                <c:pt idx="3288">
                  <c:v>24.57</c:v>
                </c:pt>
                <c:pt idx="3289">
                  <c:v>25.51</c:v>
                </c:pt>
                <c:pt idx="3290">
                  <c:v>25.01</c:v>
                </c:pt>
                <c:pt idx="3291">
                  <c:v>25.7</c:v>
                </c:pt>
                <c:pt idx="3292">
                  <c:v>27.59</c:v>
                </c:pt>
                <c:pt idx="3293">
                  <c:v>29.01</c:v>
                </c:pt>
                <c:pt idx="3294">
                  <c:v>27.53</c:v>
                </c:pt>
                <c:pt idx="3295">
                  <c:v>31.51</c:v>
                </c:pt>
                <c:pt idx="3296">
                  <c:v>34.69</c:v>
                </c:pt>
                <c:pt idx="3297">
                  <c:v>31.93</c:v>
                </c:pt>
                <c:pt idx="3298">
                  <c:v>31.26</c:v>
                </c:pt>
                <c:pt idx="3299">
                  <c:v>31.32</c:v>
                </c:pt>
                <c:pt idx="3300">
                  <c:v>31.17</c:v>
                </c:pt>
                <c:pt idx="3301">
                  <c:v>31.02</c:v>
                </c:pt>
                <c:pt idx="3302">
                  <c:v>32.76</c:v>
                </c:pt>
                <c:pt idx="3303">
                  <c:v>33.04</c:v>
                </c:pt>
                <c:pt idx="3304">
                  <c:v>33.35</c:v>
                </c:pt>
                <c:pt idx="3305">
                  <c:v>34.01</c:v>
                </c:pt>
                <c:pt idx="3306">
                  <c:v>33.99</c:v>
                </c:pt>
                <c:pt idx="3307">
                  <c:v>33.68</c:v>
                </c:pt>
                <c:pt idx="3308">
                  <c:v>34.33</c:v>
                </c:pt>
                <c:pt idx="3309">
                  <c:v>33.700000000000003</c:v>
                </c:pt>
                <c:pt idx="3310">
                  <c:v>32.619999999999997</c:v>
                </c:pt>
                <c:pt idx="3311">
                  <c:v>31.11</c:v>
                </c:pt>
                <c:pt idx="3312">
                  <c:v>31.31</c:v>
                </c:pt>
                <c:pt idx="3313">
                  <c:v>31.16</c:v>
                </c:pt>
                <c:pt idx="3314">
                  <c:v>30.25</c:v>
                </c:pt>
                <c:pt idx="3315">
                  <c:v>31.98</c:v>
                </c:pt>
                <c:pt idx="3316">
                  <c:v>31.74</c:v>
                </c:pt>
                <c:pt idx="3317">
                  <c:v>31.94</c:v>
                </c:pt>
                <c:pt idx="3318">
                  <c:v>30.53</c:v>
                </c:pt>
                <c:pt idx="3319">
                  <c:v>29.63</c:v>
                </c:pt>
                <c:pt idx="3320">
                  <c:v>30.43</c:v>
                </c:pt>
                <c:pt idx="3321">
                  <c:v>31.83</c:v>
                </c:pt>
                <c:pt idx="3322">
                  <c:v>30.38</c:v>
                </c:pt>
                <c:pt idx="3323">
                  <c:v>31.37</c:v>
                </c:pt>
                <c:pt idx="3324">
                  <c:v>31.08</c:v>
                </c:pt>
                <c:pt idx="3325">
                  <c:v>33.31</c:v>
                </c:pt>
                <c:pt idx="3326">
                  <c:v>33.61</c:v>
                </c:pt>
                <c:pt idx="3327">
                  <c:v>33.51</c:v>
                </c:pt>
                <c:pt idx="3328">
                  <c:v>31.76</c:v>
                </c:pt>
                <c:pt idx="3329">
                  <c:v>30.98</c:v>
                </c:pt>
                <c:pt idx="3330">
                  <c:v>31.75</c:v>
                </c:pt>
                <c:pt idx="3331">
                  <c:v>30.43</c:v>
                </c:pt>
                <c:pt idx="3332">
                  <c:v>31.54</c:v>
                </c:pt>
                <c:pt idx="3333">
                  <c:v>30.44</c:v>
                </c:pt>
                <c:pt idx="3334">
                  <c:v>28.67</c:v>
                </c:pt>
                <c:pt idx="3335">
                  <c:v>30.39</c:v>
                </c:pt>
                <c:pt idx="3336">
                  <c:v>28.75</c:v>
                </c:pt>
                <c:pt idx="3337">
                  <c:v>28.23</c:v>
                </c:pt>
                <c:pt idx="3338">
                  <c:v>27.96</c:v>
                </c:pt>
                <c:pt idx="3339">
                  <c:v>27.75</c:v>
                </c:pt>
                <c:pt idx="3340">
                  <c:v>29.15</c:v>
                </c:pt>
                <c:pt idx="3341">
                  <c:v>28.36</c:v>
                </c:pt>
                <c:pt idx="3342">
                  <c:v>28.02</c:v>
                </c:pt>
                <c:pt idx="3343">
                  <c:v>28.21</c:v>
                </c:pt>
                <c:pt idx="3344">
                  <c:v>29.13</c:v>
                </c:pt>
                <c:pt idx="3345">
                  <c:v>28.45</c:v>
                </c:pt>
                <c:pt idx="3346">
                  <c:v>27.13</c:v>
                </c:pt>
                <c:pt idx="3347">
                  <c:v>27.11</c:v>
                </c:pt>
                <c:pt idx="3348">
                  <c:v>25.6</c:v>
                </c:pt>
                <c:pt idx="3349">
                  <c:v>24.44</c:v>
                </c:pt>
                <c:pt idx="3350">
                  <c:v>23.41</c:v>
                </c:pt>
                <c:pt idx="3351">
                  <c:v>22.56</c:v>
                </c:pt>
                <c:pt idx="3352">
                  <c:v>22.52</c:v>
                </c:pt>
                <c:pt idx="3353">
                  <c:v>21.5</c:v>
                </c:pt>
                <c:pt idx="3354">
                  <c:v>21.95</c:v>
                </c:pt>
                <c:pt idx="3355">
                  <c:v>20.7</c:v>
                </c:pt>
                <c:pt idx="3356">
                  <c:v>20.8</c:v>
                </c:pt>
                <c:pt idx="3357">
                  <c:v>20.329999999999998</c:v>
                </c:pt>
                <c:pt idx="3358">
                  <c:v>20.8</c:v>
                </c:pt>
                <c:pt idx="3359">
                  <c:v>20.84</c:v>
                </c:pt>
                <c:pt idx="3360">
                  <c:v>20.76</c:v>
                </c:pt>
                <c:pt idx="3361">
                  <c:v>21.21</c:v>
                </c:pt>
                <c:pt idx="3362">
                  <c:v>21.59</c:v>
                </c:pt>
                <c:pt idx="3363">
                  <c:v>20.63</c:v>
                </c:pt>
                <c:pt idx="3364">
                  <c:v>21.13</c:v>
                </c:pt>
                <c:pt idx="3365">
                  <c:v>20.8</c:v>
                </c:pt>
                <c:pt idx="3366">
                  <c:v>21</c:v>
                </c:pt>
                <c:pt idx="3367">
                  <c:v>21.24</c:v>
                </c:pt>
                <c:pt idx="3368">
                  <c:v>19.690000000000001</c:v>
                </c:pt>
                <c:pt idx="3369">
                  <c:v>19.52</c:v>
                </c:pt>
                <c:pt idx="3370">
                  <c:v>19.91</c:v>
                </c:pt>
                <c:pt idx="3371">
                  <c:v>20</c:v>
                </c:pt>
                <c:pt idx="3372">
                  <c:v>19.239999999999998</c:v>
                </c:pt>
                <c:pt idx="3373">
                  <c:v>18.399999999999999</c:v>
                </c:pt>
                <c:pt idx="3374">
                  <c:v>20.51</c:v>
                </c:pt>
                <c:pt idx="3375">
                  <c:v>21.29</c:v>
                </c:pt>
                <c:pt idx="3376">
                  <c:v>21.21</c:v>
                </c:pt>
                <c:pt idx="3377">
                  <c:v>19.78</c:v>
                </c:pt>
                <c:pt idx="3378">
                  <c:v>19.170000000000002</c:v>
                </c:pt>
                <c:pt idx="3379">
                  <c:v>19.989999999999998</c:v>
                </c:pt>
                <c:pt idx="3380">
                  <c:v>20.03</c:v>
                </c:pt>
                <c:pt idx="3381">
                  <c:v>20.43</c:v>
                </c:pt>
                <c:pt idx="3382">
                  <c:v>19.47</c:v>
                </c:pt>
                <c:pt idx="3383">
                  <c:v>20.85</c:v>
                </c:pt>
                <c:pt idx="3384">
                  <c:v>20.84</c:v>
                </c:pt>
                <c:pt idx="3385">
                  <c:v>20.62</c:v>
                </c:pt>
                <c:pt idx="3386">
                  <c:v>20.83</c:v>
                </c:pt>
                <c:pt idx="3387">
                  <c:v>21.25</c:v>
                </c:pt>
                <c:pt idx="3388">
                  <c:v>22.15</c:v>
                </c:pt>
                <c:pt idx="3389">
                  <c:v>20.64</c:v>
                </c:pt>
                <c:pt idx="3390">
                  <c:v>20.21</c:v>
                </c:pt>
                <c:pt idx="3391">
                  <c:v>20.41</c:v>
                </c:pt>
                <c:pt idx="3392">
                  <c:v>20.66</c:v>
                </c:pt>
                <c:pt idx="3393">
                  <c:v>20.22</c:v>
                </c:pt>
                <c:pt idx="3394">
                  <c:v>20.010000000000002</c:v>
                </c:pt>
                <c:pt idx="3395">
                  <c:v>19.760000000000002</c:v>
                </c:pt>
                <c:pt idx="3396">
                  <c:v>19.8</c:v>
                </c:pt>
                <c:pt idx="3397">
                  <c:v>19.14</c:v>
                </c:pt>
                <c:pt idx="3398">
                  <c:v>20.58</c:v>
                </c:pt>
                <c:pt idx="3399">
                  <c:v>20.75</c:v>
                </c:pt>
                <c:pt idx="3400">
                  <c:v>20.81</c:v>
                </c:pt>
                <c:pt idx="3401">
                  <c:v>19.399999999999999</c:v>
                </c:pt>
                <c:pt idx="3402">
                  <c:v>19.16</c:v>
                </c:pt>
                <c:pt idx="3403">
                  <c:v>19.52</c:v>
                </c:pt>
                <c:pt idx="3404">
                  <c:v>19.46</c:v>
                </c:pt>
                <c:pt idx="3405">
                  <c:v>19.03</c:v>
                </c:pt>
                <c:pt idx="3406">
                  <c:v>19.39</c:v>
                </c:pt>
                <c:pt idx="3407">
                  <c:v>20.059999999999999</c:v>
                </c:pt>
                <c:pt idx="3408">
                  <c:v>19.48</c:v>
                </c:pt>
                <c:pt idx="3409">
                  <c:v>18.93</c:v>
                </c:pt>
                <c:pt idx="3410">
                  <c:v>19.190000000000001</c:v>
                </c:pt>
                <c:pt idx="3411">
                  <c:v>18.47</c:v>
                </c:pt>
                <c:pt idx="3412">
                  <c:v>19.59</c:v>
                </c:pt>
                <c:pt idx="3413">
                  <c:v>19.55</c:v>
                </c:pt>
                <c:pt idx="3414">
                  <c:v>19.760000000000002</c:v>
                </c:pt>
                <c:pt idx="3415">
                  <c:v>20.22</c:v>
                </c:pt>
                <c:pt idx="3416">
                  <c:v>19.11</c:v>
                </c:pt>
                <c:pt idx="3417">
                  <c:v>19.78</c:v>
                </c:pt>
                <c:pt idx="3418">
                  <c:v>19.170000000000002</c:v>
                </c:pt>
                <c:pt idx="3419">
                  <c:v>18.64</c:v>
                </c:pt>
                <c:pt idx="3420">
                  <c:v>18.600000000000001</c:v>
                </c:pt>
                <c:pt idx="3421">
                  <c:v>17.75</c:v>
                </c:pt>
                <c:pt idx="3422">
                  <c:v>18.36</c:v>
                </c:pt>
                <c:pt idx="3423">
                  <c:v>18.670000000000002</c:v>
                </c:pt>
                <c:pt idx="3424">
                  <c:v>18.850000000000001</c:v>
                </c:pt>
                <c:pt idx="3425">
                  <c:v>19.489999999999998</c:v>
                </c:pt>
                <c:pt idx="3426">
                  <c:v>20.75</c:v>
                </c:pt>
                <c:pt idx="3427">
                  <c:v>21.27</c:v>
                </c:pt>
                <c:pt idx="3428">
                  <c:v>22.68</c:v>
                </c:pt>
                <c:pt idx="3429">
                  <c:v>21.5</c:v>
                </c:pt>
                <c:pt idx="3430">
                  <c:v>20.260000000000002</c:v>
                </c:pt>
                <c:pt idx="3431">
                  <c:v>19.59</c:v>
                </c:pt>
                <c:pt idx="3432">
                  <c:v>19.75</c:v>
                </c:pt>
                <c:pt idx="3433">
                  <c:v>17.940000000000001</c:v>
                </c:pt>
                <c:pt idx="3434">
                  <c:v>18.77</c:v>
                </c:pt>
                <c:pt idx="3435">
                  <c:v>18.47</c:v>
                </c:pt>
                <c:pt idx="3436">
                  <c:v>18.27</c:v>
                </c:pt>
                <c:pt idx="3437">
                  <c:v>18.18</c:v>
                </c:pt>
                <c:pt idx="3438">
                  <c:v>17.86</c:v>
                </c:pt>
                <c:pt idx="3439">
                  <c:v>17.82</c:v>
                </c:pt>
                <c:pt idx="3440">
                  <c:v>17.84</c:v>
                </c:pt>
                <c:pt idx="3441">
                  <c:v>18.55</c:v>
                </c:pt>
                <c:pt idx="3442">
                  <c:v>19.53</c:v>
                </c:pt>
                <c:pt idx="3443">
                  <c:v>19.489999999999998</c:v>
                </c:pt>
                <c:pt idx="3444">
                  <c:v>19.13</c:v>
                </c:pt>
                <c:pt idx="3445">
                  <c:v>18.48</c:v>
                </c:pt>
                <c:pt idx="3446">
                  <c:v>18.63</c:v>
                </c:pt>
                <c:pt idx="3447">
                  <c:v>19.02</c:v>
                </c:pt>
                <c:pt idx="3448">
                  <c:v>19.440000000000001</c:v>
                </c:pt>
                <c:pt idx="3449">
                  <c:v>18.71</c:v>
                </c:pt>
                <c:pt idx="3450">
                  <c:v>18.170000000000002</c:v>
                </c:pt>
                <c:pt idx="3451">
                  <c:v>18.260000000000002</c:v>
                </c:pt>
                <c:pt idx="3452">
                  <c:v>18.850000000000001</c:v>
                </c:pt>
                <c:pt idx="3453">
                  <c:v>20.010000000000002</c:v>
                </c:pt>
                <c:pt idx="3454">
                  <c:v>19.25</c:v>
                </c:pt>
                <c:pt idx="3455">
                  <c:v>18.68</c:v>
                </c:pt>
                <c:pt idx="3456">
                  <c:v>19.28</c:v>
                </c:pt>
                <c:pt idx="3457">
                  <c:v>18.03</c:v>
                </c:pt>
                <c:pt idx="3458">
                  <c:v>18.149999999999999</c:v>
                </c:pt>
                <c:pt idx="3459">
                  <c:v>17.57</c:v>
                </c:pt>
                <c:pt idx="3460">
                  <c:v>17.54</c:v>
                </c:pt>
                <c:pt idx="3461">
                  <c:v>19.649999999999999</c:v>
                </c:pt>
                <c:pt idx="3462">
                  <c:v>19.47</c:v>
                </c:pt>
                <c:pt idx="3463">
                  <c:v>21.22</c:v>
                </c:pt>
                <c:pt idx="3464">
                  <c:v>22.26</c:v>
                </c:pt>
                <c:pt idx="3465">
                  <c:v>22.23</c:v>
                </c:pt>
                <c:pt idx="3466">
                  <c:v>21.67</c:v>
                </c:pt>
                <c:pt idx="3467">
                  <c:v>22.72</c:v>
                </c:pt>
                <c:pt idx="3468">
                  <c:v>21.07</c:v>
                </c:pt>
                <c:pt idx="3469">
                  <c:v>20.8</c:v>
                </c:pt>
                <c:pt idx="3470">
                  <c:v>19.5</c:v>
                </c:pt>
                <c:pt idx="3471">
                  <c:v>19.510000000000002</c:v>
                </c:pt>
                <c:pt idx="3472">
                  <c:v>19.41</c:v>
                </c:pt>
                <c:pt idx="3473">
                  <c:v>19.18</c:v>
                </c:pt>
                <c:pt idx="3474">
                  <c:v>18.82</c:v>
                </c:pt>
                <c:pt idx="3475">
                  <c:v>18.45</c:v>
                </c:pt>
                <c:pt idx="3476">
                  <c:v>17.55</c:v>
                </c:pt>
                <c:pt idx="3477">
                  <c:v>17.37</c:v>
                </c:pt>
                <c:pt idx="3478">
                  <c:v>17.690000000000001</c:v>
                </c:pt>
                <c:pt idx="3479">
                  <c:v>17.190000000000001</c:v>
                </c:pt>
                <c:pt idx="3480">
                  <c:v>17.62</c:v>
                </c:pt>
                <c:pt idx="3481">
                  <c:v>17.04</c:v>
                </c:pt>
                <c:pt idx="3482">
                  <c:v>16.55</c:v>
                </c:pt>
                <c:pt idx="3483">
                  <c:v>17.670000000000002</c:v>
                </c:pt>
                <c:pt idx="3484">
                  <c:v>17.68</c:v>
                </c:pt>
                <c:pt idx="3485">
                  <c:v>17.71</c:v>
                </c:pt>
                <c:pt idx="3486">
                  <c:v>18.05</c:v>
                </c:pt>
                <c:pt idx="3487">
                  <c:v>16.82</c:v>
                </c:pt>
                <c:pt idx="3488">
                  <c:v>16.43</c:v>
                </c:pt>
                <c:pt idx="3489">
                  <c:v>16.329999999999998</c:v>
                </c:pt>
                <c:pt idx="3490">
                  <c:v>16.100000000000001</c:v>
                </c:pt>
                <c:pt idx="3491">
                  <c:v>16.55</c:v>
                </c:pt>
                <c:pt idx="3492">
                  <c:v>16.55</c:v>
                </c:pt>
                <c:pt idx="3493">
                  <c:v>16.86</c:v>
                </c:pt>
                <c:pt idx="3494">
                  <c:v>16.739999999999998</c:v>
                </c:pt>
                <c:pt idx="3495">
                  <c:v>16.93</c:v>
                </c:pt>
                <c:pt idx="3496">
                  <c:v>17.62</c:v>
                </c:pt>
                <c:pt idx="3497">
                  <c:v>17.54</c:v>
                </c:pt>
                <c:pt idx="3498">
                  <c:v>16.75</c:v>
                </c:pt>
                <c:pt idx="3499">
                  <c:v>16.47</c:v>
                </c:pt>
                <c:pt idx="3500">
                  <c:v>16.940000000000001</c:v>
                </c:pt>
                <c:pt idx="3501">
                  <c:v>18.600000000000001</c:v>
                </c:pt>
                <c:pt idx="3502">
                  <c:v>19.11</c:v>
                </c:pt>
                <c:pt idx="3503">
                  <c:v>18.8</c:v>
                </c:pt>
                <c:pt idx="3504">
                  <c:v>19.48</c:v>
                </c:pt>
                <c:pt idx="3505">
                  <c:v>18.98</c:v>
                </c:pt>
                <c:pt idx="3506">
                  <c:v>17.440000000000001</c:v>
                </c:pt>
                <c:pt idx="3507">
                  <c:v>16.71</c:v>
                </c:pt>
                <c:pt idx="3508">
                  <c:v>16.23</c:v>
                </c:pt>
                <c:pt idx="3509">
                  <c:v>16.32</c:v>
                </c:pt>
                <c:pt idx="3510">
                  <c:v>16.77</c:v>
                </c:pt>
                <c:pt idx="3511">
                  <c:v>16.27</c:v>
                </c:pt>
                <c:pt idx="3512">
                  <c:v>16.63</c:v>
                </c:pt>
                <c:pt idx="3513">
                  <c:v>16.3</c:v>
                </c:pt>
                <c:pt idx="3514">
                  <c:v>17.09</c:v>
                </c:pt>
                <c:pt idx="3515">
                  <c:v>16.54</c:v>
                </c:pt>
                <c:pt idx="3516">
                  <c:v>17.63</c:v>
                </c:pt>
                <c:pt idx="3517">
                  <c:v>17.87</c:v>
                </c:pt>
                <c:pt idx="3518">
                  <c:v>16.73</c:v>
                </c:pt>
                <c:pt idx="3519">
                  <c:v>16.41</c:v>
                </c:pt>
                <c:pt idx="3520">
                  <c:v>17.23</c:v>
                </c:pt>
                <c:pt idx="3521">
                  <c:v>15.93</c:v>
                </c:pt>
                <c:pt idx="3522">
                  <c:v>15.58</c:v>
                </c:pt>
                <c:pt idx="3523">
                  <c:v>16.16</c:v>
                </c:pt>
                <c:pt idx="3524">
                  <c:v>16.420000000000002</c:v>
                </c:pt>
                <c:pt idx="3525">
                  <c:v>16.940000000000001</c:v>
                </c:pt>
                <c:pt idx="3526">
                  <c:v>16.489999999999998</c:v>
                </c:pt>
                <c:pt idx="3527">
                  <c:v>16.66</c:v>
                </c:pt>
                <c:pt idx="3528">
                  <c:v>17.45</c:v>
                </c:pt>
                <c:pt idx="3529">
                  <c:v>17.09</c:v>
                </c:pt>
                <c:pt idx="3530">
                  <c:v>17.68</c:v>
                </c:pt>
                <c:pt idx="3531">
                  <c:v>18.309999999999999</c:v>
                </c:pt>
                <c:pt idx="3532">
                  <c:v>18.22</c:v>
                </c:pt>
                <c:pt idx="3533">
                  <c:v>17.489999999999998</c:v>
                </c:pt>
                <c:pt idx="3534">
                  <c:v>16.73</c:v>
                </c:pt>
                <c:pt idx="3535">
                  <c:v>15.5</c:v>
                </c:pt>
                <c:pt idx="3536">
                  <c:v>15.61</c:v>
                </c:pt>
                <c:pt idx="3537">
                  <c:v>16.75</c:v>
                </c:pt>
                <c:pt idx="3538">
                  <c:v>16.82</c:v>
                </c:pt>
                <c:pt idx="3539">
                  <c:v>18.04</c:v>
                </c:pt>
                <c:pt idx="3540">
                  <c:v>16.75</c:v>
                </c:pt>
                <c:pt idx="3541">
                  <c:v>15.56</c:v>
                </c:pt>
                <c:pt idx="3542">
                  <c:v>15</c:v>
                </c:pt>
                <c:pt idx="3543">
                  <c:v>15.21</c:v>
                </c:pt>
                <c:pt idx="3544">
                  <c:v>14.34</c:v>
                </c:pt>
                <c:pt idx="3545">
                  <c:v>14.71</c:v>
                </c:pt>
                <c:pt idx="3546">
                  <c:v>14.84</c:v>
                </c:pt>
                <c:pt idx="3547">
                  <c:v>14.55</c:v>
                </c:pt>
                <c:pt idx="3548">
                  <c:v>15.35</c:v>
                </c:pt>
                <c:pt idx="3549">
                  <c:v>16.78</c:v>
                </c:pt>
                <c:pt idx="3550">
                  <c:v>17.14</c:v>
                </c:pt>
                <c:pt idx="3551">
                  <c:v>16.63</c:v>
                </c:pt>
                <c:pt idx="3552">
                  <c:v>17.11</c:v>
                </c:pt>
                <c:pt idx="3553">
                  <c:v>17.34</c:v>
                </c:pt>
                <c:pt idx="3554">
                  <c:v>17.87</c:v>
                </c:pt>
                <c:pt idx="3555">
                  <c:v>17.71</c:v>
                </c:pt>
                <c:pt idx="3556">
                  <c:v>16</c:v>
                </c:pt>
                <c:pt idx="3557">
                  <c:v>16.39</c:v>
                </c:pt>
                <c:pt idx="3558">
                  <c:v>15.94</c:v>
                </c:pt>
                <c:pt idx="3559">
                  <c:v>15.39</c:v>
                </c:pt>
                <c:pt idx="3560">
                  <c:v>15.31</c:v>
                </c:pt>
                <c:pt idx="3561">
                  <c:v>15.58</c:v>
                </c:pt>
                <c:pt idx="3562">
                  <c:v>15.4</c:v>
                </c:pt>
                <c:pt idx="3563">
                  <c:v>15.59</c:v>
                </c:pt>
                <c:pt idx="3564">
                  <c:v>15.8</c:v>
                </c:pt>
                <c:pt idx="3565">
                  <c:v>16.04</c:v>
                </c:pt>
                <c:pt idx="3566">
                  <c:v>16.29</c:v>
                </c:pt>
                <c:pt idx="3567">
                  <c:v>15.9</c:v>
                </c:pt>
                <c:pt idx="3568">
                  <c:v>14.93</c:v>
                </c:pt>
                <c:pt idx="3569">
                  <c:v>14.83</c:v>
                </c:pt>
                <c:pt idx="3570">
                  <c:v>14.55</c:v>
                </c:pt>
                <c:pt idx="3571">
                  <c:v>14.44</c:v>
                </c:pt>
                <c:pt idx="3572">
                  <c:v>14.86</c:v>
                </c:pt>
                <c:pt idx="3573">
                  <c:v>14.55</c:v>
                </c:pt>
                <c:pt idx="3574">
                  <c:v>14.4</c:v>
                </c:pt>
                <c:pt idx="3575">
                  <c:v>14.48</c:v>
                </c:pt>
                <c:pt idx="3576">
                  <c:v>15.79</c:v>
                </c:pt>
                <c:pt idx="3577">
                  <c:v>16.600000000000001</c:v>
                </c:pt>
                <c:pt idx="3578">
                  <c:v>18.670000000000002</c:v>
                </c:pt>
                <c:pt idx="3579">
                  <c:v>20.67</c:v>
                </c:pt>
                <c:pt idx="3580">
                  <c:v>18.3</c:v>
                </c:pt>
                <c:pt idx="3581">
                  <c:v>21.13</c:v>
                </c:pt>
                <c:pt idx="3582">
                  <c:v>20.34</c:v>
                </c:pt>
                <c:pt idx="3583">
                  <c:v>18.11</c:v>
                </c:pt>
                <c:pt idx="3584">
                  <c:v>18.53</c:v>
                </c:pt>
                <c:pt idx="3585">
                  <c:v>19.149999999999999</c:v>
                </c:pt>
                <c:pt idx="3586">
                  <c:v>21.58</c:v>
                </c:pt>
                <c:pt idx="3587">
                  <c:v>20.67</c:v>
                </c:pt>
                <c:pt idx="3588">
                  <c:v>19.809999999999999</c:v>
                </c:pt>
                <c:pt idx="3589">
                  <c:v>17.88</c:v>
                </c:pt>
                <c:pt idx="3590">
                  <c:v>17.329999999999998</c:v>
                </c:pt>
                <c:pt idx="3591">
                  <c:v>16.5</c:v>
                </c:pt>
                <c:pt idx="3592">
                  <c:v>16.28</c:v>
                </c:pt>
                <c:pt idx="3593">
                  <c:v>16.739999999999998</c:v>
                </c:pt>
                <c:pt idx="3594">
                  <c:v>16.649999999999999</c:v>
                </c:pt>
                <c:pt idx="3595">
                  <c:v>15.64</c:v>
                </c:pt>
                <c:pt idx="3596">
                  <c:v>14.97</c:v>
                </c:pt>
                <c:pt idx="3597">
                  <c:v>15.32</c:v>
                </c:pt>
                <c:pt idx="3598">
                  <c:v>15.76</c:v>
                </c:pt>
                <c:pt idx="3599">
                  <c:v>16.260000000000002</c:v>
                </c:pt>
                <c:pt idx="3600">
                  <c:v>15.28</c:v>
                </c:pt>
                <c:pt idx="3601">
                  <c:v>17.260000000000002</c:v>
                </c:pt>
                <c:pt idx="3602">
                  <c:v>15.62</c:v>
                </c:pt>
                <c:pt idx="3603">
                  <c:v>15.74</c:v>
                </c:pt>
                <c:pt idx="3604">
                  <c:v>14.94</c:v>
                </c:pt>
                <c:pt idx="3605">
                  <c:v>15.42</c:v>
                </c:pt>
                <c:pt idx="3606">
                  <c:v>16.670000000000002</c:v>
                </c:pt>
                <c:pt idx="3607">
                  <c:v>15.6</c:v>
                </c:pt>
                <c:pt idx="3608">
                  <c:v>14.61</c:v>
                </c:pt>
                <c:pt idx="3609">
                  <c:v>14.01</c:v>
                </c:pt>
                <c:pt idx="3610">
                  <c:v>14.77</c:v>
                </c:pt>
                <c:pt idx="3611">
                  <c:v>15.07</c:v>
                </c:pt>
                <c:pt idx="3612">
                  <c:v>16.29</c:v>
                </c:pt>
                <c:pt idx="3613">
                  <c:v>16.600000000000001</c:v>
                </c:pt>
                <c:pt idx="3614">
                  <c:v>17.190000000000001</c:v>
                </c:pt>
                <c:pt idx="3615">
                  <c:v>16.62</c:v>
                </c:pt>
                <c:pt idx="3616">
                  <c:v>16.55</c:v>
                </c:pt>
                <c:pt idx="3617">
                  <c:v>15.77</c:v>
                </c:pt>
                <c:pt idx="3618">
                  <c:v>17.05</c:v>
                </c:pt>
                <c:pt idx="3619">
                  <c:v>18.13</c:v>
                </c:pt>
                <c:pt idx="3620">
                  <c:v>19.77</c:v>
                </c:pt>
                <c:pt idx="3621">
                  <c:v>18.57</c:v>
                </c:pt>
                <c:pt idx="3622">
                  <c:v>18.14</c:v>
                </c:pt>
                <c:pt idx="3623">
                  <c:v>18.86</c:v>
                </c:pt>
                <c:pt idx="3624">
                  <c:v>18.47</c:v>
                </c:pt>
                <c:pt idx="3625">
                  <c:v>19.96</c:v>
                </c:pt>
                <c:pt idx="3626">
                  <c:v>19.329999999999998</c:v>
                </c:pt>
                <c:pt idx="3627">
                  <c:v>18.93</c:v>
                </c:pt>
                <c:pt idx="3628">
                  <c:v>18.670000000000002</c:v>
                </c:pt>
                <c:pt idx="3629">
                  <c:v>18.489999999999998</c:v>
                </c:pt>
                <c:pt idx="3630">
                  <c:v>18.079999999999998</c:v>
                </c:pt>
                <c:pt idx="3631">
                  <c:v>15.96</c:v>
                </c:pt>
                <c:pt idx="3632">
                  <c:v>15.97</c:v>
                </c:pt>
                <c:pt idx="3633">
                  <c:v>15.28</c:v>
                </c:pt>
                <c:pt idx="3634">
                  <c:v>15.5</c:v>
                </c:pt>
                <c:pt idx="3635">
                  <c:v>16.3</c:v>
                </c:pt>
                <c:pt idx="3636">
                  <c:v>16.079999999999998</c:v>
                </c:pt>
                <c:pt idx="3637">
                  <c:v>17.03</c:v>
                </c:pt>
                <c:pt idx="3638">
                  <c:v>16.78</c:v>
                </c:pt>
                <c:pt idx="3639">
                  <c:v>15.39</c:v>
                </c:pt>
                <c:pt idx="3640">
                  <c:v>15.01</c:v>
                </c:pt>
                <c:pt idx="3641">
                  <c:v>15.39</c:v>
                </c:pt>
                <c:pt idx="3642">
                  <c:v>15.04</c:v>
                </c:pt>
                <c:pt idx="3643">
                  <c:v>16.07</c:v>
                </c:pt>
                <c:pt idx="3644">
                  <c:v>15.05</c:v>
                </c:pt>
                <c:pt idx="3645">
                  <c:v>14.79</c:v>
                </c:pt>
                <c:pt idx="3646">
                  <c:v>15.15</c:v>
                </c:pt>
                <c:pt idx="3647">
                  <c:v>14.99</c:v>
                </c:pt>
                <c:pt idx="3648">
                  <c:v>15.26</c:v>
                </c:pt>
                <c:pt idx="3649">
                  <c:v>14.31</c:v>
                </c:pt>
                <c:pt idx="3650">
                  <c:v>13.98</c:v>
                </c:pt>
                <c:pt idx="3651">
                  <c:v>14.81</c:v>
                </c:pt>
                <c:pt idx="3652">
                  <c:v>15.19</c:v>
                </c:pt>
                <c:pt idx="3653">
                  <c:v>16.07</c:v>
                </c:pt>
                <c:pt idx="3654">
                  <c:v>15.47</c:v>
                </c:pt>
                <c:pt idx="3655">
                  <c:v>14.34</c:v>
                </c:pt>
                <c:pt idx="3656">
                  <c:v>15.2</c:v>
                </c:pt>
                <c:pt idx="3657">
                  <c:v>15.08</c:v>
                </c:pt>
                <c:pt idx="3658">
                  <c:v>16.25</c:v>
                </c:pt>
                <c:pt idx="3659">
                  <c:v>15.81</c:v>
                </c:pt>
                <c:pt idx="3660">
                  <c:v>16.2</c:v>
                </c:pt>
                <c:pt idx="3661">
                  <c:v>15.78</c:v>
                </c:pt>
                <c:pt idx="3662">
                  <c:v>14.96</c:v>
                </c:pt>
                <c:pt idx="3663">
                  <c:v>14.46</c:v>
                </c:pt>
                <c:pt idx="3664">
                  <c:v>13.76</c:v>
                </c:pt>
                <c:pt idx="3665">
                  <c:v>14.71</c:v>
                </c:pt>
                <c:pt idx="3666">
                  <c:v>14.34</c:v>
                </c:pt>
                <c:pt idx="3667">
                  <c:v>15.17</c:v>
                </c:pt>
                <c:pt idx="3668">
                  <c:v>14.17</c:v>
                </c:pt>
                <c:pt idx="3669">
                  <c:v>16.41</c:v>
                </c:pt>
                <c:pt idx="3670">
                  <c:v>15.75</c:v>
                </c:pt>
                <c:pt idx="3671">
                  <c:v>16.5</c:v>
                </c:pt>
                <c:pt idx="3672">
                  <c:v>17.3</c:v>
                </c:pt>
                <c:pt idx="3673">
                  <c:v>16.55</c:v>
                </c:pt>
                <c:pt idx="3674">
                  <c:v>16.149999999999999</c:v>
                </c:pt>
                <c:pt idx="3675">
                  <c:v>15.68</c:v>
                </c:pt>
                <c:pt idx="3676">
                  <c:v>15.32</c:v>
                </c:pt>
                <c:pt idx="3677">
                  <c:v>15.37</c:v>
                </c:pt>
                <c:pt idx="3678">
                  <c:v>16.03</c:v>
                </c:pt>
                <c:pt idx="3679">
                  <c:v>16.21</c:v>
                </c:pt>
                <c:pt idx="3680">
                  <c:v>18.32</c:v>
                </c:pt>
                <c:pt idx="3681">
                  <c:v>19.34</c:v>
                </c:pt>
                <c:pt idx="3682">
                  <c:v>18.89</c:v>
                </c:pt>
                <c:pt idx="3683">
                  <c:v>17.47</c:v>
                </c:pt>
                <c:pt idx="3684">
                  <c:v>18.04</c:v>
                </c:pt>
                <c:pt idx="3685">
                  <c:v>19.079999999999998</c:v>
                </c:pt>
                <c:pt idx="3686">
                  <c:v>17.98</c:v>
                </c:pt>
                <c:pt idx="3687">
                  <c:v>17.57</c:v>
                </c:pt>
                <c:pt idx="3688">
                  <c:v>17.02</c:v>
                </c:pt>
                <c:pt idx="3689">
                  <c:v>16.23</c:v>
                </c:pt>
                <c:pt idx="3690">
                  <c:v>16.96</c:v>
                </c:pt>
                <c:pt idx="3691">
                  <c:v>16</c:v>
                </c:pt>
                <c:pt idx="3692">
                  <c:v>15.88</c:v>
                </c:pt>
                <c:pt idx="3693">
                  <c:v>15.33</c:v>
                </c:pt>
                <c:pt idx="3694">
                  <c:v>14.98</c:v>
                </c:pt>
                <c:pt idx="3695">
                  <c:v>14.91</c:v>
                </c:pt>
                <c:pt idx="3696">
                  <c:v>14.71</c:v>
                </c:pt>
                <c:pt idx="3697">
                  <c:v>15.44</c:v>
                </c:pt>
                <c:pt idx="3698">
                  <c:v>15.29</c:v>
                </c:pt>
                <c:pt idx="3699">
                  <c:v>14.91</c:v>
                </c:pt>
                <c:pt idx="3700">
                  <c:v>14.28</c:v>
                </c:pt>
                <c:pt idx="3701">
                  <c:v>13.91</c:v>
                </c:pt>
                <c:pt idx="3702">
                  <c:v>14.07</c:v>
                </c:pt>
                <c:pt idx="3703">
                  <c:v>14.06</c:v>
                </c:pt>
                <c:pt idx="3704">
                  <c:v>14.01</c:v>
                </c:pt>
                <c:pt idx="3705">
                  <c:v>13.76</c:v>
                </c:pt>
                <c:pt idx="3706">
                  <c:v>13.17</c:v>
                </c:pt>
                <c:pt idx="3707">
                  <c:v>13.56</c:v>
                </c:pt>
                <c:pt idx="3708">
                  <c:v>14.64</c:v>
                </c:pt>
                <c:pt idx="3709">
                  <c:v>14.39</c:v>
                </c:pt>
                <c:pt idx="3710">
                  <c:v>14.03</c:v>
                </c:pt>
                <c:pt idx="3711">
                  <c:v>14.43</c:v>
                </c:pt>
                <c:pt idx="3712">
                  <c:v>13.66</c:v>
                </c:pt>
                <c:pt idx="3713">
                  <c:v>14.74</c:v>
                </c:pt>
                <c:pt idx="3714">
                  <c:v>14.8</c:v>
                </c:pt>
                <c:pt idx="3715">
                  <c:v>14.28</c:v>
                </c:pt>
                <c:pt idx="3716">
                  <c:v>14.62</c:v>
                </c:pt>
                <c:pt idx="3717">
                  <c:v>13.83</c:v>
                </c:pt>
                <c:pt idx="3718">
                  <c:v>13.21</c:v>
                </c:pt>
                <c:pt idx="3719">
                  <c:v>13.34</c:v>
                </c:pt>
                <c:pt idx="3720">
                  <c:v>12.75</c:v>
                </c:pt>
                <c:pt idx="3721">
                  <c:v>13.41</c:v>
                </c:pt>
                <c:pt idx="3722">
                  <c:v>13.95</c:v>
                </c:pt>
                <c:pt idx="3723">
                  <c:v>13.28</c:v>
                </c:pt>
                <c:pt idx="3724">
                  <c:v>14.5</c:v>
                </c:pt>
                <c:pt idx="3725">
                  <c:v>15.05</c:v>
                </c:pt>
                <c:pt idx="3726">
                  <c:v>14.71</c:v>
                </c:pt>
                <c:pt idx="3727">
                  <c:v>15.05</c:v>
                </c:pt>
                <c:pt idx="3728">
                  <c:v>15.42</c:v>
                </c:pt>
                <c:pt idx="3729">
                  <c:v>16.43</c:v>
                </c:pt>
                <c:pt idx="3730">
                  <c:v>15.04</c:v>
                </c:pt>
                <c:pt idx="3731">
                  <c:v>14.71</c:v>
                </c:pt>
                <c:pt idx="3732">
                  <c:v>15.13</c:v>
                </c:pt>
                <c:pt idx="3733">
                  <c:v>14.85</c:v>
                </c:pt>
                <c:pt idx="3734">
                  <c:v>14.54</c:v>
                </c:pt>
                <c:pt idx="3735">
                  <c:v>15.28</c:v>
                </c:pt>
                <c:pt idx="3736">
                  <c:v>16.579999999999998</c:v>
                </c:pt>
                <c:pt idx="3737">
                  <c:v>16.39</c:v>
                </c:pt>
                <c:pt idx="3738">
                  <c:v>15.72</c:v>
                </c:pt>
                <c:pt idx="3739">
                  <c:v>15.39</c:v>
                </c:pt>
                <c:pt idx="3740">
                  <c:v>16.27</c:v>
                </c:pt>
                <c:pt idx="3741">
                  <c:v>16.27</c:v>
                </c:pt>
                <c:pt idx="3742">
                  <c:v>16.18</c:v>
                </c:pt>
                <c:pt idx="3743">
                  <c:v>14.04</c:v>
                </c:pt>
                <c:pt idx="3744">
                  <c:v>13.97</c:v>
                </c:pt>
                <c:pt idx="3745">
                  <c:v>13.84</c:v>
                </c:pt>
                <c:pt idx="3746">
                  <c:v>13.8</c:v>
                </c:pt>
                <c:pt idx="3747">
                  <c:v>13.61</c:v>
                </c:pt>
                <c:pt idx="3748">
                  <c:v>13.08</c:v>
                </c:pt>
                <c:pt idx="3749">
                  <c:v>13.04</c:v>
                </c:pt>
                <c:pt idx="3750">
                  <c:v>13.33</c:v>
                </c:pt>
                <c:pt idx="3751">
                  <c:v>13.38</c:v>
                </c:pt>
                <c:pt idx="3752">
                  <c:v>13.21</c:v>
                </c:pt>
                <c:pt idx="3753">
                  <c:v>13.21</c:v>
                </c:pt>
                <c:pt idx="3754">
                  <c:v>12.98</c:v>
                </c:pt>
                <c:pt idx="3755">
                  <c:v>13.5</c:v>
                </c:pt>
                <c:pt idx="3756">
                  <c:v>12.97</c:v>
                </c:pt>
                <c:pt idx="3757">
                  <c:v>12.67</c:v>
                </c:pt>
                <c:pt idx="3758">
                  <c:v>12.72</c:v>
                </c:pt>
                <c:pt idx="3759">
                  <c:v>12.78</c:v>
                </c:pt>
                <c:pt idx="3760">
                  <c:v>13.3</c:v>
                </c:pt>
                <c:pt idx="3761">
                  <c:v>13.24</c:v>
                </c:pt>
                <c:pt idx="3762">
                  <c:v>12.97</c:v>
                </c:pt>
                <c:pt idx="3763">
                  <c:v>12.98</c:v>
                </c:pt>
                <c:pt idx="3764">
                  <c:v>12.96</c:v>
                </c:pt>
                <c:pt idx="3765">
                  <c:v>13.19</c:v>
                </c:pt>
                <c:pt idx="3766">
                  <c:v>13.67</c:v>
                </c:pt>
                <c:pt idx="3767">
                  <c:v>13.19</c:v>
                </c:pt>
                <c:pt idx="3768">
                  <c:v>12.88</c:v>
                </c:pt>
                <c:pt idx="3769">
                  <c:v>12.76</c:v>
                </c:pt>
                <c:pt idx="3770">
                  <c:v>12.54</c:v>
                </c:pt>
                <c:pt idx="3771">
                  <c:v>12.73</c:v>
                </c:pt>
                <c:pt idx="3772">
                  <c:v>12.35</c:v>
                </c:pt>
                <c:pt idx="3773">
                  <c:v>12.27</c:v>
                </c:pt>
                <c:pt idx="3774">
                  <c:v>11.95</c:v>
                </c:pt>
                <c:pt idx="3775">
                  <c:v>11.83</c:v>
                </c:pt>
                <c:pt idx="3776">
                  <c:v>11.55</c:v>
                </c:pt>
                <c:pt idx="3777">
                  <c:v>11.45</c:v>
                </c:pt>
                <c:pt idx="3778">
                  <c:v>11.23</c:v>
                </c:pt>
                <c:pt idx="3779">
                  <c:v>12.14</c:v>
                </c:pt>
                <c:pt idx="3780">
                  <c:v>12</c:v>
                </c:pt>
                <c:pt idx="3781">
                  <c:v>11.62</c:v>
                </c:pt>
                <c:pt idx="3782">
                  <c:v>12.56</c:v>
                </c:pt>
                <c:pt idx="3783">
                  <c:v>13.29</c:v>
                </c:pt>
                <c:pt idx="3784">
                  <c:v>14.08</c:v>
                </c:pt>
                <c:pt idx="3785">
                  <c:v>13.98</c:v>
                </c:pt>
                <c:pt idx="3786">
                  <c:v>14.09</c:v>
                </c:pt>
                <c:pt idx="3787">
                  <c:v>13.58</c:v>
                </c:pt>
                <c:pt idx="3788">
                  <c:v>13.49</c:v>
                </c:pt>
                <c:pt idx="3789">
                  <c:v>13.23</c:v>
                </c:pt>
                <c:pt idx="3790">
                  <c:v>13.19</c:v>
                </c:pt>
                <c:pt idx="3791">
                  <c:v>12.56</c:v>
                </c:pt>
                <c:pt idx="3792">
                  <c:v>12.84</c:v>
                </c:pt>
                <c:pt idx="3793">
                  <c:v>12.43</c:v>
                </c:pt>
                <c:pt idx="3794">
                  <c:v>12.47</c:v>
                </c:pt>
                <c:pt idx="3795">
                  <c:v>13.18</c:v>
                </c:pt>
                <c:pt idx="3796">
                  <c:v>13.83</c:v>
                </c:pt>
                <c:pt idx="3797">
                  <c:v>14.36</c:v>
                </c:pt>
                <c:pt idx="3798">
                  <c:v>14.65</c:v>
                </c:pt>
                <c:pt idx="3799">
                  <c:v>14.06</c:v>
                </c:pt>
                <c:pt idx="3800">
                  <c:v>13.44</c:v>
                </c:pt>
                <c:pt idx="3801">
                  <c:v>13.24</c:v>
                </c:pt>
                <c:pt idx="3802">
                  <c:v>13.24</c:v>
                </c:pt>
                <c:pt idx="3803">
                  <c:v>12.82</c:v>
                </c:pt>
                <c:pt idx="3804">
                  <c:v>12.03</c:v>
                </c:pt>
                <c:pt idx="3805">
                  <c:v>11.66</c:v>
                </c:pt>
                <c:pt idx="3806">
                  <c:v>11.79</c:v>
                </c:pt>
                <c:pt idx="3807">
                  <c:v>11.21</c:v>
                </c:pt>
                <c:pt idx="3808">
                  <c:v>11.73</c:v>
                </c:pt>
                <c:pt idx="3809">
                  <c:v>11.6</c:v>
                </c:pt>
                <c:pt idx="3810">
                  <c:v>12</c:v>
                </c:pt>
                <c:pt idx="3811">
                  <c:v>11.51</c:v>
                </c:pt>
                <c:pt idx="3812">
                  <c:v>11.43</c:v>
                </c:pt>
                <c:pt idx="3813">
                  <c:v>11.52</c:v>
                </c:pt>
                <c:pt idx="3814">
                  <c:v>11.27</c:v>
                </c:pt>
                <c:pt idx="3815">
                  <c:v>11.1</c:v>
                </c:pt>
                <c:pt idx="3816">
                  <c:v>11.77</c:v>
                </c:pt>
                <c:pt idx="3817">
                  <c:v>11.18</c:v>
                </c:pt>
                <c:pt idx="3818">
                  <c:v>13.14</c:v>
                </c:pt>
                <c:pt idx="3819">
                  <c:v>12.39</c:v>
                </c:pt>
                <c:pt idx="3820">
                  <c:v>11.57</c:v>
                </c:pt>
                <c:pt idx="3821">
                  <c:v>11.49</c:v>
                </c:pt>
                <c:pt idx="3822">
                  <c:v>12.08</c:v>
                </c:pt>
                <c:pt idx="3823">
                  <c:v>12.04</c:v>
                </c:pt>
                <c:pt idx="3824">
                  <c:v>12.5</c:v>
                </c:pt>
                <c:pt idx="3825">
                  <c:v>12.93</c:v>
                </c:pt>
                <c:pt idx="3826">
                  <c:v>11.94</c:v>
                </c:pt>
                <c:pt idx="3827">
                  <c:v>12.26</c:v>
                </c:pt>
                <c:pt idx="3828">
                  <c:v>12.4</c:v>
                </c:pt>
                <c:pt idx="3829">
                  <c:v>12.7</c:v>
                </c:pt>
                <c:pt idx="3830">
                  <c:v>12.49</c:v>
                </c:pt>
                <c:pt idx="3831">
                  <c:v>12.8</c:v>
                </c:pt>
                <c:pt idx="3832">
                  <c:v>12.39</c:v>
                </c:pt>
                <c:pt idx="3833">
                  <c:v>13.15</c:v>
                </c:pt>
                <c:pt idx="3834">
                  <c:v>13.49</c:v>
                </c:pt>
                <c:pt idx="3835">
                  <c:v>13.29</c:v>
                </c:pt>
                <c:pt idx="3836">
                  <c:v>13.14</c:v>
                </c:pt>
                <c:pt idx="3837">
                  <c:v>13.61</c:v>
                </c:pt>
                <c:pt idx="3838">
                  <c:v>14.27</c:v>
                </c:pt>
                <c:pt idx="3839">
                  <c:v>14.06</c:v>
                </c:pt>
                <c:pt idx="3840">
                  <c:v>13.42</c:v>
                </c:pt>
                <c:pt idx="3841">
                  <c:v>13.75</c:v>
                </c:pt>
                <c:pt idx="3842">
                  <c:v>14.49</c:v>
                </c:pt>
                <c:pt idx="3843">
                  <c:v>13.64</c:v>
                </c:pt>
                <c:pt idx="3844">
                  <c:v>14.02</c:v>
                </c:pt>
                <c:pt idx="3845">
                  <c:v>14.09</c:v>
                </c:pt>
                <c:pt idx="3846">
                  <c:v>14.11</c:v>
                </c:pt>
                <c:pt idx="3847">
                  <c:v>13.68</c:v>
                </c:pt>
                <c:pt idx="3848">
                  <c:v>13.15</c:v>
                </c:pt>
                <c:pt idx="3849">
                  <c:v>12.33</c:v>
                </c:pt>
                <c:pt idx="3850">
                  <c:v>12.62</c:v>
                </c:pt>
                <c:pt idx="3851">
                  <c:v>11.98</c:v>
                </c:pt>
                <c:pt idx="3852">
                  <c:v>11.3</c:v>
                </c:pt>
                <c:pt idx="3853">
                  <c:v>13.31</c:v>
                </c:pt>
                <c:pt idx="3854">
                  <c:v>14.53</c:v>
                </c:pt>
                <c:pt idx="3855">
                  <c:v>17.739999999999998</c:v>
                </c:pt>
                <c:pt idx="3856">
                  <c:v>16.559999999999999</c:v>
                </c:pt>
                <c:pt idx="3857">
                  <c:v>14.96</c:v>
                </c:pt>
                <c:pt idx="3858">
                  <c:v>16.920000000000002</c:v>
                </c:pt>
                <c:pt idx="3859">
                  <c:v>14.41</c:v>
                </c:pt>
                <c:pt idx="3860">
                  <c:v>15.38</c:v>
                </c:pt>
                <c:pt idx="3861">
                  <c:v>14.62</c:v>
                </c:pt>
                <c:pt idx="3862">
                  <c:v>14.91</c:v>
                </c:pt>
                <c:pt idx="3863">
                  <c:v>14.87</c:v>
                </c:pt>
                <c:pt idx="3864">
                  <c:v>16.86</c:v>
                </c:pt>
                <c:pt idx="3865">
                  <c:v>15.31</c:v>
                </c:pt>
                <c:pt idx="3866">
                  <c:v>15.12</c:v>
                </c:pt>
                <c:pt idx="3867">
                  <c:v>14.53</c:v>
                </c:pt>
                <c:pt idx="3868">
                  <c:v>13.85</c:v>
                </c:pt>
                <c:pt idx="3869">
                  <c:v>13.98</c:v>
                </c:pt>
                <c:pt idx="3870">
                  <c:v>14.05</c:v>
                </c:pt>
                <c:pt idx="3871">
                  <c:v>13.75</c:v>
                </c:pt>
                <c:pt idx="3872">
                  <c:v>14.91</c:v>
                </c:pt>
                <c:pt idx="3873">
                  <c:v>14.45</c:v>
                </c:pt>
                <c:pt idx="3874">
                  <c:v>16.12</c:v>
                </c:pt>
                <c:pt idx="3875">
                  <c:v>16.32</c:v>
                </c:pt>
                <c:pt idx="3876">
                  <c:v>15.68</c:v>
                </c:pt>
                <c:pt idx="3877">
                  <c:v>14.57</c:v>
                </c:pt>
                <c:pt idx="3878">
                  <c:v>13.63</c:v>
                </c:pt>
                <c:pt idx="3879">
                  <c:v>13.32</c:v>
                </c:pt>
                <c:pt idx="3880">
                  <c:v>13.14</c:v>
                </c:pt>
                <c:pt idx="3881">
                  <c:v>12.95</c:v>
                </c:pt>
                <c:pt idx="3882">
                  <c:v>12.69</c:v>
                </c:pt>
                <c:pt idx="3883">
                  <c:v>12.58</c:v>
                </c:pt>
                <c:pt idx="3884">
                  <c:v>12.24</c:v>
                </c:pt>
                <c:pt idx="3885">
                  <c:v>12.15</c:v>
                </c:pt>
                <c:pt idx="3886">
                  <c:v>13.29</c:v>
                </c:pt>
                <c:pt idx="3887">
                  <c:v>12.36</c:v>
                </c:pt>
                <c:pt idx="3888">
                  <c:v>11.84</c:v>
                </c:pt>
                <c:pt idx="3889">
                  <c:v>12.15</c:v>
                </c:pt>
                <c:pt idx="3890">
                  <c:v>12.28</c:v>
                </c:pt>
                <c:pt idx="3891">
                  <c:v>12.39</c:v>
                </c:pt>
                <c:pt idx="3892">
                  <c:v>12.7</c:v>
                </c:pt>
                <c:pt idx="3893">
                  <c:v>12.08</c:v>
                </c:pt>
                <c:pt idx="3894">
                  <c:v>11.96</c:v>
                </c:pt>
                <c:pt idx="3895">
                  <c:v>11.65</c:v>
                </c:pt>
                <c:pt idx="3896">
                  <c:v>11.79</c:v>
                </c:pt>
                <c:pt idx="3897">
                  <c:v>11.46</c:v>
                </c:pt>
                <c:pt idx="3898">
                  <c:v>11.15</c:v>
                </c:pt>
                <c:pt idx="3899">
                  <c:v>11.48</c:v>
                </c:pt>
                <c:pt idx="3900">
                  <c:v>11.47</c:v>
                </c:pt>
                <c:pt idx="3901">
                  <c:v>11.08</c:v>
                </c:pt>
                <c:pt idx="3902">
                  <c:v>11.05</c:v>
                </c:pt>
                <c:pt idx="3903">
                  <c:v>12.13</c:v>
                </c:pt>
                <c:pt idx="3904">
                  <c:v>12.18</c:v>
                </c:pt>
                <c:pt idx="3905">
                  <c:v>12.52</c:v>
                </c:pt>
                <c:pt idx="3906">
                  <c:v>11.58</c:v>
                </c:pt>
                <c:pt idx="3907">
                  <c:v>11.77</c:v>
                </c:pt>
                <c:pt idx="3908">
                  <c:v>12.04</c:v>
                </c:pt>
                <c:pt idx="3909">
                  <c:v>11.4</c:v>
                </c:pt>
                <c:pt idx="3910">
                  <c:v>11.68</c:v>
                </c:pt>
                <c:pt idx="3911">
                  <c:v>12.27</c:v>
                </c:pt>
                <c:pt idx="3912">
                  <c:v>12.49</c:v>
                </c:pt>
                <c:pt idx="3913">
                  <c:v>11.45</c:v>
                </c:pt>
                <c:pt idx="3914">
                  <c:v>11.28</c:v>
                </c:pt>
                <c:pt idx="3915">
                  <c:v>10.95</c:v>
                </c:pt>
                <c:pt idx="3916">
                  <c:v>10.84</c:v>
                </c:pt>
                <c:pt idx="3917">
                  <c:v>10.81</c:v>
                </c:pt>
                <c:pt idx="3918">
                  <c:v>10.33</c:v>
                </c:pt>
                <c:pt idx="3919">
                  <c:v>10.77</c:v>
                </c:pt>
                <c:pt idx="3920">
                  <c:v>10.45</c:v>
                </c:pt>
                <c:pt idx="3921">
                  <c:v>10.23</c:v>
                </c:pt>
                <c:pt idx="3922">
                  <c:v>10.97</c:v>
                </c:pt>
                <c:pt idx="3923">
                  <c:v>10.52</c:v>
                </c:pt>
                <c:pt idx="3924">
                  <c:v>11.1</c:v>
                </c:pt>
                <c:pt idx="3925">
                  <c:v>10.99</c:v>
                </c:pt>
                <c:pt idx="3926">
                  <c:v>10.36</c:v>
                </c:pt>
                <c:pt idx="3927">
                  <c:v>10.52</c:v>
                </c:pt>
                <c:pt idx="3928">
                  <c:v>11.57</c:v>
                </c:pt>
                <c:pt idx="3929">
                  <c:v>12.08</c:v>
                </c:pt>
                <c:pt idx="3930">
                  <c:v>11.75</c:v>
                </c:pt>
                <c:pt idx="3931">
                  <c:v>11.83</c:v>
                </c:pt>
                <c:pt idx="3932">
                  <c:v>12.52</c:v>
                </c:pt>
                <c:pt idx="3933">
                  <c:v>12.48</c:v>
                </c:pt>
                <c:pt idx="3934">
                  <c:v>13.21</c:v>
                </c:pt>
                <c:pt idx="3935">
                  <c:v>12.4</c:v>
                </c:pt>
                <c:pt idx="3936">
                  <c:v>12.38</c:v>
                </c:pt>
                <c:pt idx="3937">
                  <c:v>12.42</c:v>
                </c:pt>
                <c:pt idx="3938">
                  <c:v>12.74</c:v>
                </c:pt>
                <c:pt idx="3939">
                  <c:v>12.26</c:v>
                </c:pt>
                <c:pt idx="3940">
                  <c:v>13.52</c:v>
                </c:pt>
                <c:pt idx="3941">
                  <c:v>13.3</c:v>
                </c:pt>
                <c:pt idx="3942">
                  <c:v>13.42</c:v>
                </c:pt>
                <c:pt idx="3943">
                  <c:v>13.42</c:v>
                </c:pt>
                <c:pt idx="3944">
                  <c:v>13.42</c:v>
                </c:pt>
                <c:pt idx="3945">
                  <c:v>13.34</c:v>
                </c:pt>
                <c:pt idx="3946">
                  <c:v>14.17</c:v>
                </c:pt>
                <c:pt idx="3947">
                  <c:v>13.73</c:v>
                </c:pt>
                <c:pt idx="3948">
                  <c:v>13.72</c:v>
                </c:pt>
                <c:pt idx="3949">
                  <c:v>13.52</c:v>
                </c:pt>
                <c:pt idx="3950">
                  <c:v>13.65</c:v>
                </c:pt>
                <c:pt idx="3951">
                  <c:v>12.6</c:v>
                </c:pt>
                <c:pt idx="3952">
                  <c:v>13.15</c:v>
                </c:pt>
                <c:pt idx="3953">
                  <c:v>13.57</c:v>
                </c:pt>
                <c:pt idx="3954">
                  <c:v>12.93</c:v>
                </c:pt>
                <c:pt idx="3955">
                  <c:v>12.52</c:v>
                </c:pt>
                <c:pt idx="3956">
                  <c:v>12.93</c:v>
                </c:pt>
                <c:pt idx="3957">
                  <c:v>11.98</c:v>
                </c:pt>
                <c:pt idx="3958">
                  <c:v>11.65</c:v>
                </c:pt>
                <c:pt idx="3959">
                  <c:v>12.39</c:v>
                </c:pt>
                <c:pt idx="3960">
                  <c:v>12.91</c:v>
                </c:pt>
                <c:pt idx="3961">
                  <c:v>12.49</c:v>
                </c:pt>
                <c:pt idx="3962">
                  <c:v>11.22</c:v>
                </c:pt>
                <c:pt idx="3963">
                  <c:v>12.14</c:v>
                </c:pt>
                <c:pt idx="3964">
                  <c:v>12.64</c:v>
                </c:pt>
                <c:pt idx="3965">
                  <c:v>13.79</c:v>
                </c:pt>
                <c:pt idx="3966">
                  <c:v>13.33</c:v>
                </c:pt>
                <c:pt idx="3967">
                  <c:v>12.96</c:v>
                </c:pt>
                <c:pt idx="3968">
                  <c:v>13.04</c:v>
                </c:pt>
                <c:pt idx="3969">
                  <c:v>12.76</c:v>
                </c:pt>
                <c:pt idx="3970">
                  <c:v>12.63</c:v>
                </c:pt>
                <c:pt idx="3971">
                  <c:v>12.24</c:v>
                </c:pt>
                <c:pt idx="3972">
                  <c:v>11.92</c:v>
                </c:pt>
                <c:pt idx="3973">
                  <c:v>12.46</c:v>
                </c:pt>
                <c:pt idx="3974">
                  <c:v>13.2</c:v>
                </c:pt>
                <c:pt idx="3975">
                  <c:v>14.55</c:v>
                </c:pt>
                <c:pt idx="3976">
                  <c:v>14.96</c:v>
                </c:pt>
                <c:pt idx="3977">
                  <c:v>14.59</c:v>
                </c:pt>
                <c:pt idx="3978">
                  <c:v>15.55</c:v>
                </c:pt>
                <c:pt idx="3979">
                  <c:v>15.63</c:v>
                </c:pt>
                <c:pt idx="3980">
                  <c:v>16.22</c:v>
                </c:pt>
                <c:pt idx="3981">
                  <c:v>16.47</c:v>
                </c:pt>
                <c:pt idx="3982">
                  <c:v>14.87</c:v>
                </c:pt>
                <c:pt idx="3983">
                  <c:v>14.67</c:v>
                </c:pt>
                <c:pt idx="3984">
                  <c:v>15.33</c:v>
                </c:pt>
                <c:pt idx="3985">
                  <c:v>13.5</c:v>
                </c:pt>
                <c:pt idx="3986">
                  <c:v>16.11</c:v>
                </c:pt>
                <c:pt idx="3987">
                  <c:v>16.13</c:v>
                </c:pt>
                <c:pt idx="3988">
                  <c:v>14.74</c:v>
                </c:pt>
                <c:pt idx="3989">
                  <c:v>14.53</c:v>
                </c:pt>
                <c:pt idx="3990">
                  <c:v>14.59</c:v>
                </c:pt>
                <c:pt idx="3991">
                  <c:v>16.02</c:v>
                </c:pt>
                <c:pt idx="3992">
                  <c:v>14.25</c:v>
                </c:pt>
                <c:pt idx="3993">
                  <c:v>15.32</c:v>
                </c:pt>
                <c:pt idx="3994">
                  <c:v>14.85</c:v>
                </c:pt>
                <c:pt idx="3995">
                  <c:v>13.48</c:v>
                </c:pt>
                <c:pt idx="3996">
                  <c:v>13</c:v>
                </c:pt>
                <c:pt idx="3997">
                  <c:v>13.17</c:v>
                </c:pt>
                <c:pt idx="3998">
                  <c:v>13.1</c:v>
                </c:pt>
                <c:pt idx="3999">
                  <c:v>13.08</c:v>
                </c:pt>
                <c:pt idx="4000">
                  <c:v>12.8</c:v>
                </c:pt>
                <c:pt idx="4001">
                  <c:v>11.9</c:v>
                </c:pt>
                <c:pt idx="4002">
                  <c:v>11.63</c:v>
                </c:pt>
                <c:pt idx="4003">
                  <c:v>12.18</c:v>
                </c:pt>
                <c:pt idx="4004">
                  <c:v>12.23</c:v>
                </c:pt>
                <c:pt idx="4005">
                  <c:v>12.26</c:v>
                </c:pt>
                <c:pt idx="4006">
                  <c:v>11.25</c:v>
                </c:pt>
                <c:pt idx="4007">
                  <c:v>11.12</c:v>
                </c:pt>
                <c:pt idx="4008">
                  <c:v>10.82</c:v>
                </c:pt>
                <c:pt idx="4009">
                  <c:v>10.6</c:v>
                </c:pt>
                <c:pt idx="4010">
                  <c:v>10.96</c:v>
                </c:pt>
                <c:pt idx="4011">
                  <c:v>10.88</c:v>
                </c:pt>
                <c:pt idx="4012">
                  <c:v>11.84</c:v>
                </c:pt>
                <c:pt idx="4013">
                  <c:v>11.89</c:v>
                </c:pt>
                <c:pt idx="4014">
                  <c:v>12.06</c:v>
                </c:pt>
                <c:pt idx="4015">
                  <c:v>11.24</c:v>
                </c:pt>
                <c:pt idx="4016">
                  <c:v>11.01</c:v>
                </c:pt>
                <c:pt idx="4017">
                  <c:v>11.6</c:v>
                </c:pt>
                <c:pt idx="4018">
                  <c:v>11.52</c:v>
                </c:pt>
                <c:pt idx="4019">
                  <c:v>12.18</c:v>
                </c:pt>
                <c:pt idx="4020">
                  <c:v>12.21</c:v>
                </c:pt>
                <c:pt idx="4021">
                  <c:v>11.69</c:v>
                </c:pt>
                <c:pt idx="4022">
                  <c:v>11.47</c:v>
                </c:pt>
                <c:pt idx="4023">
                  <c:v>11.11</c:v>
                </c:pt>
                <c:pt idx="4024">
                  <c:v>10.48</c:v>
                </c:pt>
                <c:pt idx="4025">
                  <c:v>10.73</c:v>
                </c:pt>
                <c:pt idx="4026">
                  <c:v>10.68</c:v>
                </c:pt>
                <c:pt idx="4027">
                  <c:v>11.38</c:v>
                </c:pt>
                <c:pt idx="4028">
                  <c:v>11.19</c:v>
                </c:pt>
                <c:pt idx="4029">
                  <c:v>10.81</c:v>
                </c:pt>
                <c:pt idx="4030">
                  <c:v>10.29</c:v>
                </c:pt>
                <c:pt idx="4031">
                  <c:v>10.27</c:v>
                </c:pt>
                <c:pt idx="4032">
                  <c:v>11.57</c:v>
                </c:pt>
                <c:pt idx="4033">
                  <c:v>11.35</c:v>
                </c:pt>
                <c:pt idx="4034">
                  <c:v>11.61</c:v>
                </c:pt>
                <c:pt idx="4035">
                  <c:v>12.07</c:v>
                </c:pt>
                <c:pt idx="4036">
                  <c:v>11.14</c:v>
                </c:pt>
                <c:pt idx="4037">
                  <c:v>11.37</c:v>
                </c:pt>
                <c:pt idx="4038">
                  <c:v>11.31</c:v>
                </c:pt>
                <c:pt idx="4039">
                  <c:v>11</c:v>
                </c:pt>
                <c:pt idx="4040">
                  <c:v>11.13</c:v>
                </c:pt>
                <c:pt idx="4041">
                  <c:v>10.86</c:v>
                </c:pt>
                <c:pt idx="4042">
                  <c:v>10.94</c:v>
                </c:pt>
                <c:pt idx="4043">
                  <c:v>11.2</c:v>
                </c:pt>
                <c:pt idx="4044">
                  <c:v>11.23</c:v>
                </c:pt>
                <c:pt idx="4045">
                  <c:v>11.91</c:v>
                </c:pt>
                <c:pt idx="4046">
                  <c:v>12.25</c:v>
                </c:pt>
                <c:pt idx="4047">
                  <c:v>11.98</c:v>
                </c:pt>
                <c:pt idx="4048">
                  <c:v>14.56</c:v>
                </c:pt>
                <c:pt idx="4049">
                  <c:v>13.93</c:v>
                </c:pt>
                <c:pt idx="4050">
                  <c:v>13.31</c:v>
                </c:pt>
                <c:pt idx="4051">
                  <c:v>12.87</c:v>
                </c:pt>
                <c:pt idx="4052">
                  <c:v>12.42</c:v>
                </c:pt>
                <c:pt idx="4053">
                  <c:v>11.97</c:v>
                </c:pt>
                <c:pt idx="4054">
                  <c:v>12.39</c:v>
                </c:pt>
                <c:pt idx="4055">
                  <c:v>12.95</c:v>
                </c:pt>
                <c:pt idx="4056">
                  <c:v>12.36</c:v>
                </c:pt>
                <c:pt idx="4057">
                  <c:v>13.23</c:v>
                </c:pt>
                <c:pt idx="4058">
                  <c:v>12.96</c:v>
                </c:pt>
                <c:pt idx="4059">
                  <c:v>13.04</c:v>
                </c:pt>
                <c:pt idx="4060">
                  <c:v>13.59</c:v>
                </c:pt>
                <c:pt idx="4061">
                  <c:v>12.83</c:v>
                </c:pt>
                <c:pt idx="4062">
                  <c:v>13.12</c:v>
                </c:pt>
                <c:pt idx="4063">
                  <c:v>12.87</c:v>
                </c:pt>
                <c:pt idx="4064">
                  <c:v>13.35</c:v>
                </c:pt>
                <c:pt idx="4065">
                  <c:v>12.25</c:v>
                </c:pt>
                <c:pt idx="4066">
                  <c:v>12.31</c:v>
                </c:pt>
                <c:pt idx="4067">
                  <c:v>11.48</c:v>
                </c:pt>
                <c:pt idx="4068">
                  <c:v>12.01</c:v>
                </c:pt>
                <c:pt idx="4069">
                  <c:v>12.41</c:v>
                </c:pt>
                <c:pt idx="4070">
                  <c:v>11.88</c:v>
                </c:pt>
                <c:pt idx="4071">
                  <c:v>11.87</c:v>
                </c:pt>
                <c:pt idx="4072">
                  <c:v>11.46</c:v>
                </c:pt>
                <c:pt idx="4073">
                  <c:v>11.59</c:v>
                </c:pt>
                <c:pt idx="4074">
                  <c:v>12.34</c:v>
                </c:pt>
                <c:pt idx="4075">
                  <c:v>11.54</c:v>
                </c:pt>
                <c:pt idx="4076">
                  <c:v>11.72</c:v>
                </c:pt>
                <c:pt idx="4077">
                  <c:v>11.96</c:v>
                </c:pt>
                <c:pt idx="4078">
                  <c:v>12.74</c:v>
                </c:pt>
                <c:pt idx="4079">
                  <c:v>12.66</c:v>
                </c:pt>
                <c:pt idx="4080">
                  <c:v>12.32</c:v>
                </c:pt>
                <c:pt idx="4081">
                  <c:v>12.68</c:v>
                </c:pt>
                <c:pt idx="4082">
                  <c:v>11.85</c:v>
                </c:pt>
                <c:pt idx="4083">
                  <c:v>11.37</c:v>
                </c:pt>
                <c:pt idx="4084">
                  <c:v>10.74</c:v>
                </c:pt>
                <c:pt idx="4085">
                  <c:v>11.35</c:v>
                </c:pt>
                <c:pt idx="4086">
                  <c:v>11.98</c:v>
                </c:pt>
                <c:pt idx="4087">
                  <c:v>12.12</c:v>
                </c:pt>
                <c:pt idx="4088">
                  <c:v>11.79</c:v>
                </c:pt>
                <c:pt idx="4089">
                  <c:v>11.62</c:v>
                </c:pt>
                <c:pt idx="4090">
                  <c:v>11.21</c:v>
                </c:pt>
                <c:pt idx="4091">
                  <c:v>11.17</c:v>
                </c:pt>
                <c:pt idx="4092">
                  <c:v>11.19</c:v>
                </c:pt>
                <c:pt idx="4093">
                  <c:v>11.46</c:v>
                </c:pt>
                <c:pt idx="4094">
                  <c:v>11.58</c:v>
                </c:pt>
                <c:pt idx="4095">
                  <c:v>10.95</c:v>
                </c:pt>
                <c:pt idx="4096">
                  <c:v>11.57</c:v>
                </c:pt>
                <c:pt idx="4097">
                  <c:v>11.39</c:v>
                </c:pt>
                <c:pt idx="4098">
                  <c:v>11.57</c:v>
                </c:pt>
                <c:pt idx="4099">
                  <c:v>11.14</c:v>
                </c:pt>
                <c:pt idx="4100">
                  <c:v>11.13</c:v>
                </c:pt>
                <c:pt idx="4101">
                  <c:v>11.45</c:v>
                </c:pt>
                <c:pt idx="4102">
                  <c:v>12.26</c:v>
                </c:pt>
                <c:pt idx="4103">
                  <c:v>12.19</c:v>
                </c:pt>
                <c:pt idx="4104">
                  <c:v>13</c:v>
                </c:pt>
                <c:pt idx="4105">
                  <c:v>12.76</c:v>
                </c:pt>
                <c:pt idx="4106">
                  <c:v>12.38</c:v>
                </c:pt>
                <c:pt idx="4107">
                  <c:v>12.58</c:v>
                </c:pt>
                <c:pt idx="4108">
                  <c:v>11.4</c:v>
                </c:pt>
                <c:pt idx="4109">
                  <c:v>11.32</c:v>
                </c:pt>
                <c:pt idx="4110">
                  <c:v>11.64</c:v>
                </c:pt>
                <c:pt idx="4111">
                  <c:v>11.59</c:v>
                </c:pt>
                <c:pt idx="4112">
                  <c:v>11.75</c:v>
                </c:pt>
                <c:pt idx="4113">
                  <c:v>11.75</c:v>
                </c:pt>
                <c:pt idx="4114">
                  <c:v>11.76</c:v>
                </c:pt>
                <c:pt idx="4115">
                  <c:v>11.84</c:v>
                </c:pt>
                <c:pt idx="4116">
                  <c:v>11.59</c:v>
                </c:pt>
                <c:pt idx="4117">
                  <c:v>12.54</c:v>
                </c:pt>
                <c:pt idx="4118">
                  <c:v>11.99</c:v>
                </c:pt>
                <c:pt idx="4119">
                  <c:v>11.99</c:v>
                </c:pt>
                <c:pt idx="4120">
                  <c:v>11.86</c:v>
                </c:pt>
                <c:pt idx="4121">
                  <c:v>11.62</c:v>
                </c:pt>
                <c:pt idx="4122">
                  <c:v>12</c:v>
                </c:pt>
                <c:pt idx="4123">
                  <c:v>11.99</c:v>
                </c:pt>
                <c:pt idx="4124">
                  <c:v>11.78</c:v>
                </c:pt>
                <c:pt idx="4125">
                  <c:v>12.49</c:v>
                </c:pt>
                <c:pt idx="4126">
                  <c:v>14.19</c:v>
                </c:pt>
                <c:pt idx="4127">
                  <c:v>13.57</c:v>
                </c:pt>
                <c:pt idx="4128">
                  <c:v>13.35</c:v>
                </c:pt>
                <c:pt idx="4129">
                  <c:v>16.260000000000002</c:v>
                </c:pt>
                <c:pt idx="4130">
                  <c:v>16.989999999999998</c:v>
                </c:pt>
                <c:pt idx="4131">
                  <c:v>17.18</c:v>
                </c:pt>
                <c:pt idx="4132">
                  <c:v>17.72</c:v>
                </c:pt>
                <c:pt idx="4133">
                  <c:v>18.260000000000002</c:v>
                </c:pt>
                <c:pt idx="4134">
                  <c:v>17.36</c:v>
                </c:pt>
                <c:pt idx="4135">
                  <c:v>15.5</c:v>
                </c:pt>
                <c:pt idx="4136">
                  <c:v>14.26</c:v>
                </c:pt>
                <c:pt idx="4137">
                  <c:v>18.66</c:v>
                </c:pt>
                <c:pt idx="4138">
                  <c:v>16.440000000000001</c:v>
                </c:pt>
                <c:pt idx="4139">
                  <c:v>14.52</c:v>
                </c:pt>
                <c:pt idx="4140">
                  <c:v>14.32</c:v>
                </c:pt>
                <c:pt idx="4141">
                  <c:v>16.649999999999999</c:v>
                </c:pt>
                <c:pt idx="4142">
                  <c:v>17.34</c:v>
                </c:pt>
                <c:pt idx="4143">
                  <c:v>17.8</c:v>
                </c:pt>
                <c:pt idx="4144">
                  <c:v>18.350000000000001</c:v>
                </c:pt>
                <c:pt idx="4145">
                  <c:v>18.12</c:v>
                </c:pt>
                <c:pt idx="4146">
                  <c:v>20.96</c:v>
                </c:pt>
                <c:pt idx="4147">
                  <c:v>23.81</c:v>
                </c:pt>
                <c:pt idx="4148">
                  <c:v>21.46</c:v>
                </c:pt>
                <c:pt idx="4149">
                  <c:v>15.9</c:v>
                </c:pt>
                <c:pt idx="4150">
                  <c:v>17.25</c:v>
                </c:pt>
                <c:pt idx="4151">
                  <c:v>17.829999999999998</c:v>
                </c:pt>
                <c:pt idx="4152">
                  <c:v>16.690000000000001</c:v>
                </c:pt>
                <c:pt idx="4153">
                  <c:v>15.52</c:v>
                </c:pt>
                <c:pt idx="4154">
                  <c:v>15.88</c:v>
                </c:pt>
                <c:pt idx="4155">
                  <c:v>15.89</c:v>
                </c:pt>
                <c:pt idx="4156">
                  <c:v>15.62</c:v>
                </c:pt>
                <c:pt idx="4157">
                  <c:v>16.399999999999999</c:v>
                </c:pt>
                <c:pt idx="4158">
                  <c:v>15.79</c:v>
                </c:pt>
                <c:pt idx="4159">
                  <c:v>13.03</c:v>
                </c:pt>
                <c:pt idx="4160">
                  <c:v>13.08</c:v>
                </c:pt>
                <c:pt idx="4161">
                  <c:v>13.05</c:v>
                </c:pt>
                <c:pt idx="4162">
                  <c:v>14.15</c:v>
                </c:pt>
                <c:pt idx="4163">
                  <c:v>13.65</c:v>
                </c:pt>
                <c:pt idx="4164">
                  <c:v>13.97</c:v>
                </c:pt>
                <c:pt idx="4165">
                  <c:v>14.02</c:v>
                </c:pt>
                <c:pt idx="4166">
                  <c:v>13.14</c:v>
                </c:pt>
                <c:pt idx="4167">
                  <c:v>14.49</c:v>
                </c:pt>
                <c:pt idx="4168">
                  <c:v>17.79</c:v>
                </c:pt>
                <c:pt idx="4169">
                  <c:v>18.05</c:v>
                </c:pt>
                <c:pt idx="4170">
                  <c:v>18.64</c:v>
                </c:pt>
                <c:pt idx="4171">
                  <c:v>17.739999999999998</c:v>
                </c:pt>
                <c:pt idx="4172">
                  <c:v>15.55</c:v>
                </c:pt>
                <c:pt idx="4173">
                  <c:v>16.21</c:v>
                </c:pt>
                <c:pt idx="4174">
                  <c:v>17.399999999999999</c:v>
                </c:pt>
                <c:pt idx="4175">
                  <c:v>14.98</c:v>
                </c:pt>
                <c:pt idx="4176">
                  <c:v>14.85</c:v>
                </c:pt>
                <c:pt idx="4177">
                  <c:v>14.62</c:v>
                </c:pt>
                <c:pt idx="4178">
                  <c:v>14.94</c:v>
                </c:pt>
                <c:pt idx="4179">
                  <c:v>14.33</c:v>
                </c:pt>
                <c:pt idx="4180">
                  <c:v>14.95</c:v>
                </c:pt>
                <c:pt idx="4181">
                  <c:v>15.05</c:v>
                </c:pt>
                <c:pt idx="4182">
                  <c:v>14.34</c:v>
                </c:pt>
                <c:pt idx="4183">
                  <c:v>14.46</c:v>
                </c:pt>
                <c:pt idx="4184">
                  <c:v>14.34</c:v>
                </c:pt>
                <c:pt idx="4185">
                  <c:v>15.23</c:v>
                </c:pt>
                <c:pt idx="4186">
                  <c:v>15.23</c:v>
                </c:pt>
                <c:pt idx="4187">
                  <c:v>15.2</c:v>
                </c:pt>
                <c:pt idx="4188">
                  <c:v>14.46</c:v>
                </c:pt>
                <c:pt idx="4189">
                  <c:v>14.3</c:v>
                </c:pt>
                <c:pt idx="4190">
                  <c:v>14.26</c:v>
                </c:pt>
                <c:pt idx="4191">
                  <c:v>13.42</c:v>
                </c:pt>
                <c:pt idx="4192">
                  <c:v>12.41</c:v>
                </c:pt>
                <c:pt idx="4193">
                  <c:v>12.24</c:v>
                </c:pt>
                <c:pt idx="4194">
                  <c:v>11.64</c:v>
                </c:pt>
                <c:pt idx="4195">
                  <c:v>12.22</c:v>
                </c:pt>
                <c:pt idx="4196">
                  <c:v>12.19</c:v>
                </c:pt>
                <c:pt idx="4197">
                  <c:v>12.4</c:v>
                </c:pt>
                <c:pt idx="4198">
                  <c:v>12.4</c:v>
                </c:pt>
                <c:pt idx="4199">
                  <c:v>12.31</c:v>
                </c:pt>
                <c:pt idx="4200">
                  <c:v>12.18</c:v>
                </c:pt>
                <c:pt idx="4201">
                  <c:v>12.28</c:v>
                </c:pt>
                <c:pt idx="4202">
                  <c:v>12.22</c:v>
                </c:pt>
                <c:pt idx="4203">
                  <c:v>12.31</c:v>
                </c:pt>
                <c:pt idx="4204">
                  <c:v>11.96</c:v>
                </c:pt>
                <c:pt idx="4205">
                  <c:v>12.63</c:v>
                </c:pt>
                <c:pt idx="4206">
                  <c:v>13.74</c:v>
                </c:pt>
                <c:pt idx="4207">
                  <c:v>13.88</c:v>
                </c:pt>
                <c:pt idx="4208">
                  <c:v>13.16</c:v>
                </c:pt>
                <c:pt idx="4209">
                  <c:v>12.99</c:v>
                </c:pt>
                <c:pt idx="4210">
                  <c:v>11.92</c:v>
                </c:pt>
                <c:pt idx="4211">
                  <c:v>11.18</c:v>
                </c:pt>
                <c:pt idx="4212">
                  <c:v>11.55</c:v>
                </c:pt>
                <c:pt idx="4213">
                  <c:v>11.76</c:v>
                </c:pt>
                <c:pt idx="4214">
                  <c:v>11.78</c:v>
                </c:pt>
                <c:pt idx="4215">
                  <c:v>11.98</c:v>
                </c:pt>
                <c:pt idx="4216">
                  <c:v>11.39</c:v>
                </c:pt>
                <c:pt idx="4217">
                  <c:v>12.25</c:v>
                </c:pt>
                <c:pt idx="4218">
                  <c:v>12.59</c:v>
                </c:pt>
                <c:pt idx="4219">
                  <c:v>12.12</c:v>
                </c:pt>
                <c:pt idx="4220">
                  <c:v>11.53</c:v>
                </c:pt>
                <c:pt idx="4221">
                  <c:v>11.58</c:v>
                </c:pt>
                <c:pt idx="4222">
                  <c:v>11.72</c:v>
                </c:pt>
                <c:pt idx="4223">
                  <c:v>11.98</c:v>
                </c:pt>
                <c:pt idx="4224">
                  <c:v>12.57</c:v>
                </c:pt>
                <c:pt idx="4225">
                  <c:v>12.24</c:v>
                </c:pt>
                <c:pt idx="4226">
                  <c:v>11.86</c:v>
                </c:pt>
                <c:pt idx="4227">
                  <c:v>11.98</c:v>
                </c:pt>
                <c:pt idx="4228">
                  <c:v>11.56</c:v>
                </c:pt>
                <c:pt idx="4229">
                  <c:v>11.68</c:v>
                </c:pt>
                <c:pt idx="4230">
                  <c:v>11.52</c:v>
                </c:pt>
                <c:pt idx="4231">
                  <c:v>11.62</c:v>
                </c:pt>
                <c:pt idx="4232">
                  <c:v>11.09</c:v>
                </c:pt>
                <c:pt idx="4233">
                  <c:v>10.75</c:v>
                </c:pt>
                <c:pt idx="4234">
                  <c:v>11.09</c:v>
                </c:pt>
                <c:pt idx="4235">
                  <c:v>11.75</c:v>
                </c:pt>
                <c:pt idx="4236">
                  <c:v>11.34</c:v>
                </c:pt>
                <c:pt idx="4237">
                  <c:v>10.9</c:v>
                </c:pt>
                <c:pt idx="4238">
                  <c:v>10.63</c:v>
                </c:pt>
                <c:pt idx="4239">
                  <c:v>11.08</c:v>
                </c:pt>
                <c:pt idx="4240">
                  <c:v>10.78</c:v>
                </c:pt>
                <c:pt idx="4241">
                  <c:v>10.66</c:v>
                </c:pt>
                <c:pt idx="4242">
                  <c:v>10.56</c:v>
                </c:pt>
                <c:pt idx="4243">
                  <c:v>10.8</c:v>
                </c:pt>
                <c:pt idx="4244">
                  <c:v>11.2</c:v>
                </c:pt>
                <c:pt idx="4245">
                  <c:v>11.1</c:v>
                </c:pt>
                <c:pt idx="4246">
                  <c:v>11.51</c:v>
                </c:pt>
                <c:pt idx="4247">
                  <c:v>11.42</c:v>
                </c:pt>
                <c:pt idx="4248">
                  <c:v>11.16</c:v>
                </c:pt>
                <c:pt idx="4249">
                  <c:v>11.16</c:v>
                </c:pt>
                <c:pt idx="4250">
                  <c:v>11.09</c:v>
                </c:pt>
                <c:pt idx="4251">
                  <c:v>10.75</c:v>
                </c:pt>
                <c:pt idx="4252">
                  <c:v>11.01</c:v>
                </c:pt>
                <c:pt idx="4253">
                  <c:v>10.79</c:v>
                </c:pt>
                <c:pt idx="4254">
                  <c:v>10.86</c:v>
                </c:pt>
                <c:pt idx="4255">
                  <c:v>10.5</c:v>
                </c:pt>
                <c:pt idx="4256">
                  <c:v>10.31</c:v>
                </c:pt>
                <c:pt idx="4257">
                  <c:v>10.16</c:v>
                </c:pt>
                <c:pt idx="4258">
                  <c:v>10.050000000000001</c:v>
                </c:pt>
                <c:pt idx="4259">
                  <c:v>9.9700000000000006</c:v>
                </c:pt>
                <c:pt idx="4260">
                  <c:v>9.9</c:v>
                </c:pt>
                <c:pt idx="4261">
                  <c:v>10.14</c:v>
                </c:pt>
                <c:pt idx="4262">
                  <c:v>10.73</c:v>
                </c:pt>
                <c:pt idx="4263">
                  <c:v>12.3</c:v>
                </c:pt>
                <c:pt idx="4264">
                  <c:v>11.62</c:v>
                </c:pt>
                <c:pt idx="4265">
                  <c:v>10.83</c:v>
                </c:pt>
                <c:pt idx="4266">
                  <c:v>10.91</c:v>
                </c:pt>
                <c:pt idx="4267">
                  <c:v>11.66</c:v>
                </c:pt>
                <c:pt idx="4268">
                  <c:v>11.23</c:v>
                </c:pt>
                <c:pt idx="4269">
                  <c:v>11.27</c:v>
                </c:pt>
                <c:pt idx="4270">
                  <c:v>11.33</c:v>
                </c:pt>
                <c:pt idx="4271">
                  <c:v>12.67</c:v>
                </c:pt>
                <c:pt idx="4272">
                  <c:v>12.08</c:v>
                </c:pt>
                <c:pt idx="4273">
                  <c:v>10.71</c:v>
                </c:pt>
                <c:pt idx="4274">
                  <c:v>10.65</c:v>
                </c:pt>
                <c:pt idx="4275">
                  <c:v>10.18</c:v>
                </c:pt>
                <c:pt idx="4276">
                  <c:v>9.9700000000000006</c:v>
                </c:pt>
                <c:pt idx="4277">
                  <c:v>10.050000000000001</c:v>
                </c:pt>
                <c:pt idx="4278">
                  <c:v>10.6</c:v>
                </c:pt>
                <c:pt idx="4279">
                  <c:v>10.3</c:v>
                </c:pt>
                <c:pt idx="4280">
                  <c:v>10.26</c:v>
                </c:pt>
                <c:pt idx="4281">
                  <c:v>10.53</c:v>
                </c:pt>
                <c:pt idx="4282">
                  <c:v>11.36</c:v>
                </c:pt>
                <c:pt idx="4283">
                  <c:v>11.26</c:v>
                </c:pt>
                <c:pt idx="4284">
                  <c:v>10.64</c:v>
                </c:pt>
                <c:pt idx="4285">
                  <c:v>10.99</c:v>
                </c:pt>
                <c:pt idx="4286">
                  <c:v>11.56</c:v>
                </c:pt>
                <c:pt idx="4287">
                  <c:v>12.04</c:v>
                </c:pt>
                <c:pt idx="4288">
                  <c:v>11.51</c:v>
                </c:pt>
                <c:pt idx="4289">
                  <c:v>12.14</c:v>
                </c:pt>
                <c:pt idx="4290">
                  <c:v>12</c:v>
                </c:pt>
                <c:pt idx="4291">
                  <c:v>11.91</c:v>
                </c:pt>
                <c:pt idx="4292">
                  <c:v>11.47</c:v>
                </c:pt>
                <c:pt idx="4293">
                  <c:v>10.87</c:v>
                </c:pt>
                <c:pt idx="4294">
                  <c:v>10.15</c:v>
                </c:pt>
                <c:pt idx="4295">
                  <c:v>10.74</c:v>
                </c:pt>
                <c:pt idx="4296">
                  <c:v>10.59</c:v>
                </c:pt>
                <c:pt idx="4297">
                  <c:v>10.85</c:v>
                </c:pt>
                <c:pt idx="4298">
                  <c:v>10.4</c:v>
                </c:pt>
                <c:pt idx="4299">
                  <c:v>10.77</c:v>
                </c:pt>
                <c:pt idx="4300">
                  <c:v>10.34</c:v>
                </c:pt>
                <c:pt idx="4301">
                  <c:v>9.89</c:v>
                </c:pt>
                <c:pt idx="4302">
                  <c:v>11.22</c:v>
                </c:pt>
                <c:pt idx="4303">
                  <c:v>11.13</c:v>
                </c:pt>
                <c:pt idx="4304">
                  <c:v>11.45</c:v>
                </c:pt>
                <c:pt idx="4305">
                  <c:v>10.96</c:v>
                </c:pt>
                <c:pt idx="4306">
                  <c:v>10.42</c:v>
                </c:pt>
                <c:pt idx="4307">
                  <c:v>10.31</c:v>
                </c:pt>
                <c:pt idx="4308">
                  <c:v>10.08</c:v>
                </c:pt>
                <c:pt idx="4309">
                  <c:v>10.55</c:v>
                </c:pt>
                <c:pt idx="4310">
                  <c:v>10.65</c:v>
                </c:pt>
                <c:pt idx="4311">
                  <c:v>10.32</c:v>
                </c:pt>
                <c:pt idx="4312">
                  <c:v>10.44</c:v>
                </c:pt>
                <c:pt idx="4313">
                  <c:v>11.1</c:v>
                </c:pt>
                <c:pt idx="4314">
                  <c:v>11.61</c:v>
                </c:pt>
                <c:pt idx="4315">
                  <c:v>10.34</c:v>
                </c:pt>
                <c:pt idx="4316">
                  <c:v>10.23</c:v>
                </c:pt>
                <c:pt idx="4317">
                  <c:v>10.220000000000001</c:v>
                </c:pt>
                <c:pt idx="4318">
                  <c:v>10.02</c:v>
                </c:pt>
                <c:pt idx="4319">
                  <c:v>10.24</c:v>
                </c:pt>
                <c:pt idx="4320">
                  <c:v>10.199999999999999</c:v>
                </c:pt>
                <c:pt idx="4321">
                  <c:v>10.18</c:v>
                </c:pt>
                <c:pt idx="4322">
                  <c:v>10.58</c:v>
                </c:pt>
                <c:pt idx="4323">
                  <c:v>11.15</c:v>
                </c:pt>
                <c:pt idx="4324">
                  <c:v>18.309999999999999</c:v>
                </c:pt>
                <c:pt idx="4325">
                  <c:v>15.42</c:v>
                </c:pt>
                <c:pt idx="4326">
                  <c:v>15.82</c:v>
                </c:pt>
                <c:pt idx="4327">
                  <c:v>18.61</c:v>
                </c:pt>
                <c:pt idx="4328">
                  <c:v>19.63</c:v>
                </c:pt>
                <c:pt idx="4329">
                  <c:v>15.96</c:v>
                </c:pt>
                <c:pt idx="4330">
                  <c:v>15.24</c:v>
                </c:pt>
                <c:pt idx="4331">
                  <c:v>14.29</c:v>
                </c:pt>
                <c:pt idx="4332">
                  <c:v>14.09</c:v>
                </c:pt>
                <c:pt idx="4333">
                  <c:v>13.99</c:v>
                </c:pt>
                <c:pt idx="4334">
                  <c:v>18.13</c:v>
                </c:pt>
                <c:pt idx="4335">
                  <c:v>17.27</c:v>
                </c:pt>
                <c:pt idx="4336">
                  <c:v>16.43</c:v>
                </c:pt>
                <c:pt idx="4337">
                  <c:v>16.79</c:v>
                </c:pt>
                <c:pt idx="4338">
                  <c:v>14.59</c:v>
                </c:pt>
                <c:pt idx="4339">
                  <c:v>13.27</c:v>
                </c:pt>
                <c:pt idx="4340">
                  <c:v>12.19</c:v>
                </c:pt>
                <c:pt idx="4341">
                  <c:v>12.93</c:v>
                </c:pt>
                <c:pt idx="4342">
                  <c:v>12.95</c:v>
                </c:pt>
                <c:pt idx="4343">
                  <c:v>13.11</c:v>
                </c:pt>
                <c:pt idx="4344">
                  <c:v>13.48</c:v>
                </c:pt>
                <c:pt idx="4345">
                  <c:v>14.98</c:v>
                </c:pt>
                <c:pt idx="4346">
                  <c:v>15.14</c:v>
                </c:pt>
                <c:pt idx="4347">
                  <c:v>14.64</c:v>
                </c:pt>
                <c:pt idx="4348">
                  <c:v>14.53</c:v>
                </c:pt>
                <c:pt idx="4349">
                  <c:v>13.46</c:v>
                </c:pt>
                <c:pt idx="4350">
                  <c:v>13.24</c:v>
                </c:pt>
                <c:pt idx="4351">
                  <c:v>13.23</c:v>
                </c:pt>
                <c:pt idx="4352">
                  <c:v>13.14</c:v>
                </c:pt>
                <c:pt idx="4353">
                  <c:v>12.68</c:v>
                </c:pt>
                <c:pt idx="4354">
                  <c:v>13.49</c:v>
                </c:pt>
                <c:pt idx="4355">
                  <c:v>12.71</c:v>
                </c:pt>
                <c:pt idx="4356">
                  <c:v>12.2</c:v>
                </c:pt>
                <c:pt idx="4357">
                  <c:v>11.98</c:v>
                </c:pt>
                <c:pt idx="4358">
                  <c:v>12.14</c:v>
                </c:pt>
                <c:pt idx="4359">
                  <c:v>12.42</c:v>
                </c:pt>
                <c:pt idx="4360">
                  <c:v>12.54</c:v>
                </c:pt>
                <c:pt idx="4361">
                  <c:v>12.07</c:v>
                </c:pt>
                <c:pt idx="4362">
                  <c:v>13.04</c:v>
                </c:pt>
                <c:pt idx="4363">
                  <c:v>13.12</c:v>
                </c:pt>
                <c:pt idx="4364">
                  <c:v>13.21</c:v>
                </c:pt>
                <c:pt idx="4365">
                  <c:v>12.79</c:v>
                </c:pt>
                <c:pt idx="4366">
                  <c:v>12.45</c:v>
                </c:pt>
                <c:pt idx="4367">
                  <c:v>14.22</c:v>
                </c:pt>
                <c:pt idx="4368">
                  <c:v>13.51</c:v>
                </c:pt>
                <c:pt idx="4369">
                  <c:v>13.08</c:v>
                </c:pt>
                <c:pt idx="4370">
                  <c:v>13.09</c:v>
                </c:pt>
                <c:pt idx="4371">
                  <c:v>12.91</c:v>
                </c:pt>
                <c:pt idx="4372">
                  <c:v>13.15</c:v>
                </c:pt>
                <c:pt idx="4373">
                  <c:v>13.21</c:v>
                </c:pt>
                <c:pt idx="4374">
                  <c:v>12.88</c:v>
                </c:pt>
                <c:pt idx="4375">
                  <c:v>13.6</c:v>
                </c:pt>
                <c:pt idx="4376">
                  <c:v>12.95</c:v>
                </c:pt>
                <c:pt idx="4377">
                  <c:v>13.96</c:v>
                </c:pt>
                <c:pt idx="4378">
                  <c:v>14.01</c:v>
                </c:pt>
                <c:pt idx="4379">
                  <c:v>13.5</c:v>
                </c:pt>
                <c:pt idx="4380">
                  <c:v>13.51</c:v>
                </c:pt>
                <c:pt idx="4381">
                  <c:v>12.76</c:v>
                </c:pt>
                <c:pt idx="4382">
                  <c:v>13.3</c:v>
                </c:pt>
                <c:pt idx="4383">
                  <c:v>13.02</c:v>
                </c:pt>
                <c:pt idx="4384">
                  <c:v>13.24</c:v>
                </c:pt>
                <c:pt idx="4385">
                  <c:v>14.08</c:v>
                </c:pt>
                <c:pt idx="4386">
                  <c:v>13.34</c:v>
                </c:pt>
                <c:pt idx="4387">
                  <c:v>13.53</c:v>
                </c:pt>
                <c:pt idx="4388">
                  <c:v>12.83</c:v>
                </c:pt>
                <c:pt idx="4389">
                  <c:v>13.05</c:v>
                </c:pt>
                <c:pt idx="4390">
                  <c:v>12.78</c:v>
                </c:pt>
                <c:pt idx="4391">
                  <c:v>13.29</c:v>
                </c:pt>
                <c:pt idx="4392">
                  <c:v>13.63</c:v>
                </c:pt>
                <c:pt idx="4393">
                  <c:v>14.87</c:v>
                </c:pt>
                <c:pt idx="4394">
                  <c:v>17.059999999999999</c:v>
                </c:pt>
                <c:pt idx="4395">
                  <c:v>14.84</c:v>
                </c:pt>
                <c:pt idx="4396">
                  <c:v>14.71</c:v>
                </c:pt>
                <c:pt idx="4397">
                  <c:v>16.670000000000002</c:v>
                </c:pt>
                <c:pt idx="4398">
                  <c:v>14.73</c:v>
                </c:pt>
                <c:pt idx="4399">
                  <c:v>13.64</c:v>
                </c:pt>
                <c:pt idx="4400">
                  <c:v>13.94</c:v>
                </c:pt>
                <c:pt idx="4401">
                  <c:v>13.42</c:v>
                </c:pt>
                <c:pt idx="4402">
                  <c:v>12.85</c:v>
                </c:pt>
                <c:pt idx="4403">
                  <c:v>14.67</c:v>
                </c:pt>
                <c:pt idx="4404">
                  <c:v>14.21</c:v>
                </c:pt>
                <c:pt idx="4405">
                  <c:v>15.75</c:v>
                </c:pt>
                <c:pt idx="4406">
                  <c:v>16.649999999999999</c:v>
                </c:pt>
                <c:pt idx="4407">
                  <c:v>18.89</c:v>
                </c:pt>
                <c:pt idx="4408">
                  <c:v>15.53</c:v>
                </c:pt>
                <c:pt idx="4409">
                  <c:v>15.54</c:v>
                </c:pt>
                <c:pt idx="4410">
                  <c:v>16.23</c:v>
                </c:pt>
                <c:pt idx="4411">
                  <c:v>15.4</c:v>
                </c:pt>
                <c:pt idx="4412">
                  <c:v>15.29</c:v>
                </c:pt>
                <c:pt idx="4413">
                  <c:v>15.48</c:v>
                </c:pt>
                <c:pt idx="4414">
                  <c:v>14.72</c:v>
                </c:pt>
                <c:pt idx="4415">
                  <c:v>15.16</c:v>
                </c:pt>
                <c:pt idx="4416">
                  <c:v>17.57</c:v>
                </c:pt>
                <c:pt idx="4417">
                  <c:v>16.64</c:v>
                </c:pt>
                <c:pt idx="4418">
                  <c:v>15.54</c:v>
                </c:pt>
                <c:pt idx="4419">
                  <c:v>15.15</c:v>
                </c:pt>
                <c:pt idx="4420">
                  <c:v>15.59</c:v>
                </c:pt>
                <c:pt idx="4421">
                  <c:v>15.63</c:v>
                </c:pt>
                <c:pt idx="4422">
                  <c:v>16</c:v>
                </c:pt>
                <c:pt idx="4423">
                  <c:v>15.23</c:v>
                </c:pt>
                <c:pt idx="4424">
                  <c:v>16.95</c:v>
                </c:pt>
                <c:pt idx="4425">
                  <c:v>16.809999999999999</c:v>
                </c:pt>
                <c:pt idx="4426">
                  <c:v>18.55</c:v>
                </c:pt>
                <c:pt idx="4427">
                  <c:v>18.100000000000001</c:v>
                </c:pt>
                <c:pt idx="4428">
                  <c:v>20.74</c:v>
                </c:pt>
                <c:pt idx="4429">
                  <c:v>24.17</c:v>
                </c:pt>
                <c:pt idx="4430">
                  <c:v>20.87</c:v>
                </c:pt>
                <c:pt idx="4431">
                  <c:v>23.52</c:v>
                </c:pt>
                <c:pt idx="4432">
                  <c:v>23.67</c:v>
                </c:pt>
                <c:pt idx="4433">
                  <c:v>21.22</c:v>
                </c:pt>
                <c:pt idx="4434">
                  <c:v>25.16</c:v>
                </c:pt>
                <c:pt idx="4435">
                  <c:v>22.6</c:v>
                </c:pt>
                <c:pt idx="4436">
                  <c:v>21.56</c:v>
                </c:pt>
                <c:pt idx="4437">
                  <c:v>21.45</c:v>
                </c:pt>
                <c:pt idx="4438">
                  <c:v>26.48</c:v>
                </c:pt>
                <c:pt idx="4439">
                  <c:v>28.3</c:v>
                </c:pt>
                <c:pt idx="4440">
                  <c:v>26.57</c:v>
                </c:pt>
                <c:pt idx="4441">
                  <c:v>27.68</c:v>
                </c:pt>
                <c:pt idx="4442">
                  <c:v>30.67</c:v>
                </c:pt>
                <c:pt idx="4443">
                  <c:v>30.83</c:v>
                </c:pt>
                <c:pt idx="4444">
                  <c:v>29.99</c:v>
                </c:pt>
                <c:pt idx="4445">
                  <c:v>26.33</c:v>
                </c:pt>
                <c:pt idx="4446">
                  <c:v>25.25</c:v>
                </c:pt>
                <c:pt idx="4447">
                  <c:v>22.89</c:v>
                </c:pt>
                <c:pt idx="4448">
                  <c:v>22.62</c:v>
                </c:pt>
                <c:pt idx="4449">
                  <c:v>20.72</c:v>
                </c:pt>
                <c:pt idx="4450">
                  <c:v>22.72</c:v>
                </c:pt>
                <c:pt idx="4451">
                  <c:v>26.3</c:v>
                </c:pt>
                <c:pt idx="4452">
                  <c:v>23.81</c:v>
                </c:pt>
                <c:pt idx="4453">
                  <c:v>25.06</c:v>
                </c:pt>
                <c:pt idx="4454">
                  <c:v>23.38</c:v>
                </c:pt>
                <c:pt idx="4455">
                  <c:v>22.78</c:v>
                </c:pt>
                <c:pt idx="4456">
                  <c:v>24.58</c:v>
                </c:pt>
                <c:pt idx="4457">
                  <c:v>23.99</c:v>
                </c:pt>
                <c:pt idx="4458">
                  <c:v>26.23</c:v>
                </c:pt>
                <c:pt idx="4459">
                  <c:v>27.38</c:v>
                </c:pt>
                <c:pt idx="4460">
                  <c:v>25.27</c:v>
                </c:pt>
                <c:pt idx="4461">
                  <c:v>24.96</c:v>
                </c:pt>
                <c:pt idx="4462">
                  <c:v>24.76</c:v>
                </c:pt>
                <c:pt idx="4463">
                  <c:v>24.92</c:v>
                </c:pt>
                <c:pt idx="4464">
                  <c:v>26.48</c:v>
                </c:pt>
                <c:pt idx="4465">
                  <c:v>20.350000000000001</c:v>
                </c:pt>
                <c:pt idx="4466">
                  <c:v>20.03</c:v>
                </c:pt>
                <c:pt idx="4467">
                  <c:v>20.45</c:v>
                </c:pt>
                <c:pt idx="4468">
                  <c:v>19</c:v>
                </c:pt>
                <c:pt idx="4469">
                  <c:v>19.37</c:v>
                </c:pt>
                <c:pt idx="4470">
                  <c:v>18.600000000000001</c:v>
                </c:pt>
                <c:pt idx="4471">
                  <c:v>17.63</c:v>
                </c:pt>
                <c:pt idx="4472">
                  <c:v>17</c:v>
                </c:pt>
                <c:pt idx="4473">
                  <c:v>18</c:v>
                </c:pt>
                <c:pt idx="4474">
                  <c:v>17.84</c:v>
                </c:pt>
                <c:pt idx="4475">
                  <c:v>18.489999999999998</c:v>
                </c:pt>
                <c:pt idx="4476">
                  <c:v>18.8</c:v>
                </c:pt>
                <c:pt idx="4477">
                  <c:v>18.440000000000001</c:v>
                </c:pt>
                <c:pt idx="4478">
                  <c:v>16.91</c:v>
                </c:pt>
                <c:pt idx="4479">
                  <c:v>17.46</c:v>
                </c:pt>
                <c:pt idx="4480">
                  <c:v>16.12</c:v>
                </c:pt>
                <c:pt idx="4481">
                  <c:v>16.670000000000002</c:v>
                </c:pt>
                <c:pt idx="4482">
                  <c:v>18.88</c:v>
                </c:pt>
                <c:pt idx="4483">
                  <c:v>17.73</c:v>
                </c:pt>
                <c:pt idx="4484">
                  <c:v>19.25</c:v>
                </c:pt>
                <c:pt idx="4485">
                  <c:v>20.02</c:v>
                </c:pt>
                <c:pt idx="4486">
                  <c:v>18.54</c:v>
                </c:pt>
                <c:pt idx="4487">
                  <c:v>18.5</c:v>
                </c:pt>
                <c:pt idx="4488">
                  <c:v>22.96</c:v>
                </c:pt>
                <c:pt idx="4489">
                  <c:v>21.64</c:v>
                </c:pt>
                <c:pt idx="4490">
                  <c:v>20.41</c:v>
                </c:pt>
                <c:pt idx="4491">
                  <c:v>20.8</c:v>
                </c:pt>
                <c:pt idx="4492">
                  <c:v>21.17</c:v>
                </c:pt>
                <c:pt idx="4493">
                  <c:v>19.559999999999999</c:v>
                </c:pt>
                <c:pt idx="4494">
                  <c:v>19.87</c:v>
                </c:pt>
                <c:pt idx="4495">
                  <c:v>21.07</c:v>
                </c:pt>
                <c:pt idx="4496">
                  <c:v>18.53</c:v>
                </c:pt>
                <c:pt idx="4497">
                  <c:v>23.21</c:v>
                </c:pt>
                <c:pt idx="4498">
                  <c:v>23.01</c:v>
                </c:pt>
                <c:pt idx="4499">
                  <c:v>24.31</c:v>
                </c:pt>
                <c:pt idx="4500">
                  <c:v>21.39</c:v>
                </c:pt>
                <c:pt idx="4501">
                  <c:v>26.49</c:v>
                </c:pt>
                <c:pt idx="4502">
                  <c:v>26.16</c:v>
                </c:pt>
                <c:pt idx="4503">
                  <c:v>28.5</c:v>
                </c:pt>
                <c:pt idx="4504">
                  <c:v>31.09</c:v>
                </c:pt>
                <c:pt idx="4505">
                  <c:v>24.1</c:v>
                </c:pt>
                <c:pt idx="4506">
                  <c:v>25.94</c:v>
                </c:pt>
                <c:pt idx="4507">
                  <c:v>28.06</c:v>
                </c:pt>
                <c:pt idx="4508">
                  <c:v>25.49</c:v>
                </c:pt>
                <c:pt idx="4509">
                  <c:v>26.01</c:v>
                </c:pt>
                <c:pt idx="4510">
                  <c:v>24.88</c:v>
                </c:pt>
                <c:pt idx="4511">
                  <c:v>26.84</c:v>
                </c:pt>
                <c:pt idx="4512">
                  <c:v>25.96</c:v>
                </c:pt>
                <c:pt idx="4513">
                  <c:v>28.91</c:v>
                </c:pt>
                <c:pt idx="4514">
                  <c:v>26.28</c:v>
                </c:pt>
                <c:pt idx="4515">
                  <c:v>24.11</c:v>
                </c:pt>
                <c:pt idx="4516">
                  <c:v>23.97</c:v>
                </c:pt>
                <c:pt idx="4517">
                  <c:v>22.87</c:v>
                </c:pt>
                <c:pt idx="4518">
                  <c:v>23.61</c:v>
                </c:pt>
                <c:pt idx="4519">
                  <c:v>23.79</c:v>
                </c:pt>
                <c:pt idx="4520">
                  <c:v>22.53</c:v>
                </c:pt>
                <c:pt idx="4521">
                  <c:v>20.96</c:v>
                </c:pt>
                <c:pt idx="4522">
                  <c:v>20.85</c:v>
                </c:pt>
                <c:pt idx="4523">
                  <c:v>20.74</c:v>
                </c:pt>
                <c:pt idx="4524">
                  <c:v>23.59</c:v>
                </c:pt>
                <c:pt idx="4525">
                  <c:v>22.47</c:v>
                </c:pt>
                <c:pt idx="4526">
                  <c:v>22.56</c:v>
                </c:pt>
                <c:pt idx="4527">
                  <c:v>23.27</c:v>
                </c:pt>
                <c:pt idx="4528">
                  <c:v>24.52</c:v>
                </c:pt>
                <c:pt idx="4529">
                  <c:v>22.64</c:v>
                </c:pt>
                <c:pt idx="4530">
                  <c:v>21.68</c:v>
                </c:pt>
                <c:pt idx="4531">
                  <c:v>20.58</c:v>
                </c:pt>
                <c:pt idx="4532">
                  <c:v>18.47</c:v>
                </c:pt>
                <c:pt idx="4533">
                  <c:v>18.600000000000001</c:v>
                </c:pt>
                <c:pt idx="4534">
                  <c:v>18.66</c:v>
                </c:pt>
                <c:pt idx="4535">
                  <c:v>20.260000000000002</c:v>
                </c:pt>
                <c:pt idx="4536">
                  <c:v>20.74</c:v>
                </c:pt>
                <c:pt idx="4537">
                  <c:v>22.5</c:v>
                </c:pt>
                <c:pt idx="4538">
                  <c:v>23.17</c:v>
                </c:pt>
                <c:pt idx="4539">
                  <c:v>22.49</c:v>
                </c:pt>
                <c:pt idx="4540">
                  <c:v>23.94</c:v>
                </c:pt>
                <c:pt idx="4541">
                  <c:v>23.79</c:v>
                </c:pt>
                <c:pt idx="4542">
                  <c:v>25.43</c:v>
                </c:pt>
                <c:pt idx="4543">
                  <c:v>24.12</c:v>
                </c:pt>
                <c:pt idx="4544">
                  <c:v>23.45</c:v>
                </c:pt>
                <c:pt idx="4545">
                  <c:v>23.68</c:v>
                </c:pt>
                <c:pt idx="4546">
                  <c:v>22.9</c:v>
                </c:pt>
                <c:pt idx="4547">
                  <c:v>23.34</c:v>
                </c:pt>
                <c:pt idx="4548">
                  <c:v>24.38</c:v>
                </c:pt>
                <c:pt idx="4549">
                  <c:v>28.46</c:v>
                </c:pt>
                <c:pt idx="4550">
                  <c:v>27.18</c:v>
                </c:pt>
                <c:pt idx="4551">
                  <c:v>31.01</c:v>
                </c:pt>
                <c:pt idx="4552">
                  <c:v>29.02</c:v>
                </c:pt>
                <c:pt idx="4553">
                  <c:v>27.78</c:v>
                </c:pt>
                <c:pt idx="4554">
                  <c:v>29.08</c:v>
                </c:pt>
                <c:pt idx="4555">
                  <c:v>27.78</c:v>
                </c:pt>
                <c:pt idx="4556">
                  <c:v>27.32</c:v>
                </c:pt>
                <c:pt idx="4557">
                  <c:v>27.62</c:v>
                </c:pt>
                <c:pt idx="4558">
                  <c:v>26.2</c:v>
                </c:pt>
                <c:pt idx="4559">
                  <c:v>24.02</c:v>
                </c:pt>
                <c:pt idx="4560">
                  <c:v>25.99</c:v>
                </c:pt>
                <c:pt idx="4561">
                  <c:v>28.24</c:v>
                </c:pt>
                <c:pt idx="4562">
                  <c:v>28.97</c:v>
                </c:pt>
                <c:pt idx="4563">
                  <c:v>27.66</c:v>
                </c:pt>
                <c:pt idx="4564">
                  <c:v>28.01</c:v>
                </c:pt>
                <c:pt idx="4565">
                  <c:v>27.6</c:v>
                </c:pt>
                <c:pt idx="4566">
                  <c:v>26.33</c:v>
                </c:pt>
                <c:pt idx="4567">
                  <c:v>24.88</c:v>
                </c:pt>
                <c:pt idx="4568">
                  <c:v>25.54</c:v>
                </c:pt>
                <c:pt idx="4569">
                  <c:v>25.02</c:v>
                </c:pt>
                <c:pt idx="4570">
                  <c:v>25.59</c:v>
                </c:pt>
                <c:pt idx="4571">
                  <c:v>24.4</c:v>
                </c:pt>
                <c:pt idx="4572">
                  <c:v>25.12</c:v>
                </c:pt>
                <c:pt idx="4573">
                  <c:v>24.06</c:v>
                </c:pt>
                <c:pt idx="4574">
                  <c:v>23.03</c:v>
                </c:pt>
                <c:pt idx="4575">
                  <c:v>21.9</c:v>
                </c:pt>
                <c:pt idx="4576">
                  <c:v>22.69</c:v>
                </c:pt>
                <c:pt idx="4577">
                  <c:v>23.53</c:v>
                </c:pt>
                <c:pt idx="4578">
                  <c:v>26.54</c:v>
                </c:pt>
                <c:pt idx="4579">
                  <c:v>26.28</c:v>
                </c:pt>
                <c:pt idx="4580">
                  <c:v>25.52</c:v>
                </c:pt>
                <c:pt idx="4581">
                  <c:v>24.6</c:v>
                </c:pt>
                <c:pt idx="4582">
                  <c:v>27.55</c:v>
                </c:pt>
                <c:pt idx="4583">
                  <c:v>27.49</c:v>
                </c:pt>
                <c:pt idx="4584">
                  <c:v>29.38</c:v>
                </c:pt>
                <c:pt idx="4585">
                  <c:v>26.36</c:v>
                </c:pt>
                <c:pt idx="4586">
                  <c:v>27.22</c:v>
                </c:pt>
                <c:pt idx="4587">
                  <c:v>27.29</c:v>
                </c:pt>
                <c:pt idx="4588">
                  <c:v>31.16</c:v>
                </c:pt>
                <c:pt idx="4589">
                  <c:v>32.24</c:v>
                </c:pt>
                <c:pt idx="4590">
                  <c:v>25.79</c:v>
                </c:pt>
                <c:pt idx="4591">
                  <c:v>29.84</c:v>
                </c:pt>
                <c:pt idx="4592">
                  <c:v>26.62</c:v>
                </c:pt>
                <c:pt idx="4593">
                  <c:v>25.73</c:v>
                </c:pt>
                <c:pt idx="4594">
                  <c:v>25.72</c:v>
                </c:pt>
                <c:pt idx="4595">
                  <c:v>26.08</c:v>
                </c:pt>
                <c:pt idx="4596">
                  <c:v>25.88</c:v>
                </c:pt>
                <c:pt idx="4597">
                  <c:v>25.71</c:v>
                </c:pt>
                <c:pt idx="4598">
                  <c:v>25.61</c:v>
                </c:pt>
                <c:pt idx="4599">
                  <c:v>22.68</c:v>
                </c:pt>
                <c:pt idx="4600">
                  <c:v>23.43</c:v>
                </c:pt>
                <c:pt idx="4601">
                  <c:v>23.21</c:v>
                </c:pt>
                <c:pt idx="4602">
                  <c:v>22.45</c:v>
                </c:pt>
                <c:pt idx="4603">
                  <c:v>22.42</c:v>
                </c:pt>
                <c:pt idx="4604">
                  <c:v>22.36</c:v>
                </c:pt>
                <c:pt idx="4605">
                  <c:v>22.81</c:v>
                </c:pt>
                <c:pt idx="4606">
                  <c:v>21.98</c:v>
                </c:pt>
                <c:pt idx="4607">
                  <c:v>23.46</c:v>
                </c:pt>
                <c:pt idx="4608">
                  <c:v>23.82</c:v>
                </c:pt>
                <c:pt idx="4609">
                  <c:v>22.78</c:v>
                </c:pt>
                <c:pt idx="4610">
                  <c:v>20.53</c:v>
                </c:pt>
                <c:pt idx="4611">
                  <c:v>20.37</c:v>
                </c:pt>
                <c:pt idx="4612">
                  <c:v>20.13</c:v>
                </c:pt>
                <c:pt idx="4613">
                  <c:v>20.5</c:v>
                </c:pt>
                <c:pt idx="4614">
                  <c:v>20.87</c:v>
                </c:pt>
                <c:pt idx="4615">
                  <c:v>20.260000000000002</c:v>
                </c:pt>
                <c:pt idx="4616">
                  <c:v>20.059999999999999</c:v>
                </c:pt>
                <c:pt idx="4617">
                  <c:v>19.59</c:v>
                </c:pt>
                <c:pt idx="4618">
                  <c:v>19.64</c:v>
                </c:pt>
                <c:pt idx="4619">
                  <c:v>20.239999999999998</c:v>
                </c:pt>
                <c:pt idx="4620">
                  <c:v>20.79</c:v>
                </c:pt>
                <c:pt idx="4621">
                  <c:v>18.88</c:v>
                </c:pt>
                <c:pt idx="4622">
                  <c:v>18.18</c:v>
                </c:pt>
                <c:pt idx="4623">
                  <c:v>18.899999999999999</c:v>
                </c:pt>
                <c:pt idx="4624">
                  <c:v>18.21</c:v>
                </c:pt>
                <c:pt idx="4625">
                  <c:v>19.73</c:v>
                </c:pt>
                <c:pt idx="4626">
                  <c:v>19.399999999999999</c:v>
                </c:pt>
                <c:pt idx="4627">
                  <c:v>19.41</c:v>
                </c:pt>
                <c:pt idx="4628">
                  <c:v>17.79</c:v>
                </c:pt>
                <c:pt idx="4629">
                  <c:v>17.98</c:v>
                </c:pt>
                <c:pt idx="4630">
                  <c:v>17.66</c:v>
                </c:pt>
                <c:pt idx="4631">
                  <c:v>16.3</c:v>
                </c:pt>
                <c:pt idx="4632">
                  <c:v>16.47</c:v>
                </c:pt>
                <c:pt idx="4633">
                  <c:v>17.010000000000002</c:v>
                </c:pt>
                <c:pt idx="4634">
                  <c:v>17.579999999999998</c:v>
                </c:pt>
                <c:pt idx="4635">
                  <c:v>18.59</c:v>
                </c:pt>
                <c:pt idx="4636">
                  <c:v>18.05</c:v>
                </c:pt>
                <c:pt idx="4637">
                  <c:v>19.55</c:v>
                </c:pt>
                <c:pt idx="4638">
                  <c:v>19.64</c:v>
                </c:pt>
                <c:pt idx="4639">
                  <c:v>19.07</c:v>
                </c:pt>
                <c:pt idx="4640">
                  <c:v>18.14</c:v>
                </c:pt>
                <c:pt idx="4641">
                  <c:v>17.829999999999998</c:v>
                </c:pt>
                <c:pt idx="4642">
                  <c:v>19.829999999999998</c:v>
                </c:pt>
                <c:pt idx="4643">
                  <c:v>20.239999999999998</c:v>
                </c:pt>
                <c:pt idx="4644">
                  <c:v>20.8</c:v>
                </c:pt>
                <c:pt idx="4645">
                  <c:v>18.63</c:v>
                </c:pt>
                <c:pt idx="4646">
                  <c:v>23.56</c:v>
                </c:pt>
                <c:pt idx="4647">
                  <c:v>23.12</c:v>
                </c:pt>
                <c:pt idx="4648">
                  <c:v>23.18</c:v>
                </c:pt>
                <c:pt idx="4649">
                  <c:v>24.12</c:v>
                </c:pt>
                <c:pt idx="4650">
                  <c:v>23.33</c:v>
                </c:pt>
                <c:pt idx="4651">
                  <c:v>21.22</c:v>
                </c:pt>
                <c:pt idx="4652">
                  <c:v>20.95</c:v>
                </c:pt>
                <c:pt idx="4653">
                  <c:v>21.13</c:v>
                </c:pt>
                <c:pt idx="4654">
                  <c:v>22.24</c:v>
                </c:pt>
                <c:pt idx="4655">
                  <c:v>21.58</c:v>
                </c:pt>
                <c:pt idx="4656">
                  <c:v>22.87</c:v>
                </c:pt>
                <c:pt idx="4657">
                  <c:v>22.64</c:v>
                </c:pt>
                <c:pt idx="4658">
                  <c:v>22.42</c:v>
                </c:pt>
                <c:pt idx="4659">
                  <c:v>21.14</c:v>
                </c:pt>
                <c:pt idx="4660">
                  <c:v>23.93</c:v>
                </c:pt>
                <c:pt idx="4661">
                  <c:v>23.44</c:v>
                </c:pt>
                <c:pt idx="4662">
                  <c:v>23.95</c:v>
                </c:pt>
                <c:pt idx="4663">
                  <c:v>23.65</c:v>
                </c:pt>
                <c:pt idx="4664">
                  <c:v>25.92</c:v>
                </c:pt>
                <c:pt idx="4665">
                  <c:v>24.79</c:v>
                </c:pt>
                <c:pt idx="4666">
                  <c:v>25.78</c:v>
                </c:pt>
                <c:pt idx="4667">
                  <c:v>23.15</c:v>
                </c:pt>
                <c:pt idx="4668">
                  <c:v>25.23</c:v>
                </c:pt>
                <c:pt idx="4669">
                  <c:v>25.59</c:v>
                </c:pt>
                <c:pt idx="4670">
                  <c:v>27.49</c:v>
                </c:pt>
                <c:pt idx="4671">
                  <c:v>28.48</c:v>
                </c:pt>
                <c:pt idx="4672">
                  <c:v>28.54</c:v>
                </c:pt>
                <c:pt idx="4673">
                  <c:v>25.1</c:v>
                </c:pt>
                <c:pt idx="4674">
                  <c:v>25.01</c:v>
                </c:pt>
                <c:pt idx="4675">
                  <c:v>24.05</c:v>
                </c:pt>
                <c:pt idx="4676">
                  <c:v>23.05</c:v>
                </c:pt>
                <c:pt idx="4677">
                  <c:v>21.18</c:v>
                </c:pt>
                <c:pt idx="4678">
                  <c:v>21.31</c:v>
                </c:pt>
                <c:pt idx="4679">
                  <c:v>23.44</c:v>
                </c:pt>
                <c:pt idx="4680">
                  <c:v>22.91</c:v>
                </c:pt>
                <c:pt idx="4681">
                  <c:v>24.23</c:v>
                </c:pt>
                <c:pt idx="4682">
                  <c:v>22.03</c:v>
                </c:pt>
                <c:pt idx="4683">
                  <c:v>21.21</c:v>
                </c:pt>
                <c:pt idx="4684">
                  <c:v>22.94</c:v>
                </c:pt>
                <c:pt idx="4685">
                  <c:v>22.57</c:v>
                </c:pt>
                <c:pt idx="4686">
                  <c:v>23.49</c:v>
                </c:pt>
                <c:pt idx="4687">
                  <c:v>21.14</c:v>
                </c:pt>
                <c:pt idx="4688">
                  <c:v>20.23</c:v>
                </c:pt>
                <c:pt idx="4689">
                  <c:v>21.15</c:v>
                </c:pt>
                <c:pt idx="4690">
                  <c:v>20.66</c:v>
                </c:pt>
                <c:pt idx="4691">
                  <c:v>20.12</c:v>
                </c:pt>
                <c:pt idx="4692">
                  <c:v>21.17</c:v>
                </c:pt>
                <c:pt idx="4693">
                  <c:v>21.55</c:v>
                </c:pt>
                <c:pt idx="4694">
                  <c:v>20.34</c:v>
                </c:pt>
                <c:pt idx="4695">
                  <c:v>19.579999999999998</c:v>
                </c:pt>
                <c:pt idx="4696">
                  <c:v>20.98</c:v>
                </c:pt>
                <c:pt idx="4697">
                  <c:v>21.28</c:v>
                </c:pt>
                <c:pt idx="4698">
                  <c:v>20.420000000000002</c:v>
                </c:pt>
                <c:pt idx="4699">
                  <c:v>19.82</c:v>
                </c:pt>
                <c:pt idx="4700">
                  <c:v>18.809999999999999</c:v>
                </c:pt>
                <c:pt idx="4701">
                  <c:v>20.97</c:v>
                </c:pt>
                <c:pt idx="4702">
                  <c:v>20.49</c:v>
                </c:pt>
                <c:pt idx="4703">
                  <c:v>19.760000000000002</c:v>
                </c:pt>
                <c:pt idx="4704">
                  <c:v>19.43</c:v>
                </c:pt>
                <c:pt idx="4705">
                  <c:v>20.65</c:v>
                </c:pt>
                <c:pt idx="4706">
                  <c:v>21.99</c:v>
                </c:pt>
                <c:pt idx="4707">
                  <c:v>21.43</c:v>
                </c:pt>
                <c:pt idx="4708">
                  <c:v>24.03</c:v>
                </c:pt>
                <c:pt idx="4709">
                  <c:v>23.06</c:v>
                </c:pt>
                <c:pt idx="4710">
                  <c:v>22.64</c:v>
                </c:pt>
                <c:pt idx="4711">
                  <c:v>25.47</c:v>
                </c:pt>
                <c:pt idx="4712">
                  <c:v>24.52</c:v>
                </c:pt>
                <c:pt idx="4713">
                  <c:v>24.39</c:v>
                </c:pt>
                <c:pt idx="4714">
                  <c:v>25.66</c:v>
                </c:pt>
                <c:pt idx="4715">
                  <c:v>31.7</c:v>
                </c:pt>
                <c:pt idx="4716">
                  <c:v>30.3</c:v>
                </c:pt>
                <c:pt idx="4717">
                  <c:v>36.22</c:v>
                </c:pt>
                <c:pt idx="4718">
                  <c:v>33.1</c:v>
                </c:pt>
                <c:pt idx="4719">
                  <c:v>32.07</c:v>
                </c:pt>
                <c:pt idx="4720">
                  <c:v>33.85</c:v>
                </c:pt>
                <c:pt idx="4721">
                  <c:v>35.72</c:v>
                </c:pt>
                <c:pt idx="4722">
                  <c:v>35.19</c:v>
                </c:pt>
                <c:pt idx="4723">
                  <c:v>32.82</c:v>
                </c:pt>
                <c:pt idx="4724">
                  <c:v>34.74</c:v>
                </c:pt>
                <c:pt idx="4725">
                  <c:v>46.72</c:v>
                </c:pt>
                <c:pt idx="4726">
                  <c:v>39.39</c:v>
                </c:pt>
                <c:pt idx="4727">
                  <c:v>39.81</c:v>
                </c:pt>
                <c:pt idx="4728">
                  <c:v>45.26</c:v>
                </c:pt>
                <c:pt idx="4729">
                  <c:v>45.14</c:v>
                </c:pt>
                <c:pt idx="4730">
                  <c:v>52.05</c:v>
                </c:pt>
                <c:pt idx="4731">
                  <c:v>53.68</c:v>
                </c:pt>
                <c:pt idx="4732">
                  <c:v>57.53</c:v>
                </c:pt>
                <c:pt idx="4733">
                  <c:v>63.92</c:v>
                </c:pt>
                <c:pt idx="4734">
                  <c:v>69.95</c:v>
                </c:pt>
                <c:pt idx="4735">
                  <c:v>54.99</c:v>
                </c:pt>
                <c:pt idx="4736">
                  <c:v>55.13</c:v>
                </c:pt>
                <c:pt idx="4737">
                  <c:v>69.25</c:v>
                </c:pt>
                <c:pt idx="4738">
                  <c:v>67.61</c:v>
                </c:pt>
                <c:pt idx="4739">
                  <c:v>70.33</c:v>
                </c:pt>
                <c:pt idx="4740">
                  <c:v>52.97</c:v>
                </c:pt>
                <c:pt idx="4741">
                  <c:v>53.11</c:v>
                </c:pt>
                <c:pt idx="4742">
                  <c:v>69.650000000000006</c:v>
                </c:pt>
                <c:pt idx="4743">
                  <c:v>67.8</c:v>
                </c:pt>
                <c:pt idx="4744">
                  <c:v>79.13</c:v>
                </c:pt>
                <c:pt idx="4745">
                  <c:v>80.06</c:v>
                </c:pt>
                <c:pt idx="4746">
                  <c:v>66.959999999999994</c:v>
                </c:pt>
                <c:pt idx="4747">
                  <c:v>69.959999999999994</c:v>
                </c:pt>
                <c:pt idx="4748">
                  <c:v>62.9</c:v>
                </c:pt>
                <c:pt idx="4749">
                  <c:v>59.89</c:v>
                </c:pt>
                <c:pt idx="4750">
                  <c:v>53.68</c:v>
                </c:pt>
                <c:pt idx="4751">
                  <c:v>47.73</c:v>
                </c:pt>
                <c:pt idx="4752">
                  <c:v>54.56</c:v>
                </c:pt>
                <c:pt idx="4753">
                  <c:v>63.68</c:v>
                </c:pt>
                <c:pt idx="4754">
                  <c:v>56.1</c:v>
                </c:pt>
                <c:pt idx="4755">
                  <c:v>59.98</c:v>
                </c:pt>
                <c:pt idx="4756">
                  <c:v>61.44</c:v>
                </c:pt>
                <c:pt idx="4757">
                  <c:v>66.459999999999994</c:v>
                </c:pt>
                <c:pt idx="4758">
                  <c:v>59.83</c:v>
                </c:pt>
                <c:pt idx="4759">
                  <c:v>66.31</c:v>
                </c:pt>
                <c:pt idx="4760">
                  <c:v>69.150000000000006</c:v>
                </c:pt>
                <c:pt idx="4761">
                  <c:v>67.64</c:v>
                </c:pt>
                <c:pt idx="4762">
                  <c:v>74.260000000000005</c:v>
                </c:pt>
                <c:pt idx="4763">
                  <c:v>80.86</c:v>
                </c:pt>
                <c:pt idx="4764">
                  <c:v>72.67</c:v>
                </c:pt>
                <c:pt idx="4765">
                  <c:v>64.7</c:v>
                </c:pt>
                <c:pt idx="4766">
                  <c:v>60.9</c:v>
                </c:pt>
                <c:pt idx="4767">
                  <c:v>54.92</c:v>
                </c:pt>
                <c:pt idx="4768">
                  <c:v>55.28</c:v>
                </c:pt>
                <c:pt idx="4769">
                  <c:v>68.510000000000005</c:v>
                </c:pt>
                <c:pt idx="4770">
                  <c:v>62.98</c:v>
                </c:pt>
                <c:pt idx="4771">
                  <c:v>60.72</c:v>
                </c:pt>
                <c:pt idx="4772">
                  <c:v>63.64</c:v>
                </c:pt>
                <c:pt idx="4773">
                  <c:v>59.93</c:v>
                </c:pt>
                <c:pt idx="4774">
                  <c:v>58.49</c:v>
                </c:pt>
                <c:pt idx="4775">
                  <c:v>58.91</c:v>
                </c:pt>
                <c:pt idx="4776">
                  <c:v>55.73</c:v>
                </c:pt>
                <c:pt idx="4777">
                  <c:v>55.78</c:v>
                </c:pt>
                <c:pt idx="4778">
                  <c:v>54.28</c:v>
                </c:pt>
                <c:pt idx="4779">
                  <c:v>56.76</c:v>
                </c:pt>
                <c:pt idx="4780">
                  <c:v>52.37</c:v>
                </c:pt>
                <c:pt idx="4781">
                  <c:v>49.84</c:v>
                </c:pt>
                <c:pt idx="4782">
                  <c:v>47.34</c:v>
                </c:pt>
                <c:pt idx="4783">
                  <c:v>44.93</c:v>
                </c:pt>
                <c:pt idx="4784">
                  <c:v>44.56</c:v>
                </c:pt>
                <c:pt idx="4785">
                  <c:v>45.02</c:v>
                </c:pt>
                <c:pt idx="4786">
                  <c:v>44.21</c:v>
                </c:pt>
                <c:pt idx="4787">
                  <c:v>43.38</c:v>
                </c:pt>
                <c:pt idx="4788">
                  <c:v>43.9</c:v>
                </c:pt>
                <c:pt idx="4789">
                  <c:v>41.63</c:v>
                </c:pt>
                <c:pt idx="4790">
                  <c:v>40</c:v>
                </c:pt>
                <c:pt idx="4791">
                  <c:v>39.19</c:v>
                </c:pt>
                <c:pt idx="4792">
                  <c:v>39.08</c:v>
                </c:pt>
                <c:pt idx="4793">
                  <c:v>38.56</c:v>
                </c:pt>
                <c:pt idx="4794">
                  <c:v>43.39</c:v>
                </c:pt>
                <c:pt idx="4795">
                  <c:v>42.56</c:v>
                </c:pt>
                <c:pt idx="4796">
                  <c:v>42.82</c:v>
                </c:pt>
                <c:pt idx="4797">
                  <c:v>45.84</c:v>
                </c:pt>
                <c:pt idx="4798">
                  <c:v>43.27</c:v>
                </c:pt>
                <c:pt idx="4799">
                  <c:v>49.14</c:v>
                </c:pt>
                <c:pt idx="4800">
                  <c:v>51</c:v>
                </c:pt>
                <c:pt idx="4801">
                  <c:v>46.11</c:v>
                </c:pt>
                <c:pt idx="4802">
                  <c:v>56.65</c:v>
                </c:pt>
                <c:pt idx="4803">
                  <c:v>46.42</c:v>
                </c:pt>
                <c:pt idx="4804">
                  <c:v>47.29</c:v>
                </c:pt>
                <c:pt idx="4805">
                  <c:v>47.27</c:v>
                </c:pt>
                <c:pt idx="4806">
                  <c:v>45.69</c:v>
                </c:pt>
                <c:pt idx="4807">
                  <c:v>42.25</c:v>
                </c:pt>
                <c:pt idx="4808">
                  <c:v>39.659999999999997</c:v>
                </c:pt>
                <c:pt idx="4809">
                  <c:v>42.63</c:v>
                </c:pt>
                <c:pt idx="4810">
                  <c:v>44.84</c:v>
                </c:pt>
                <c:pt idx="4811">
                  <c:v>45.52</c:v>
                </c:pt>
                <c:pt idx="4812">
                  <c:v>43.06</c:v>
                </c:pt>
                <c:pt idx="4813">
                  <c:v>43.85</c:v>
                </c:pt>
                <c:pt idx="4814">
                  <c:v>43.73</c:v>
                </c:pt>
                <c:pt idx="4815">
                  <c:v>43.37</c:v>
                </c:pt>
                <c:pt idx="4816">
                  <c:v>43.64</c:v>
                </c:pt>
                <c:pt idx="4817">
                  <c:v>46.67</c:v>
                </c:pt>
                <c:pt idx="4818">
                  <c:v>44.53</c:v>
                </c:pt>
                <c:pt idx="4819">
                  <c:v>41.25</c:v>
                </c:pt>
                <c:pt idx="4820">
                  <c:v>42.93</c:v>
                </c:pt>
                <c:pt idx="4821">
                  <c:v>48.66</c:v>
                </c:pt>
                <c:pt idx="4822">
                  <c:v>48.46</c:v>
                </c:pt>
                <c:pt idx="4823">
                  <c:v>47.08</c:v>
                </c:pt>
                <c:pt idx="4824">
                  <c:v>49.3</c:v>
                </c:pt>
                <c:pt idx="4825">
                  <c:v>52.62</c:v>
                </c:pt>
                <c:pt idx="4826">
                  <c:v>45.49</c:v>
                </c:pt>
                <c:pt idx="4827">
                  <c:v>44.67</c:v>
                </c:pt>
                <c:pt idx="4828">
                  <c:v>44.66</c:v>
                </c:pt>
                <c:pt idx="4829">
                  <c:v>46.35</c:v>
                </c:pt>
                <c:pt idx="4830">
                  <c:v>52.65</c:v>
                </c:pt>
                <c:pt idx="4831">
                  <c:v>50.93</c:v>
                </c:pt>
                <c:pt idx="4832">
                  <c:v>47.56</c:v>
                </c:pt>
                <c:pt idx="4833">
                  <c:v>50.17</c:v>
                </c:pt>
                <c:pt idx="4834">
                  <c:v>49.33</c:v>
                </c:pt>
                <c:pt idx="4835">
                  <c:v>49.68</c:v>
                </c:pt>
                <c:pt idx="4836">
                  <c:v>44.37</c:v>
                </c:pt>
                <c:pt idx="4837">
                  <c:v>43.61</c:v>
                </c:pt>
                <c:pt idx="4838">
                  <c:v>41.18</c:v>
                </c:pt>
                <c:pt idx="4839">
                  <c:v>42.36</c:v>
                </c:pt>
                <c:pt idx="4840">
                  <c:v>43.74</c:v>
                </c:pt>
                <c:pt idx="4841">
                  <c:v>40.799999999999997</c:v>
                </c:pt>
                <c:pt idx="4842">
                  <c:v>40.06</c:v>
                </c:pt>
                <c:pt idx="4843">
                  <c:v>43.68</c:v>
                </c:pt>
                <c:pt idx="4844">
                  <c:v>45.89</c:v>
                </c:pt>
                <c:pt idx="4845">
                  <c:v>43.23</c:v>
                </c:pt>
                <c:pt idx="4846">
                  <c:v>42.93</c:v>
                </c:pt>
                <c:pt idx="4847">
                  <c:v>42.25</c:v>
                </c:pt>
                <c:pt idx="4848">
                  <c:v>40.36</c:v>
                </c:pt>
                <c:pt idx="4849">
                  <c:v>41.04</c:v>
                </c:pt>
                <c:pt idx="4850">
                  <c:v>45.54</c:v>
                </c:pt>
                <c:pt idx="4851">
                  <c:v>44.14</c:v>
                </c:pt>
                <c:pt idx="4852">
                  <c:v>42.28</c:v>
                </c:pt>
                <c:pt idx="4853">
                  <c:v>42.04</c:v>
                </c:pt>
                <c:pt idx="4854">
                  <c:v>39.700000000000003</c:v>
                </c:pt>
                <c:pt idx="4855">
                  <c:v>40.93</c:v>
                </c:pt>
                <c:pt idx="4856">
                  <c:v>40.39</c:v>
                </c:pt>
                <c:pt idx="4857">
                  <c:v>38.85</c:v>
                </c:pt>
                <c:pt idx="4858">
                  <c:v>36.53</c:v>
                </c:pt>
                <c:pt idx="4859">
                  <c:v>37.81</c:v>
                </c:pt>
                <c:pt idx="4860">
                  <c:v>37.67</c:v>
                </c:pt>
                <c:pt idx="4861">
                  <c:v>36.17</c:v>
                </c:pt>
                <c:pt idx="4862">
                  <c:v>35.79</c:v>
                </c:pt>
                <c:pt idx="4863">
                  <c:v>33.94</c:v>
                </c:pt>
                <c:pt idx="4864">
                  <c:v>39.18</c:v>
                </c:pt>
                <c:pt idx="4865">
                  <c:v>37.14</c:v>
                </c:pt>
                <c:pt idx="4866">
                  <c:v>38.1</c:v>
                </c:pt>
                <c:pt idx="4867">
                  <c:v>37.15</c:v>
                </c:pt>
                <c:pt idx="4868">
                  <c:v>36.82</c:v>
                </c:pt>
                <c:pt idx="4869">
                  <c:v>38.32</c:v>
                </c:pt>
                <c:pt idx="4870">
                  <c:v>37.950000000000003</c:v>
                </c:pt>
                <c:pt idx="4871">
                  <c:v>36.08</c:v>
                </c:pt>
                <c:pt idx="4872">
                  <c:v>36.5</c:v>
                </c:pt>
                <c:pt idx="4873">
                  <c:v>35.299999999999997</c:v>
                </c:pt>
                <c:pt idx="4874">
                  <c:v>34.53</c:v>
                </c:pt>
                <c:pt idx="4875">
                  <c:v>33.36</c:v>
                </c:pt>
                <c:pt idx="4876">
                  <c:v>32.450000000000003</c:v>
                </c:pt>
                <c:pt idx="4877">
                  <c:v>33.44</c:v>
                </c:pt>
                <c:pt idx="4878">
                  <c:v>32.049999999999997</c:v>
                </c:pt>
                <c:pt idx="4879">
                  <c:v>32.869999999999997</c:v>
                </c:pt>
                <c:pt idx="4880">
                  <c:v>31.8</c:v>
                </c:pt>
                <c:pt idx="4881">
                  <c:v>33.65</c:v>
                </c:pt>
                <c:pt idx="4882">
                  <c:v>31.37</c:v>
                </c:pt>
                <c:pt idx="4883">
                  <c:v>33.119999999999997</c:v>
                </c:pt>
                <c:pt idx="4884">
                  <c:v>30.24</c:v>
                </c:pt>
                <c:pt idx="4885">
                  <c:v>28.8</c:v>
                </c:pt>
                <c:pt idx="4886">
                  <c:v>29.03</c:v>
                </c:pt>
                <c:pt idx="4887">
                  <c:v>31.35</c:v>
                </c:pt>
                <c:pt idx="4888">
                  <c:v>32.630000000000003</c:v>
                </c:pt>
                <c:pt idx="4889">
                  <c:v>30.62</c:v>
                </c:pt>
                <c:pt idx="4890">
                  <c:v>32.36</c:v>
                </c:pt>
                <c:pt idx="4891">
                  <c:v>31.67</c:v>
                </c:pt>
                <c:pt idx="4892">
                  <c:v>28.92</c:v>
                </c:pt>
                <c:pt idx="4893">
                  <c:v>30.04</c:v>
                </c:pt>
                <c:pt idx="4894">
                  <c:v>29.63</c:v>
                </c:pt>
                <c:pt idx="4895">
                  <c:v>31.02</c:v>
                </c:pt>
                <c:pt idx="4896">
                  <c:v>30.18</c:v>
                </c:pt>
                <c:pt idx="4897">
                  <c:v>29.62</c:v>
                </c:pt>
                <c:pt idx="4898">
                  <c:v>29.77</c:v>
                </c:pt>
                <c:pt idx="4899">
                  <c:v>28.27</c:v>
                </c:pt>
                <c:pt idx="4900">
                  <c:v>28.46</c:v>
                </c:pt>
                <c:pt idx="4901">
                  <c:v>28.11</c:v>
                </c:pt>
                <c:pt idx="4902">
                  <c:v>28.15</c:v>
                </c:pt>
                <c:pt idx="4903">
                  <c:v>30.81</c:v>
                </c:pt>
                <c:pt idx="4904">
                  <c:v>32.68</c:v>
                </c:pt>
                <c:pt idx="4905">
                  <c:v>31.54</c:v>
                </c:pt>
                <c:pt idx="4906">
                  <c:v>30.03</c:v>
                </c:pt>
                <c:pt idx="4907">
                  <c:v>27.99</c:v>
                </c:pt>
                <c:pt idx="4908">
                  <c:v>31.17</c:v>
                </c:pt>
                <c:pt idx="4909">
                  <c:v>30.58</c:v>
                </c:pt>
                <c:pt idx="4910">
                  <c:v>29.05</c:v>
                </c:pt>
                <c:pt idx="4911">
                  <c:v>26.36</c:v>
                </c:pt>
                <c:pt idx="4912">
                  <c:v>25.93</c:v>
                </c:pt>
                <c:pt idx="4913">
                  <c:v>25.35</c:v>
                </c:pt>
                <c:pt idx="4914">
                  <c:v>26.35</c:v>
                </c:pt>
                <c:pt idx="4915">
                  <c:v>26.22</c:v>
                </c:pt>
                <c:pt idx="4916">
                  <c:v>27.95</c:v>
                </c:pt>
                <c:pt idx="4917">
                  <c:v>29</c:v>
                </c:pt>
                <c:pt idx="4918">
                  <c:v>30.85</c:v>
                </c:pt>
                <c:pt idx="4919">
                  <c:v>31.3</c:v>
                </c:pt>
                <c:pt idx="4920">
                  <c:v>29.78</c:v>
                </c:pt>
                <c:pt idx="4921">
                  <c:v>29.02</c:v>
                </c:pt>
                <c:pt idx="4922">
                  <c:v>26.31</c:v>
                </c:pt>
                <c:pt idx="4923">
                  <c:v>25.02</c:v>
                </c:pt>
                <c:pt idx="4924">
                  <c:v>25.89</c:v>
                </c:pt>
                <c:pt idx="4925">
                  <c:v>25.42</c:v>
                </c:pt>
                <c:pt idx="4926">
                  <c:v>24.34</c:v>
                </c:pt>
                <c:pt idx="4927">
                  <c:v>24.4</c:v>
                </c:pt>
                <c:pt idx="4928">
                  <c:v>23.87</c:v>
                </c:pt>
                <c:pt idx="4929">
                  <c:v>23.47</c:v>
                </c:pt>
                <c:pt idx="4930">
                  <c:v>23.43</c:v>
                </c:pt>
                <c:pt idx="4931">
                  <c:v>23.09</c:v>
                </c:pt>
                <c:pt idx="4932">
                  <c:v>24.28</c:v>
                </c:pt>
                <c:pt idx="4933">
                  <c:v>25.01</c:v>
                </c:pt>
                <c:pt idx="4934">
                  <c:v>25.61</c:v>
                </c:pt>
                <c:pt idx="4935">
                  <c:v>25.4</c:v>
                </c:pt>
                <c:pt idx="4936">
                  <c:v>25.92</c:v>
                </c:pt>
                <c:pt idx="4937">
                  <c:v>25.56</c:v>
                </c:pt>
                <c:pt idx="4938">
                  <c:v>24.89</c:v>
                </c:pt>
                <c:pt idx="4939">
                  <c:v>24.9</c:v>
                </c:pt>
                <c:pt idx="4940">
                  <c:v>25.67</c:v>
                </c:pt>
                <c:pt idx="4941">
                  <c:v>24.76</c:v>
                </c:pt>
                <c:pt idx="4942">
                  <c:v>24.99</c:v>
                </c:pt>
                <c:pt idx="4943">
                  <c:v>25.99</c:v>
                </c:pt>
                <c:pt idx="4944">
                  <c:v>25.45</c:v>
                </c:pt>
                <c:pt idx="4945">
                  <c:v>24.71</c:v>
                </c:pt>
                <c:pt idx="4946">
                  <c:v>24.27</c:v>
                </c:pt>
                <c:pt idx="4947">
                  <c:v>27.89</c:v>
                </c:pt>
                <c:pt idx="4948">
                  <c:v>26.18</c:v>
                </c:pt>
                <c:pt idx="4949">
                  <c:v>26.26</c:v>
                </c:pt>
                <c:pt idx="4950">
                  <c:v>25.09</c:v>
                </c:pt>
                <c:pt idx="4951">
                  <c:v>25.01</c:v>
                </c:pt>
                <c:pt idx="4952">
                  <c:v>25.14</c:v>
                </c:pt>
                <c:pt idx="4953">
                  <c:v>24.92</c:v>
                </c:pt>
                <c:pt idx="4954">
                  <c:v>24.95</c:v>
                </c:pt>
                <c:pt idx="4955">
                  <c:v>24.68</c:v>
                </c:pt>
                <c:pt idx="4956">
                  <c:v>24.76</c:v>
                </c:pt>
                <c:pt idx="4957">
                  <c:v>26.01</c:v>
                </c:pt>
                <c:pt idx="4958">
                  <c:v>29.15</c:v>
                </c:pt>
                <c:pt idx="4959">
                  <c:v>28.9</c:v>
                </c:pt>
                <c:pt idx="4960">
                  <c:v>27.1</c:v>
                </c:pt>
                <c:pt idx="4961">
                  <c:v>25.26</c:v>
                </c:pt>
                <c:pt idx="4962">
                  <c:v>25.62</c:v>
                </c:pt>
                <c:pt idx="4963">
                  <c:v>24.32</c:v>
                </c:pt>
                <c:pt idx="4964">
                  <c:v>23.55</c:v>
                </c:pt>
                <c:pt idx="4965">
                  <c:v>24.15</c:v>
                </c:pt>
                <c:pt idx="4966">
                  <c:v>23.86</c:v>
                </c:pt>
                <c:pt idx="4967">
                  <c:v>23.42</c:v>
                </c:pt>
                <c:pt idx="4968">
                  <c:v>23.69</c:v>
                </c:pt>
                <c:pt idx="4969">
                  <c:v>23.65</c:v>
                </c:pt>
                <c:pt idx="4970">
                  <c:v>23.92</c:v>
                </c:pt>
                <c:pt idx="4971">
                  <c:v>24.06</c:v>
                </c:pt>
                <c:pt idx="4972">
                  <c:v>23.08</c:v>
                </c:pt>
                <c:pt idx="4973">
                  <c:v>23.49</c:v>
                </c:pt>
                <c:pt idx="4974">
                  <c:v>24.95</c:v>
                </c:pt>
                <c:pt idx="4975">
                  <c:v>25.61</c:v>
                </c:pt>
                <c:pt idx="4976">
                  <c:v>24.88</c:v>
                </c:pt>
                <c:pt idx="4977">
                  <c:v>25.19</c:v>
                </c:pt>
                <c:pt idx="4978">
                  <c:v>25.61</c:v>
                </c:pt>
                <c:pt idx="4979">
                  <c:v>28.27</c:v>
                </c:pt>
                <c:pt idx="4980">
                  <c:v>28.68</c:v>
                </c:pt>
                <c:pt idx="4981">
                  <c:v>26.84</c:v>
                </c:pt>
                <c:pt idx="4982">
                  <c:v>25.7</c:v>
                </c:pt>
                <c:pt idx="4983">
                  <c:v>24.68</c:v>
                </c:pt>
                <c:pt idx="4984">
                  <c:v>24.18</c:v>
                </c:pt>
                <c:pt idx="4985">
                  <c:v>23.12</c:v>
                </c:pt>
                <c:pt idx="4986">
                  <c:v>23.01</c:v>
                </c:pt>
                <c:pt idx="4987">
                  <c:v>22.99</c:v>
                </c:pt>
                <c:pt idx="4988">
                  <c:v>22.86</c:v>
                </c:pt>
                <c:pt idx="4989">
                  <c:v>21.72</c:v>
                </c:pt>
                <c:pt idx="4990">
                  <c:v>21.43</c:v>
                </c:pt>
                <c:pt idx="4991">
                  <c:v>21.49</c:v>
                </c:pt>
                <c:pt idx="4992">
                  <c:v>20.9</c:v>
                </c:pt>
                <c:pt idx="4993">
                  <c:v>22.22</c:v>
                </c:pt>
                <c:pt idx="4994">
                  <c:v>20.69</c:v>
                </c:pt>
                <c:pt idx="4995">
                  <c:v>22.27</c:v>
                </c:pt>
                <c:pt idx="4996">
                  <c:v>24.31</c:v>
                </c:pt>
                <c:pt idx="4997">
                  <c:v>24.83</c:v>
                </c:pt>
                <c:pt idx="4998">
                  <c:v>27.91</c:v>
                </c:pt>
                <c:pt idx="4999">
                  <c:v>24.76</c:v>
                </c:pt>
                <c:pt idx="5000">
                  <c:v>30.69</c:v>
                </c:pt>
                <c:pt idx="5001">
                  <c:v>29.78</c:v>
                </c:pt>
                <c:pt idx="5002">
                  <c:v>28.81</c:v>
                </c:pt>
                <c:pt idx="5003">
                  <c:v>27.72</c:v>
                </c:pt>
                <c:pt idx="5004">
                  <c:v>25.43</c:v>
                </c:pt>
                <c:pt idx="5005">
                  <c:v>24.19</c:v>
                </c:pt>
                <c:pt idx="5006">
                  <c:v>23.15</c:v>
                </c:pt>
                <c:pt idx="5007">
                  <c:v>22.84</c:v>
                </c:pt>
                <c:pt idx="5008">
                  <c:v>23</c:v>
                </c:pt>
                <c:pt idx="5009">
                  <c:v>24.24</c:v>
                </c:pt>
                <c:pt idx="5010">
                  <c:v>23.36</c:v>
                </c:pt>
                <c:pt idx="5011">
                  <c:v>22.89</c:v>
                </c:pt>
                <c:pt idx="5012">
                  <c:v>22.41</c:v>
                </c:pt>
                <c:pt idx="5013">
                  <c:v>21.63</c:v>
                </c:pt>
                <c:pt idx="5014">
                  <c:v>22.63</c:v>
                </c:pt>
                <c:pt idx="5015">
                  <c:v>22.19</c:v>
                </c:pt>
                <c:pt idx="5016">
                  <c:v>21.16</c:v>
                </c:pt>
                <c:pt idx="5017">
                  <c:v>20.47</c:v>
                </c:pt>
                <c:pt idx="5018">
                  <c:v>20.48</c:v>
                </c:pt>
                <c:pt idx="5019">
                  <c:v>24.74</c:v>
                </c:pt>
                <c:pt idx="5020">
                  <c:v>24.51</c:v>
                </c:pt>
                <c:pt idx="5021">
                  <c:v>21.92</c:v>
                </c:pt>
                <c:pt idx="5022">
                  <c:v>21.12</c:v>
                </c:pt>
                <c:pt idx="5023">
                  <c:v>22.46</c:v>
                </c:pt>
                <c:pt idx="5024">
                  <c:v>21.25</c:v>
                </c:pt>
                <c:pt idx="5025">
                  <c:v>22.1</c:v>
                </c:pt>
                <c:pt idx="5026">
                  <c:v>23.69</c:v>
                </c:pt>
                <c:pt idx="5027">
                  <c:v>22.66</c:v>
                </c:pt>
                <c:pt idx="5028">
                  <c:v>22.32</c:v>
                </c:pt>
                <c:pt idx="5029">
                  <c:v>21.59</c:v>
                </c:pt>
                <c:pt idx="5030">
                  <c:v>21.15</c:v>
                </c:pt>
                <c:pt idx="5031">
                  <c:v>21.5</c:v>
                </c:pt>
                <c:pt idx="5032">
                  <c:v>20.54</c:v>
                </c:pt>
                <c:pt idx="5033">
                  <c:v>22.57</c:v>
                </c:pt>
                <c:pt idx="5034">
                  <c:v>21.68</c:v>
                </c:pt>
                <c:pt idx="5035">
                  <c:v>20.49</c:v>
                </c:pt>
                <c:pt idx="5036">
                  <c:v>19.54</c:v>
                </c:pt>
                <c:pt idx="5037">
                  <c:v>19.71</c:v>
                </c:pt>
                <c:pt idx="5038">
                  <c:v>19.47</c:v>
                </c:pt>
                <c:pt idx="5039">
                  <c:v>19.93</c:v>
                </c:pt>
                <c:pt idx="5040">
                  <c:v>20.010000000000002</c:v>
                </c:pt>
                <c:pt idx="5041">
                  <c:v>19.96</c:v>
                </c:pt>
                <c:pt idx="5042">
                  <c:v>21.68</c:v>
                </c:pt>
                <c:pt idx="5043">
                  <c:v>20.04</c:v>
                </c:pt>
                <c:pt idx="5044">
                  <c:v>19.350000000000001</c:v>
                </c:pt>
                <c:pt idx="5045">
                  <c:v>19.16</c:v>
                </c:pt>
                <c:pt idx="5046">
                  <c:v>19.059999999999999</c:v>
                </c:pt>
                <c:pt idx="5047">
                  <c:v>18.13</c:v>
                </c:pt>
                <c:pt idx="5048">
                  <c:v>17.55</c:v>
                </c:pt>
                <c:pt idx="5049">
                  <c:v>18.25</c:v>
                </c:pt>
                <c:pt idx="5050">
                  <c:v>17.850000000000001</c:v>
                </c:pt>
                <c:pt idx="5051">
                  <c:v>17.63</c:v>
                </c:pt>
                <c:pt idx="5052">
                  <c:v>17.91</c:v>
                </c:pt>
                <c:pt idx="5053">
                  <c:v>17.579999999999998</c:v>
                </c:pt>
                <c:pt idx="5054">
                  <c:v>18.68</c:v>
                </c:pt>
                <c:pt idx="5055">
                  <c:v>22.27</c:v>
                </c:pt>
                <c:pt idx="5056">
                  <c:v>27.31</c:v>
                </c:pt>
                <c:pt idx="5057">
                  <c:v>25.41</c:v>
                </c:pt>
                <c:pt idx="5058">
                  <c:v>24.55</c:v>
                </c:pt>
                <c:pt idx="5059">
                  <c:v>23.14</c:v>
                </c:pt>
                <c:pt idx="5060">
                  <c:v>23.73</c:v>
                </c:pt>
                <c:pt idx="5061">
                  <c:v>24.62</c:v>
                </c:pt>
                <c:pt idx="5062">
                  <c:v>22.59</c:v>
                </c:pt>
                <c:pt idx="5063">
                  <c:v>21.48</c:v>
                </c:pt>
                <c:pt idx="5064">
                  <c:v>21.6</c:v>
                </c:pt>
                <c:pt idx="5065">
                  <c:v>26.08</c:v>
                </c:pt>
                <c:pt idx="5066">
                  <c:v>26.11</c:v>
                </c:pt>
                <c:pt idx="5067">
                  <c:v>26.51</c:v>
                </c:pt>
                <c:pt idx="5068">
                  <c:v>26</c:v>
                </c:pt>
                <c:pt idx="5069">
                  <c:v>25.4</c:v>
                </c:pt>
                <c:pt idx="5070">
                  <c:v>23.96</c:v>
                </c:pt>
                <c:pt idx="5071">
                  <c:v>22.73</c:v>
                </c:pt>
                <c:pt idx="5072">
                  <c:v>22.25</c:v>
                </c:pt>
                <c:pt idx="5073">
                  <c:v>21.72</c:v>
                </c:pt>
                <c:pt idx="5074">
                  <c:v>20.63</c:v>
                </c:pt>
                <c:pt idx="5075">
                  <c:v>20.02</c:v>
                </c:pt>
                <c:pt idx="5076">
                  <c:v>19.940000000000001</c:v>
                </c:pt>
                <c:pt idx="5077">
                  <c:v>21.37</c:v>
                </c:pt>
                <c:pt idx="5078">
                  <c:v>20.27</c:v>
                </c:pt>
                <c:pt idx="5079">
                  <c:v>20.100000000000001</c:v>
                </c:pt>
                <c:pt idx="5080">
                  <c:v>19.5</c:v>
                </c:pt>
                <c:pt idx="5081">
                  <c:v>19.260000000000002</c:v>
                </c:pt>
                <c:pt idx="5082">
                  <c:v>19.059999999999999</c:v>
                </c:pt>
                <c:pt idx="5083">
                  <c:v>18.829999999999998</c:v>
                </c:pt>
                <c:pt idx="5084">
                  <c:v>18.72</c:v>
                </c:pt>
                <c:pt idx="5085">
                  <c:v>17.420000000000002</c:v>
                </c:pt>
                <c:pt idx="5086">
                  <c:v>17.79</c:v>
                </c:pt>
                <c:pt idx="5087">
                  <c:v>17.920000000000002</c:v>
                </c:pt>
                <c:pt idx="5088">
                  <c:v>18.57</c:v>
                </c:pt>
                <c:pt idx="5089">
                  <c:v>18.059999999999999</c:v>
                </c:pt>
                <c:pt idx="5090">
                  <c:v>17.579999999999998</c:v>
                </c:pt>
                <c:pt idx="5091">
                  <c:v>18</c:v>
                </c:pt>
                <c:pt idx="5092">
                  <c:v>17.690000000000001</c:v>
                </c:pt>
                <c:pt idx="5093">
                  <c:v>16.91</c:v>
                </c:pt>
                <c:pt idx="5094">
                  <c:v>16.62</c:v>
                </c:pt>
                <c:pt idx="5095">
                  <c:v>16.97</c:v>
                </c:pt>
                <c:pt idx="5096">
                  <c:v>16.87</c:v>
                </c:pt>
                <c:pt idx="5097">
                  <c:v>16.350000000000001</c:v>
                </c:pt>
                <c:pt idx="5098">
                  <c:v>17.55</c:v>
                </c:pt>
                <c:pt idx="5099">
                  <c:v>18.399999999999999</c:v>
                </c:pt>
                <c:pt idx="5100">
                  <c:v>17.77</c:v>
                </c:pt>
                <c:pt idx="5101">
                  <c:v>17.59</c:v>
                </c:pt>
                <c:pt idx="5102">
                  <c:v>17.13</c:v>
                </c:pt>
                <c:pt idx="5103">
                  <c:v>17.59</c:v>
                </c:pt>
                <c:pt idx="5104">
                  <c:v>17.47</c:v>
                </c:pt>
                <c:pt idx="5105">
                  <c:v>17.02</c:v>
                </c:pt>
                <c:pt idx="5106">
                  <c:v>16.23</c:v>
                </c:pt>
                <c:pt idx="5107">
                  <c:v>16.62</c:v>
                </c:pt>
                <c:pt idx="5108">
                  <c:v>16.48</c:v>
                </c:pt>
                <c:pt idx="5109">
                  <c:v>16.14</c:v>
                </c:pt>
                <c:pt idx="5110">
                  <c:v>15.58</c:v>
                </c:pt>
                <c:pt idx="5111">
                  <c:v>16.2</c:v>
                </c:pt>
                <c:pt idx="5112">
                  <c:v>15.59</c:v>
                </c:pt>
                <c:pt idx="5113">
                  <c:v>15.89</c:v>
                </c:pt>
                <c:pt idx="5114">
                  <c:v>18.36</c:v>
                </c:pt>
                <c:pt idx="5115">
                  <c:v>17.34</c:v>
                </c:pt>
                <c:pt idx="5116">
                  <c:v>15.73</c:v>
                </c:pt>
                <c:pt idx="5117">
                  <c:v>16.32</c:v>
                </c:pt>
                <c:pt idx="5118">
                  <c:v>16.47</c:v>
                </c:pt>
                <c:pt idx="5119">
                  <c:v>16.62</c:v>
                </c:pt>
                <c:pt idx="5120">
                  <c:v>17.47</c:v>
                </c:pt>
                <c:pt idx="5121">
                  <c:v>22.81</c:v>
                </c:pt>
                <c:pt idx="5122">
                  <c:v>21.08</c:v>
                </c:pt>
                <c:pt idx="5123">
                  <c:v>18.440000000000001</c:v>
                </c:pt>
                <c:pt idx="5124">
                  <c:v>22.05</c:v>
                </c:pt>
                <c:pt idx="5125">
                  <c:v>20.190000000000001</c:v>
                </c:pt>
                <c:pt idx="5126">
                  <c:v>23.84</c:v>
                </c:pt>
                <c:pt idx="5127">
                  <c:v>24.91</c:v>
                </c:pt>
                <c:pt idx="5128">
                  <c:v>32.799999999999997</c:v>
                </c:pt>
                <c:pt idx="5129">
                  <c:v>40.950000000000003</c:v>
                </c:pt>
                <c:pt idx="5130">
                  <c:v>28.84</c:v>
                </c:pt>
                <c:pt idx="5131">
                  <c:v>28.32</c:v>
                </c:pt>
                <c:pt idx="5132">
                  <c:v>25.52</c:v>
                </c:pt>
                <c:pt idx="5133">
                  <c:v>26.68</c:v>
                </c:pt>
                <c:pt idx="5134">
                  <c:v>31.24</c:v>
                </c:pt>
                <c:pt idx="5135">
                  <c:v>30.84</c:v>
                </c:pt>
                <c:pt idx="5136">
                  <c:v>33.549999999999997</c:v>
                </c:pt>
                <c:pt idx="5137">
                  <c:v>35.32</c:v>
                </c:pt>
                <c:pt idx="5138">
                  <c:v>45.79</c:v>
                </c:pt>
                <c:pt idx="5139">
                  <c:v>40.1</c:v>
                </c:pt>
                <c:pt idx="5140">
                  <c:v>38.32</c:v>
                </c:pt>
                <c:pt idx="5141">
                  <c:v>34.61</c:v>
                </c:pt>
                <c:pt idx="5142">
                  <c:v>35.020000000000003</c:v>
                </c:pt>
                <c:pt idx="5143">
                  <c:v>29.68</c:v>
                </c:pt>
                <c:pt idx="5144">
                  <c:v>32.07</c:v>
                </c:pt>
                <c:pt idx="5145">
                  <c:v>35.54</c:v>
                </c:pt>
                <c:pt idx="5146">
                  <c:v>30.17</c:v>
                </c:pt>
                <c:pt idx="5147">
                  <c:v>29.46</c:v>
                </c:pt>
                <c:pt idx="5148">
                  <c:v>35.479999999999997</c:v>
                </c:pt>
                <c:pt idx="5149">
                  <c:v>36.57</c:v>
                </c:pt>
                <c:pt idx="5150">
                  <c:v>33.700000000000003</c:v>
                </c:pt>
                <c:pt idx="5151">
                  <c:v>33.729999999999997</c:v>
                </c:pt>
                <c:pt idx="5152">
                  <c:v>30.57</c:v>
                </c:pt>
                <c:pt idx="5153">
                  <c:v>28.79</c:v>
                </c:pt>
                <c:pt idx="5154">
                  <c:v>28.58</c:v>
                </c:pt>
                <c:pt idx="5155">
                  <c:v>25.87</c:v>
                </c:pt>
                <c:pt idx="5156">
                  <c:v>25.92</c:v>
                </c:pt>
                <c:pt idx="5157">
                  <c:v>25.05</c:v>
                </c:pt>
                <c:pt idx="5158">
                  <c:v>23.95</c:v>
                </c:pt>
                <c:pt idx="5159">
                  <c:v>24.88</c:v>
                </c:pt>
                <c:pt idx="5160">
                  <c:v>27.05</c:v>
                </c:pt>
                <c:pt idx="5161">
                  <c:v>26.91</c:v>
                </c:pt>
                <c:pt idx="5162">
                  <c:v>29.74</c:v>
                </c:pt>
                <c:pt idx="5163">
                  <c:v>28.53</c:v>
                </c:pt>
                <c:pt idx="5164">
                  <c:v>29</c:v>
                </c:pt>
                <c:pt idx="5165">
                  <c:v>34.130000000000003</c:v>
                </c:pt>
                <c:pt idx="5166">
                  <c:v>34.54</c:v>
                </c:pt>
                <c:pt idx="5167">
                  <c:v>32.86</c:v>
                </c:pt>
                <c:pt idx="5168">
                  <c:v>30.12</c:v>
                </c:pt>
                <c:pt idx="5169">
                  <c:v>29.65</c:v>
                </c:pt>
                <c:pt idx="5170">
                  <c:v>26.84</c:v>
                </c:pt>
                <c:pt idx="5171">
                  <c:v>25.71</c:v>
                </c:pt>
                <c:pt idx="5172">
                  <c:v>24.98</c:v>
                </c:pt>
                <c:pt idx="5173">
                  <c:v>24.43</c:v>
                </c:pt>
                <c:pt idx="5174">
                  <c:v>24.56</c:v>
                </c:pt>
                <c:pt idx="5175">
                  <c:v>24.89</c:v>
                </c:pt>
                <c:pt idx="5176">
                  <c:v>25.14</c:v>
                </c:pt>
                <c:pt idx="5177">
                  <c:v>26.25</c:v>
                </c:pt>
                <c:pt idx="5178">
                  <c:v>25.97</c:v>
                </c:pt>
                <c:pt idx="5179">
                  <c:v>23.93</c:v>
                </c:pt>
                <c:pt idx="5180">
                  <c:v>25.64</c:v>
                </c:pt>
                <c:pt idx="5181">
                  <c:v>24.63</c:v>
                </c:pt>
                <c:pt idx="5182">
                  <c:v>23.47</c:v>
                </c:pt>
                <c:pt idx="5183">
                  <c:v>22.73</c:v>
                </c:pt>
                <c:pt idx="5184">
                  <c:v>23.19</c:v>
                </c:pt>
                <c:pt idx="5185">
                  <c:v>24.25</c:v>
                </c:pt>
                <c:pt idx="5186">
                  <c:v>24.13</c:v>
                </c:pt>
                <c:pt idx="5187">
                  <c:v>23.5</c:v>
                </c:pt>
                <c:pt idx="5188">
                  <c:v>22.01</c:v>
                </c:pt>
                <c:pt idx="5189">
                  <c:v>22.63</c:v>
                </c:pt>
                <c:pt idx="5190">
                  <c:v>22.21</c:v>
                </c:pt>
                <c:pt idx="5191">
                  <c:v>22.1</c:v>
                </c:pt>
                <c:pt idx="5192">
                  <c:v>21.74</c:v>
                </c:pt>
                <c:pt idx="5193">
                  <c:v>22.14</c:v>
                </c:pt>
                <c:pt idx="5194">
                  <c:v>22.37</c:v>
                </c:pt>
                <c:pt idx="5195">
                  <c:v>25.39</c:v>
                </c:pt>
                <c:pt idx="5196">
                  <c:v>25.73</c:v>
                </c:pt>
                <c:pt idx="5197">
                  <c:v>26.24</c:v>
                </c:pt>
                <c:pt idx="5198">
                  <c:v>26.1</c:v>
                </c:pt>
                <c:pt idx="5199">
                  <c:v>24.33</c:v>
                </c:pt>
                <c:pt idx="5200">
                  <c:v>24.59</c:v>
                </c:pt>
                <c:pt idx="5201">
                  <c:v>26.44</c:v>
                </c:pt>
                <c:pt idx="5202">
                  <c:v>25.49</c:v>
                </c:pt>
                <c:pt idx="5203">
                  <c:v>25.66</c:v>
                </c:pt>
                <c:pt idx="5204">
                  <c:v>27.46</c:v>
                </c:pt>
                <c:pt idx="5205">
                  <c:v>26.7</c:v>
                </c:pt>
                <c:pt idx="5206">
                  <c:v>27.37</c:v>
                </c:pt>
                <c:pt idx="5207">
                  <c:v>24.45</c:v>
                </c:pt>
                <c:pt idx="5208">
                  <c:v>27.21</c:v>
                </c:pt>
                <c:pt idx="5209">
                  <c:v>26.05</c:v>
                </c:pt>
                <c:pt idx="5210">
                  <c:v>23.89</c:v>
                </c:pt>
                <c:pt idx="5211">
                  <c:v>23.19</c:v>
                </c:pt>
                <c:pt idx="5212">
                  <c:v>21.31</c:v>
                </c:pt>
                <c:pt idx="5213">
                  <c:v>23.8</c:v>
                </c:pt>
                <c:pt idx="5214">
                  <c:v>23.25</c:v>
                </c:pt>
                <c:pt idx="5215">
                  <c:v>22.81</c:v>
                </c:pt>
                <c:pt idx="5216">
                  <c:v>21.99</c:v>
                </c:pt>
                <c:pt idx="5217">
                  <c:v>21.21</c:v>
                </c:pt>
                <c:pt idx="5218">
                  <c:v>21.56</c:v>
                </c:pt>
                <c:pt idx="5219">
                  <c:v>22.1</c:v>
                </c:pt>
                <c:pt idx="5220">
                  <c:v>21.72</c:v>
                </c:pt>
                <c:pt idx="5221">
                  <c:v>22.01</c:v>
                </c:pt>
                <c:pt idx="5222">
                  <c:v>21.5</c:v>
                </c:pt>
                <c:pt idx="5223">
                  <c:v>22.35</c:v>
                </c:pt>
                <c:pt idx="5224">
                  <c:v>22.51</c:v>
                </c:pt>
                <c:pt idx="5225">
                  <c:v>23.87</c:v>
                </c:pt>
                <c:pt idx="5226">
                  <c:v>21.71</c:v>
                </c:pt>
                <c:pt idx="5227">
                  <c:v>22.54</c:v>
                </c:pt>
                <c:pt idx="5228">
                  <c:v>22.6</c:v>
                </c:pt>
                <c:pt idx="5229">
                  <c:v>23.25</c:v>
                </c:pt>
                <c:pt idx="5230">
                  <c:v>23.7</c:v>
                </c:pt>
                <c:pt idx="5231">
                  <c:v>22.5</c:v>
                </c:pt>
                <c:pt idx="5232">
                  <c:v>23.53</c:v>
                </c:pt>
                <c:pt idx="5233">
                  <c:v>21.76</c:v>
                </c:pt>
                <c:pt idx="5234">
                  <c:v>21.49</c:v>
                </c:pt>
                <c:pt idx="5235">
                  <c:v>21.56</c:v>
                </c:pt>
                <c:pt idx="5236">
                  <c:v>20.71</c:v>
                </c:pt>
                <c:pt idx="5237">
                  <c:v>18.96</c:v>
                </c:pt>
                <c:pt idx="5238">
                  <c:v>18.93</c:v>
                </c:pt>
                <c:pt idx="5239">
                  <c:v>19.07</c:v>
                </c:pt>
                <c:pt idx="5240">
                  <c:v>19.88</c:v>
                </c:pt>
                <c:pt idx="5241">
                  <c:v>19.03</c:v>
                </c:pt>
                <c:pt idx="5242">
                  <c:v>19.09</c:v>
                </c:pt>
                <c:pt idx="5243">
                  <c:v>20.63</c:v>
                </c:pt>
                <c:pt idx="5244">
                  <c:v>19.79</c:v>
                </c:pt>
                <c:pt idx="5245">
                  <c:v>19.27</c:v>
                </c:pt>
                <c:pt idx="5246">
                  <c:v>18.78</c:v>
                </c:pt>
                <c:pt idx="5247">
                  <c:v>19.850000000000001</c:v>
                </c:pt>
                <c:pt idx="5248">
                  <c:v>20.22</c:v>
                </c:pt>
                <c:pt idx="5249">
                  <c:v>20.71</c:v>
                </c:pt>
                <c:pt idx="5250">
                  <c:v>20.88</c:v>
                </c:pt>
                <c:pt idx="5251">
                  <c:v>21.2</c:v>
                </c:pt>
                <c:pt idx="5252">
                  <c:v>21.83</c:v>
                </c:pt>
                <c:pt idx="5253">
                  <c:v>21.57</c:v>
                </c:pt>
                <c:pt idx="5254">
                  <c:v>19.559999999999999</c:v>
                </c:pt>
                <c:pt idx="5255">
                  <c:v>18.52</c:v>
                </c:pt>
                <c:pt idx="5256">
                  <c:v>18.260000000000002</c:v>
                </c:pt>
                <c:pt idx="5257">
                  <c:v>18.29</c:v>
                </c:pt>
                <c:pt idx="5258">
                  <c:v>19.079999999999998</c:v>
                </c:pt>
                <c:pt idx="5259">
                  <c:v>18.47</c:v>
                </c:pt>
                <c:pt idx="5260">
                  <c:v>18.64</c:v>
                </c:pt>
                <c:pt idx="5261">
                  <c:v>20.61</c:v>
                </c:pt>
                <c:pt idx="5262">
                  <c:v>20.2</c:v>
                </c:pt>
                <c:pt idx="5263">
                  <c:v>22.58</c:v>
                </c:pt>
                <c:pt idx="5264">
                  <c:v>21.76</c:v>
                </c:pt>
                <c:pt idx="5265">
                  <c:v>18.75</c:v>
                </c:pt>
                <c:pt idx="5266">
                  <c:v>18.04</c:v>
                </c:pt>
                <c:pt idx="5267">
                  <c:v>18.37</c:v>
                </c:pt>
                <c:pt idx="5268">
                  <c:v>20.63</c:v>
                </c:pt>
                <c:pt idx="5269">
                  <c:v>19.559999999999999</c:v>
                </c:pt>
                <c:pt idx="5270">
                  <c:v>22.22</c:v>
                </c:pt>
                <c:pt idx="5271">
                  <c:v>21.53</c:v>
                </c:pt>
                <c:pt idx="5272">
                  <c:v>23.54</c:v>
                </c:pt>
                <c:pt idx="5273">
                  <c:v>21.36</c:v>
                </c:pt>
                <c:pt idx="5274">
                  <c:v>19.39</c:v>
                </c:pt>
                <c:pt idx="5275">
                  <c:v>18.010000000000002</c:v>
                </c:pt>
                <c:pt idx="5276">
                  <c:v>18.02</c:v>
                </c:pt>
                <c:pt idx="5277">
                  <c:v>17.989999999999998</c:v>
                </c:pt>
                <c:pt idx="5278">
                  <c:v>17.739999999999998</c:v>
                </c:pt>
                <c:pt idx="5279">
                  <c:v>17.25</c:v>
                </c:pt>
                <c:pt idx="5280">
                  <c:v>17.61</c:v>
                </c:pt>
                <c:pt idx="5281">
                  <c:v>17.55</c:v>
                </c:pt>
                <c:pt idx="5282">
                  <c:v>17.61</c:v>
                </c:pt>
                <c:pt idx="5283">
                  <c:v>17.940000000000001</c:v>
                </c:pt>
                <c:pt idx="5284">
                  <c:v>17.39</c:v>
                </c:pt>
                <c:pt idx="5285">
                  <c:v>16.11</c:v>
                </c:pt>
                <c:pt idx="5286">
                  <c:v>16.41</c:v>
                </c:pt>
                <c:pt idx="5287">
                  <c:v>16.489999999999998</c:v>
                </c:pt>
                <c:pt idx="5288">
                  <c:v>15.45</c:v>
                </c:pt>
                <c:pt idx="5289">
                  <c:v>16.47</c:v>
                </c:pt>
                <c:pt idx="5290">
                  <c:v>17.670000000000002</c:v>
                </c:pt>
                <c:pt idx="5291">
                  <c:v>17.52</c:v>
                </c:pt>
                <c:pt idx="5292">
                  <c:v>17.28</c:v>
                </c:pt>
                <c:pt idx="5293">
                  <c:v>17.52</c:v>
                </c:pt>
                <c:pt idx="5294">
                  <c:v>17.75</c:v>
                </c:pt>
                <c:pt idx="5295">
                  <c:v>17.61</c:v>
                </c:pt>
                <c:pt idx="5296">
                  <c:v>17.38</c:v>
                </c:pt>
                <c:pt idx="5297">
                  <c:v>17.02</c:v>
                </c:pt>
                <c:pt idx="5298">
                  <c:v>17.399999999999999</c:v>
                </c:pt>
                <c:pt idx="5299">
                  <c:v>17.14</c:v>
                </c:pt>
                <c:pt idx="5300">
                  <c:v>17.54</c:v>
                </c:pt>
                <c:pt idx="5301">
                  <c:v>16.89</c:v>
                </c:pt>
                <c:pt idx="5302">
                  <c:v>16.239999999999998</c:v>
                </c:pt>
                <c:pt idx="5303">
                  <c:v>16.39</c:v>
                </c:pt>
                <c:pt idx="5304">
                  <c:v>15.46</c:v>
                </c:pt>
                <c:pt idx="5305">
                  <c:v>15.87</c:v>
                </c:pt>
                <c:pt idx="5306">
                  <c:v>17.309999999999999</c:v>
                </c:pt>
                <c:pt idx="5307">
                  <c:v>17.989999999999998</c:v>
                </c:pt>
                <c:pt idx="5308">
                  <c:v>18.47</c:v>
                </c:pt>
                <c:pt idx="5309">
                  <c:v>17.649999999999999</c:v>
                </c:pt>
                <c:pt idx="5310">
                  <c:v>17.59</c:v>
                </c:pt>
                <c:pt idx="5311">
                  <c:v>16.64</c:v>
                </c:pt>
                <c:pt idx="5312">
                  <c:v>16.149999999999999</c:v>
                </c:pt>
                <c:pt idx="5313">
                  <c:v>20.04</c:v>
                </c:pt>
                <c:pt idx="5314">
                  <c:v>19.53</c:v>
                </c:pt>
                <c:pt idx="5315">
                  <c:v>17.63</c:v>
                </c:pt>
                <c:pt idx="5316">
                  <c:v>17.3</c:v>
                </c:pt>
                <c:pt idx="5317">
                  <c:v>16.690000000000001</c:v>
                </c:pt>
                <c:pt idx="5318">
                  <c:v>15.93</c:v>
                </c:pt>
                <c:pt idx="5319">
                  <c:v>16.28</c:v>
                </c:pt>
                <c:pt idx="5320">
                  <c:v>15.81</c:v>
                </c:pt>
                <c:pt idx="5321">
                  <c:v>15.87</c:v>
                </c:pt>
                <c:pt idx="5322">
                  <c:v>16.09</c:v>
                </c:pt>
                <c:pt idx="5323">
                  <c:v>15.69</c:v>
                </c:pt>
                <c:pt idx="5324">
                  <c:v>15.95</c:v>
                </c:pt>
                <c:pt idx="5325">
                  <c:v>16.37</c:v>
                </c:pt>
                <c:pt idx="5326">
                  <c:v>16.72</c:v>
                </c:pt>
                <c:pt idx="5327">
                  <c:v>16.59</c:v>
                </c:pt>
                <c:pt idx="5328">
                  <c:v>16.43</c:v>
                </c:pt>
                <c:pt idx="5329">
                  <c:v>20.8</c:v>
                </c:pt>
                <c:pt idx="5330">
                  <c:v>22.13</c:v>
                </c:pt>
                <c:pt idx="5331">
                  <c:v>21.32</c:v>
                </c:pt>
                <c:pt idx="5332">
                  <c:v>19.22</c:v>
                </c:pt>
                <c:pt idx="5333">
                  <c:v>18.350000000000001</c:v>
                </c:pt>
                <c:pt idx="5334">
                  <c:v>21.01</c:v>
                </c:pt>
                <c:pt idx="5335">
                  <c:v>20.7</c:v>
                </c:pt>
                <c:pt idx="5336">
                  <c:v>18.600000000000001</c:v>
                </c:pt>
                <c:pt idx="5337">
                  <c:v>19.059999999999999</c:v>
                </c:pt>
                <c:pt idx="5338">
                  <c:v>20.66</c:v>
                </c:pt>
                <c:pt idx="5339">
                  <c:v>19.82</c:v>
                </c:pt>
                <c:pt idx="5340">
                  <c:v>20.22</c:v>
                </c:pt>
                <c:pt idx="5341">
                  <c:v>21.79</c:v>
                </c:pt>
                <c:pt idx="5342">
                  <c:v>20.079999999999998</c:v>
                </c:pt>
                <c:pt idx="5343">
                  <c:v>21.13</c:v>
                </c:pt>
                <c:pt idx="5344">
                  <c:v>24.32</c:v>
                </c:pt>
                <c:pt idx="5345">
                  <c:v>29.4</c:v>
                </c:pt>
                <c:pt idx="5346">
                  <c:v>26.37</c:v>
                </c:pt>
                <c:pt idx="5347">
                  <c:v>24.44</c:v>
                </c:pt>
                <c:pt idx="5348">
                  <c:v>20.61</c:v>
                </c:pt>
                <c:pt idx="5349">
                  <c:v>20.21</c:v>
                </c:pt>
                <c:pt idx="5350">
                  <c:v>19.170000000000002</c:v>
                </c:pt>
                <c:pt idx="5351">
                  <c:v>18</c:v>
                </c:pt>
                <c:pt idx="5352">
                  <c:v>17.91</c:v>
                </c:pt>
                <c:pt idx="5353">
                  <c:v>19.440000000000001</c:v>
                </c:pt>
                <c:pt idx="5354">
                  <c:v>18.16</c:v>
                </c:pt>
                <c:pt idx="5355">
                  <c:v>17.71</c:v>
                </c:pt>
                <c:pt idx="5356">
                  <c:v>17.739999999999998</c:v>
                </c:pt>
                <c:pt idx="5357">
                  <c:v>17.399999999999999</c:v>
                </c:pt>
                <c:pt idx="5358">
                  <c:v>17.5</c:v>
                </c:pt>
                <c:pt idx="5359">
                  <c:v>17.25</c:v>
                </c:pt>
                <c:pt idx="5360">
                  <c:v>16.899999999999999</c:v>
                </c:pt>
                <c:pt idx="5361">
                  <c:v>17.11</c:v>
                </c:pt>
                <c:pt idx="5362">
                  <c:v>17.87</c:v>
                </c:pt>
                <c:pt idx="5363">
                  <c:v>16.59</c:v>
                </c:pt>
                <c:pt idx="5364">
                  <c:v>17.09</c:v>
                </c:pt>
                <c:pt idx="5365">
                  <c:v>16.920000000000002</c:v>
                </c:pt>
                <c:pt idx="5366">
                  <c:v>16.27</c:v>
                </c:pt>
                <c:pt idx="5367">
                  <c:v>15.32</c:v>
                </c:pt>
                <c:pt idx="5368">
                  <c:v>16.96</c:v>
                </c:pt>
                <c:pt idx="5369">
                  <c:v>15.83</c:v>
                </c:pt>
                <c:pt idx="5370">
                  <c:v>15.07</c:v>
                </c:pt>
                <c:pt idx="5371">
                  <c:v>14.69</c:v>
                </c:pt>
                <c:pt idx="5372">
                  <c:v>15.77</c:v>
                </c:pt>
                <c:pt idx="5373">
                  <c:v>15.62</c:v>
                </c:pt>
                <c:pt idx="5374">
                  <c:v>15.35</c:v>
                </c:pt>
                <c:pt idx="5375">
                  <c:v>14.62</c:v>
                </c:pt>
                <c:pt idx="5376">
                  <c:v>14.75</c:v>
                </c:pt>
                <c:pt idx="5377">
                  <c:v>15.99</c:v>
                </c:pt>
                <c:pt idx="5378">
                  <c:v>16.7</c:v>
                </c:pt>
                <c:pt idx="5379">
                  <c:v>17.079999999999998</c:v>
                </c:pt>
                <c:pt idx="5380">
                  <c:v>18.2</c:v>
                </c:pt>
                <c:pt idx="5381">
                  <c:v>18.399999999999999</c:v>
                </c:pt>
                <c:pt idx="5382">
                  <c:v>17.16</c:v>
                </c:pt>
                <c:pt idx="5383">
                  <c:v>15.91</c:v>
                </c:pt>
                <c:pt idx="5384">
                  <c:v>16.95</c:v>
                </c:pt>
                <c:pt idx="5385">
                  <c:v>16.03</c:v>
                </c:pt>
                <c:pt idx="5386">
                  <c:v>17.07</c:v>
                </c:pt>
                <c:pt idx="5387">
                  <c:v>18.239999999999998</c:v>
                </c:pt>
                <c:pt idx="5388">
                  <c:v>17.55</c:v>
                </c:pt>
                <c:pt idx="5389">
                  <c:v>16.23</c:v>
                </c:pt>
                <c:pt idx="5390">
                  <c:v>15.52</c:v>
                </c:pt>
                <c:pt idx="5391">
                  <c:v>17.43</c:v>
                </c:pt>
                <c:pt idx="5392">
                  <c:v>18.27</c:v>
                </c:pt>
                <c:pt idx="5393">
                  <c:v>17.82</c:v>
                </c:pt>
                <c:pt idx="5394">
                  <c:v>17.07</c:v>
                </c:pt>
                <c:pt idx="5395">
                  <c:v>16.09</c:v>
                </c:pt>
                <c:pt idx="5396">
                  <c:v>15.98</c:v>
                </c:pt>
                <c:pt idx="5397">
                  <c:v>15.45</c:v>
                </c:pt>
                <c:pt idx="5398">
                  <c:v>18.3</c:v>
                </c:pt>
                <c:pt idx="5399">
                  <c:v>18.09</c:v>
                </c:pt>
                <c:pt idx="5400">
                  <c:v>17.95</c:v>
                </c:pt>
                <c:pt idx="5401">
                  <c:v>18.489999999999998</c:v>
                </c:pt>
                <c:pt idx="5402">
                  <c:v>18.07</c:v>
                </c:pt>
                <c:pt idx="5403">
                  <c:v>18.79</c:v>
                </c:pt>
                <c:pt idx="5404">
                  <c:v>17.77</c:v>
                </c:pt>
                <c:pt idx="5405">
                  <c:v>18.86</c:v>
                </c:pt>
                <c:pt idx="5406">
                  <c:v>19.61</c:v>
                </c:pt>
                <c:pt idx="5407">
                  <c:v>18.260000000000002</c:v>
                </c:pt>
                <c:pt idx="5408">
                  <c:v>21.32</c:v>
                </c:pt>
                <c:pt idx="5409">
                  <c:v>22.73</c:v>
                </c:pt>
                <c:pt idx="5410">
                  <c:v>21.85</c:v>
                </c:pt>
                <c:pt idx="5411">
                  <c:v>19.989999999999998</c:v>
                </c:pt>
                <c:pt idx="5412">
                  <c:v>18.86</c:v>
                </c:pt>
                <c:pt idx="5413">
                  <c:v>18.52</c:v>
                </c:pt>
                <c:pt idx="5414">
                  <c:v>19.29</c:v>
                </c:pt>
                <c:pt idx="5415">
                  <c:v>21.1</c:v>
                </c:pt>
                <c:pt idx="5416">
                  <c:v>20.56</c:v>
                </c:pt>
                <c:pt idx="5417">
                  <c:v>19.170000000000002</c:v>
                </c:pt>
                <c:pt idx="5418">
                  <c:v>17.27</c:v>
                </c:pt>
                <c:pt idx="5419">
                  <c:v>16.52</c:v>
                </c:pt>
                <c:pt idx="5420">
                  <c:v>15.87</c:v>
                </c:pt>
                <c:pt idx="5421">
                  <c:v>16.059999999999999</c:v>
                </c:pt>
                <c:pt idx="5422">
                  <c:v>16.34</c:v>
                </c:pt>
                <c:pt idx="5423">
                  <c:v>15.95</c:v>
                </c:pt>
                <c:pt idx="5424">
                  <c:v>15.95</c:v>
                </c:pt>
                <c:pt idx="5425">
                  <c:v>18.39</c:v>
                </c:pt>
                <c:pt idx="5426">
                  <c:v>19.87</c:v>
                </c:pt>
                <c:pt idx="5427">
                  <c:v>19.91</c:v>
                </c:pt>
                <c:pt idx="5428">
                  <c:v>20.8</c:v>
                </c:pt>
                <c:pt idx="5429">
                  <c:v>19.53</c:v>
                </c:pt>
                <c:pt idx="5430">
                  <c:v>20.95</c:v>
                </c:pt>
                <c:pt idx="5431">
                  <c:v>19.21</c:v>
                </c:pt>
                <c:pt idx="5432">
                  <c:v>19.09</c:v>
                </c:pt>
                <c:pt idx="5433">
                  <c:v>17.559999999999999</c:v>
                </c:pt>
                <c:pt idx="5434">
                  <c:v>17.52</c:v>
                </c:pt>
                <c:pt idx="5435">
                  <c:v>19.350000000000001</c:v>
                </c:pt>
                <c:pt idx="5436">
                  <c:v>20.23</c:v>
                </c:pt>
                <c:pt idx="5437">
                  <c:v>22.98</c:v>
                </c:pt>
                <c:pt idx="5438">
                  <c:v>23.74</c:v>
                </c:pt>
                <c:pt idx="5439">
                  <c:v>25.25</c:v>
                </c:pt>
                <c:pt idx="5440">
                  <c:v>23.66</c:v>
                </c:pt>
                <c:pt idx="5441">
                  <c:v>24.79</c:v>
                </c:pt>
                <c:pt idx="5442">
                  <c:v>23.38</c:v>
                </c:pt>
                <c:pt idx="5443">
                  <c:v>31.66</c:v>
                </c:pt>
                <c:pt idx="5444">
                  <c:v>32</c:v>
                </c:pt>
                <c:pt idx="5445">
                  <c:v>48</c:v>
                </c:pt>
                <c:pt idx="5446">
                  <c:v>35.06</c:v>
                </c:pt>
                <c:pt idx="5447">
                  <c:v>42.99</c:v>
                </c:pt>
                <c:pt idx="5448">
                  <c:v>39</c:v>
                </c:pt>
                <c:pt idx="5449">
                  <c:v>36.36</c:v>
                </c:pt>
                <c:pt idx="5450">
                  <c:v>31.87</c:v>
                </c:pt>
                <c:pt idx="5451">
                  <c:v>32.85</c:v>
                </c:pt>
                <c:pt idx="5452">
                  <c:v>31.58</c:v>
                </c:pt>
                <c:pt idx="5453">
                  <c:v>42.67</c:v>
                </c:pt>
                <c:pt idx="5454">
                  <c:v>43.05</c:v>
                </c:pt>
                <c:pt idx="5455">
                  <c:v>42.44</c:v>
                </c:pt>
                <c:pt idx="5456">
                  <c:v>36.270000000000003</c:v>
                </c:pt>
                <c:pt idx="5457">
                  <c:v>35.9</c:v>
                </c:pt>
                <c:pt idx="5458">
                  <c:v>39.76</c:v>
                </c:pt>
                <c:pt idx="5459">
                  <c:v>35.590000000000003</c:v>
                </c:pt>
                <c:pt idx="5460">
                  <c:v>32.28</c:v>
                </c:pt>
                <c:pt idx="5461">
                  <c:v>32.89</c:v>
                </c:pt>
                <c:pt idx="5462">
                  <c:v>31.62</c:v>
                </c:pt>
                <c:pt idx="5463">
                  <c:v>31.82</c:v>
                </c:pt>
                <c:pt idx="5464">
                  <c:v>33.92</c:v>
                </c:pt>
                <c:pt idx="5465">
                  <c:v>37</c:v>
                </c:pt>
                <c:pt idx="5466">
                  <c:v>33.380000000000003</c:v>
                </c:pt>
                <c:pt idx="5467">
                  <c:v>34.32</c:v>
                </c:pt>
                <c:pt idx="5468">
                  <c:v>38.520000000000003</c:v>
                </c:pt>
                <c:pt idx="5469">
                  <c:v>38.590000000000003</c:v>
                </c:pt>
                <c:pt idx="5470">
                  <c:v>36.909999999999997</c:v>
                </c:pt>
                <c:pt idx="5471">
                  <c:v>34.6</c:v>
                </c:pt>
                <c:pt idx="5472">
                  <c:v>31.97</c:v>
                </c:pt>
                <c:pt idx="5473">
                  <c:v>30.98</c:v>
                </c:pt>
                <c:pt idx="5474">
                  <c:v>32.729999999999997</c:v>
                </c:pt>
                <c:pt idx="5475">
                  <c:v>32.86</c:v>
                </c:pt>
                <c:pt idx="5476">
                  <c:v>37.32</c:v>
                </c:pt>
                <c:pt idx="5477">
                  <c:v>41.35</c:v>
                </c:pt>
                <c:pt idx="5478">
                  <c:v>41.25</c:v>
                </c:pt>
                <c:pt idx="5479">
                  <c:v>39.020000000000003</c:v>
                </c:pt>
                <c:pt idx="5480">
                  <c:v>37.71</c:v>
                </c:pt>
                <c:pt idx="5481">
                  <c:v>41.08</c:v>
                </c:pt>
                <c:pt idx="5482">
                  <c:v>38.840000000000003</c:v>
                </c:pt>
                <c:pt idx="5483">
                  <c:v>42.96</c:v>
                </c:pt>
                <c:pt idx="5484">
                  <c:v>45.45</c:v>
                </c:pt>
                <c:pt idx="5485">
                  <c:v>40.82</c:v>
                </c:pt>
                <c:pt idx="5486">
                  <c:v>37.81</c:v>
                </c:pt>
                <c:pt idx="5487">
                  <c:v>36.270000000000003</c:v>
                </c:pt>
                <c:pt idx="5488">
                  <c:v>36.200000000000003</c:v>
                </c:pt>
                <c:pt idx="5489">
                  <c:v>33.020000000000003</c:v>
                </c:pt>
                <c:pt idx="5490">
                  <c:v>32.86</c:v>
                </c:pt>
                <c:pt idx="5491">
                  <c:v>31.26</c:v>
                </c:pt>
                <c:pt idx="5492">
                  <c:v>30.7</c:v>
                </c:pt>
                <c:pt idx="5493">
                  <c:v>28.24</c:v>
                </c:pt>
                <c:pt idx="5494">
                  <c:v>33.39</c:v>
                </c:pt>
                <c:pt idx="5495">
                  <c:v>31.56</c:v>
                </c:pt>
                <c:pt idx="5496">
                  <c:v>34.44</c:v>
                </c:pt>
                <c:pt idx="5497">
                  <c:v>34.78</c:v>
                </c:pt>
                <c:pt idx="5498">
                  <c:v>31.32</c:v>
                </c:pt>
                <c:pt idx="5499">
                  <c:v>29.26</c:v>
                </c:pt>
                <c:pt idx="5500">
                  <c:v>32.22</c:v>
                </c:pt>
                <c:pt idx="5501">
                  <c:v>29.86</c:v>
                </c:pt>
                <c:pt idx="5502">
                  <c:v>25.46</c:v>
                </c:pt>
                <c:pt idx="5503">
                  <c:v>24.53</c:v>
                </c:pt>
                <c:pt idx="5504">
                  <c:v>29.96</c:v>
                </c:pt>
                <c:pt idx="5505">
                  <c:v>34.770000000000003</c:v>
                </c:pt>
                <c:pt idx="5506">
                  <c:v>32.74</c:v>
                </c:pt>
                <c:pt idx="5507">
                  <c:v>30.5</c:v>
                </c:pt>
                <c:pt idx="5508">
                  <c:v>30.16</c:v>
                </c:pt>
                <c:pt idx="5509">
                  <c:v>29.85</c:v>
                </c:pt>
                <c:pt idx="5510">
                  <c:v>27.48</c:v>
                </c:pt>
                <c:pt idx="5511">
                  <c:v>36.159999999999997</c:v>
                </c:pt>
                <c:pt idx="5512">
                  <c:v>32.81</c:v>
                </c:pt>
                <c:pt idx="5513">
                  <c:v>30.04</c:v>
                </c:pt>
                <c:pt idx="5514">
                  <c:v>31.13</c:v>
                </c:pt>
                <c:pt idx="5515">
                  <c:v>31.22</c:v>
                </c:pt>
                <c:pt idx="5516">
                  <c:v>33.51</c:v>
                </c:pt>
                <c:pt idx="5517">
                  <c:v>34.51</c:v>
                </c:pt>
                <c:pt idx="5518">
                  <c:v>32</c:v>
                </c:pt>
                <c:pt idx="5519">
                  <c:v>32.909999999999997</c:v>
                </c:pt>
                <c:pt idx="5520">
                  <c:v>31.97</c:v>
                </c:pt>
                <c:pt idx="5521">
                  <c:v>33.979999999999997</c:v>
                </c:pt>
                <c:pt idx="5522">
                  <c:v>34.47</c:v>
                </c:pt>
                <c:pt idx="5523">
                  <c:v>32.130000000000003</c:v>
                </c:pt>
                <c:pt idx="5524">
                  <c:v>30.64</c:v>
                </c:pt>
                <c:pt idx="5525">
                  <c:v>27.8</c:v>
                </c:pt>
                <c:pt idx="5526">
                  <c:v>27.41</c:v>
                </c:pt>
                <c:pt idx="5527">
                  <c:v>27.52</c:v>
                </c:pt>
                <c:pt idx="5528">
                  <c:v>27.84</c:v>
                </c:pt>
                <c:pt idx="5529">
                  <c:v>28.13</c:v>
                </c:pt>
                <c:pt idx="5530">
                  <c:v>28.67</c:v>
                </c:pt>
                <c:pt idx="5531">
                  <c:v>30.59</c:v>
                </c:pt>
                <c:pt idx="5532">
                  <c:v>26.38</c:v>
                </c:pt>
                <c:pt idx="5533">
                  <c:v>25.67</c:v>
                </c:pt>
                <c:pt idx="5534">
                  <c:v>25.41</c:v>
                </c:pt>
                <c:pt idx="5535">
                  <c:v>26.04</c:v>
                </c:pt>
                <c:pt idx="5536">
                  <c:v>25.11</c:v>
                </c:pt>
                <c:pt idx="5537">
                  <c:v>24.29</c:v>
                </c:pt>
                <c:pt idx="5538">
                  <c:v>24.92</c:v>
                </c:pt>
                <c:pt idx="5539">
                  <c:v>23.22</c:v>
                </c:pt>
                <c:pt idx="5540">
                  <c:v>21.43</c:v>
                </c:pt>
                <c:pt idx="5541">
                  <c:v>21.16</c:v>
                </c:pt>
                <c:pt idx="5542">
                  <c:v>20.73</c:v>
                </c:pt>
                <c:pt idx="5543">
                  <c:v>21.91</c:v>
                </c:pt>
                <c:pt idx="5544">
                  <c:v>23.52</c:v>
                </c:pt>
                <c:pt idx="5545">
                  <c:v>22.65</c:v>
                </c:pt>
                <c:pt idx="5546">
                  <c:v>23.4</c:v>
                </c:pt>
                <c:pt idx="5547">
                  <c:v>22.97</c:v>
                </c:pt>
                <c:pt idx="5548">
                  <c:v>22.22</c:v>
                </c:pt>
                <c:pt idx="5549">
                  <c:v>21.48</c:v>
                </c:pt>
                <c:pt idx="5550">
                  <c:v>20.63</c:v>
                </c:pt>
                <c:pt idx="5551">
                  <c:v>21.07</c:v>
                </c:pt>
                <c:pt idx="5552">
                  <c:v>20.69</c:v>
                </c:pt>
                <c:pt idx="5553">
                  <c:v>21.05</c:v>
                </c:pt>
                <c:pt idx="5554">
                  <c:v>20.47</c:v>
                </c:pt>
                <c:pt idx="5555">
                  <c:v>20.91</c:v>
                </c:pt>
                <c:pt idx="5556">
                  <c:v>22.2</c:v>
                </c:pt>
                <c:pt idx="5557">
                  <c:v>20.89</c:v>
                </c:pt>
                <c:pt idx="5558">
                  <c:v>19.87</c:v>
                </c:pt>
                <c:pt idx="5559">
                  <c:v>18.28</c:v>
                </c:pt>
                <c:pt idx="5560">
                  <c:v>18.670000000000002</c:v>
                </c:pt>
                <c:pt idx="5561">
                  <c:v>18.91</c:v>
                </c:pt>
                <c:pt idx="5562">
                  <c:v>18.309999999999999</c:v>
                </c:pt>
                <c:pt idx="5563">
                  <c:v>18.57</c:v>
                </c:pt>
                <c:pt idx="5564">
                  <c:v>18.53</c:v>
                </c:pt>
                <c:pt idx="5565">
                  <c:v>19.399999999999999</c:v>
                </c:pt>
                <c:pt idx="5566">
                  <c:v>19.440000000000001</c:v>
                </c:pt>
                <c:pt idx="5567">
                  <c:v>18.55</c:v>
                </c:pt>
                <c:pt idx="5568">
                  <c:v>17.98</c:v>
                </c:pt>
                <c:pt idx="5569">
                  <c:v>17.100000000000001</c:v>
                </c:pt>
                <c:pt idx="5570">
                  <c:v>17.760000000000002</c:v>
                </c:pt>
                <c:pt idx="5571">
                  <c:v>17.670000000000002</c:v>
                </c:pt>
                <c:pt idx="5572">
                  <c:v>18.16</c:v>
                </c:pt>
                <c:pt idx="5573">
                  <c:v>18.63</c:v>
                </c:pt>
                <c:pt idx="5574">
                  <c:v>20.77</c:v>
                </c:pt>
                <c:pt idx="5575">
                  <c:v>19.04</c:v>
                </c:pt>
                <c:pt idx="5576">
                  <c:v>19.54</c:v>
                </c:pt>
                <c:pt idx="5577">
                  <c:v>21.14</c:v>
                </c:pt>
                <c:pt idx="5578">
                  <c:v>19.22</c:v>
                </c:pt>
                <c:pt idx="5579">
                  <c:v>17.78</c:v>
                </c:pt>
                <c:pt idx="5580">
                  <c:v>18.190000000000001</c:v>
                </c:pt>
                <c:pt idx="5581">
                  <c:v>18.190000000000001</c:v>
                </c:pt>
                <c:pt idx="5582">
                  <c:v>16.829999999999998</c:v>
                </c:pt>
                <c:pt idx="5583">
                  <c:v>17.309999999999999</c:v>
                </c:pt>
                <c:pt idx="5584">
                  <c:v>18.18</c:v>
                </c:pt>
                <c:pt idx="5585">
                  <c:v>17.95</c:v>
                </c:pt>
                <c:pt idx="5586">
                  <c:v>18.43</c:v>
                </c:pt>
                <c:pt idx="5587">
                  <c:v>17.260000000000002</c:v>
                </c:pt>
                <c:pt idx="5588">
                  <c:v>17.29</c:v>
                </c:pt>
                <c:pt idx="5589">
                  <c:v>18.05</c:v>
                </c:pt>
                <c:pt idx="5590">
                  <c:v>20.84</c:v>
                </c:pt>
                <c:pt idx="5591">
                  <c:v>19.07</c:v>
                </c:pt>
                <c:pt idx="5592">
                  <c:v>18.02</c:v>
                </c:pt>
                <c:pt idx="5593">
                  <c:v>17.11</c:v>
                </c:pt>
                <c:pt idx="5594">
                  <c:v>15.64</c:v>
                </c:pt>
                <c:pt idx="5595">
                  <c:v>14.73</c:v>
                </c:pt>
                <c:pt idx="5596">
                  <c:v>15.31</c:v>
                </c:pt>
                <c:pt idx="5597">
                  <c:v>15.43</c:v>
                </c:pt>
                <c:pt idx="5598">
                  <c:v>14.43</c:v>
                </c:pt>
                <c:pt idx="5599">
                  <c:v>15.04</c:v>
                </c:pt>
                <c:pt idx="5600">
                  <c:v>15.58</c:v>
                </c:pt>
                <c:pt idx="5601">
                  <c:v>15.13</c:v>
                </c:pt>
                <c:pt idx="5602">
                  <c:v>15.68</c:v>
                </c:pt>
                <c:pt idx="5603">
                  <c:v>14.82</c:v>
                </c:pt>
                <c:pt idx="5604">
                  <c:v>14.26</c:v>
                </c:pt>
                <c:pt idx="5605">
                  <c:v>15.57</c:v>
                </c:pt>
                <c:pt idx="5606">
                  <c:v>15.47</c:v>
                </c:pt>
                <c:pt idx="5607">
                  <c:v>15.48</c:v>
                </c:pt>
                <c:pt idx="5608">
                  <c:v>15.5</c:v>
                </c:pt>
                <c:pt idx="5609">
                  <c:v>15.64</c:v>
                </c:pt>
                <c:pt idx="5610">
                  <c:v>15.66</c:v>
                </c:pt>
                <c:pt idx="5611">
                  <c:v>16.420000000000002</c:v>
                </c:pt>
                <c:pt idx="5612">
                  <c:v>16.7</c:v>
                </c:pt>
                <c:pt idx="5613">
                  <c:v>18.809999999999999</c:v>
                </c:pt>
                <c:pt idx="5614">
                  <c:v>20.39</c:v>
                </c:pt>
                <c:pt idx="5615">
                  <c:v>20.02</c:v>
                </c:pt>
                <c:pt idx="5616">
                  <c:v>17.2</c:v>
                </c:pt>
                <c:pt idx="5617">
                  <c:v>19.55</c:v>
                </c:pt>
                <c:pt idx="5618">
                  <c:v>19.55</c:v>
                </c:pt>
                <c:pt idx="5619">
                  <c:v>18.46</c:v>
                </c:pt>
                <c:pt idx="5620">
                  <c:v>18.64</c:v>
                </c:pt>
                <c:pt idx="5621">
                  <c:v>18.36</c:v>
                </c:pt>
                <c:pt idx="5622">
                  <c:v>17.440000000000001</c:v>
                </c:pt>
                <c:pt idx="5623">
                  <c:v>18.97</c:v>
                </c:pt>
                <c:pt idx="5624">
                  <c:v>18.100000000000001</c:v>
                </c:pt>
                <c:pt idx="5625">
                  <c:v>16.82</c:v>
                </c:pt>
                <c:pt idx="5626">
                  <c:v>16.239999999999998</c:v>
                </c:pt>
                <c:pt idx="5627">
                  <c:v>16.32</c:v>
                </c:pt>
                <c:pt idx="5628">
                  <c:v>17.149999999999999</c:v>
                </c:pt>
                <c:pt idx="5629">
                  <c:v>16.600000000000001</c:v>
                </c:pt>
                <c:pt idx="5630">
                  <c:v>16.88</c:v>
                </c:pt>
                <c:pt idx="5631">
                  <c:v>17.559999999999999</c:v>
                </c:pt>
                <c:pt idx="5632">
                  <c:v>19.16</c:v>
                </c:pt>
                <c:pt idx="5633">
                  <c:v>18.940000000000001</c:v>
                </c:pt>
                <c:pt idx="5634">
                  <c:v>19.05</c:v>
                </c:pt>
                <c:pt idx="5635">
                  <c:v>20.079999999999998</c:v>
                </c:pt>
                <c:pt idx="5636">
                  <c:v>18.829999999999998</c:v>
                </c:pt>
                <c:pt idx="5637">
                  <c:v>19.89</c:v>
                </c:pt>
                <c:pt idx="5638">
                  <c:v>21.87</c:v>
                </c:pt>
                <c:pt idx="5639">
                  <c:v>21.97</c:v>
                </c:pt>
                <c:pt idx="5640">
                  <c:v>22.27</c:v>
                </c:pt>
                <c:pt idx="5641">
                  <c:v>24.49</c:v>
                </c:pt>
                <c:pt idx="5642">
                  <c:v>25.1</c:v>
                </c:pt>
                <c:pt idx="5643">
                  <c:v>22.01</c:v>
                </c:pt>
                <c:pt idx="5644">
                  <c:v>22.48</c:v>
                </c:pt>
                <c:pt idx="5645">
                  <c:v>22.33</c:v>
                </c:pt>
                <c:pt idx="5646">
                  <c:v>21.54</c:v>
                </c:pt>
                <c:pt idx="5647">
                  <c:v>21.76</c:v>
                </c:pt>
                <c:pt idx="5648">
                  <c:v>21.03</c:v>
                </c:pt>
                <c:pt idx="5649">
                  <c:v>24.14</c:v>
                </c:pt>
                <c:pt idx="5650">
                  <c:v>24.06</c:v>
                </c:pt>
                <c:pt idx="5651">
                  <c:v>26.66</c:v>
                </c:pt>
                <c:pt idx="5652">
                  <c:v>26.12</c:v>
                </c:pt>
                <c:pt idx="5653">
                  <c:v>24.68</c:v>
                </c:pt>
                <c:pt idx="5654">
                  <c:v>22.16</c:v>
                </c:pt>
                <c:pt idx="5655">
                  <c:v>21.72</c:v>
                </c:pt>
                <c:pt idx="5656">
                  <c:v>21.23</c:v>
                </c:pt>
                <c:pt idx="5657">
                  <c:v>23.56</c:v>
                </c:pt>
                <c:pt idx="5658">
                  <c:v>22.09</c:v>
                </c:pt>
                <c:pt idx="5659">
                  <c:v>24.27</c:v>
                </c:pt>
                <c:pt idx="5660">
                  <c:v>21.68</c:v>
                </c:pt>
                <c:pt idx="5661">
                  <c:v>21.11</c:v>
                </c:pt>
                <c:pt idx="5662">
                  <c:v>18.32</c:v>
                </c:pt>
                <c:pt idx="5663">
                  <c:v>18.38</c:v>
                </c:pt>
                <c:pt idx="5664">
                  <c:v>17.239999999999998</c:v>
                </c:pt>
                <c:pt idx="5665">
                  <c:v>20.079999999999998</c:v>
                </c:pt>
                <c:pt idx="5666">
                  <c:v>18.11</c:v>
                </c:pt>
                <c:pt idx="5667">
                  <c:v>20.38</c:v>
                </c:pt>
                <c:pt idx="5668">
                  <c:v>19.72</c:v>
                </c:pt>
                <c:pt idx="5669">
                  <c:v>19.45</c:v>
                </c:pt>
                <c:pt idx="5670">
                  <c:v>19.71</c:v>
                </c:pt>
                <c:pt idx="5671">
                  <c:v>17.079999999999998</c:v>
                </c:pt>
                <c:pt idx="5672">
                  <c:v>16.8</c:v>
                </c:pt>
                <c:pt idx="5673">
                  <c:v>16.66</c:v>
                </c:pt>
                <c:pt idx="5674">
                  <c:v>17.5</c:v>
                </c:pt>
                <c:pt idx="5675">
                  <c:v>17.100000000000001</c:v>
                </c:pt>
                <c:pt idx="5676">
                  <c:v>18.05</c:v>
                </c:pt>
                <c:pt idx="5677">
                  <c:v>18.72</c:v>
                </c:pt>
                <c:pt idx="5678">
                  <c:v>17.95</c:v>
                </c:pt>
                <c:pt idx="5679">
                  <c:v>18.36</c:v>
                </c:pt>
                <c:pt idx="5680">
                  <c:v>16.739999999999998</c:v>
                </c:pt>
                <c:pt idx="5681">
                  <c:v>17.11</c:v>
                </c:pt>
                <c:pt idx="5682">
                  <c:v>16.48</c:v>
                </c:pt>
                <c:pt idx="5683">
                  <c:v>16.16</c:v>
                </c:pt>
                <c:pt idx="5684">
                  <c:v>15.45</c:v>
                </c:pt>
                <c:pt idx="5685">
                  <c:v>16.27</c:v>
                </c:pt>
                <c:pt idx="5686">
                  <c:v>18.62</c:v>
                </c:pt>
                <c:pt idx="5687">
                  <c:v>20.47</c:v>
                </c:pt>
                <c:pt idx="5688">
                  <c:v>19.34</c:v>
                </c:pt>
                <c:pt idx="5689">
                  <c:v>17.53</c:v>
                </c:pt>
                <c:pt idx="5690">
                  <c:v>16.7</c:v>
                </c:pt>
                <c:pt idx="5691">
                  <c:v>18.03</c:v>
                </c:pt>
                <c:pt idx="5692">
                  <c:v>18.93</c:v>
                </c:pt>
                <c:pt idx="5693">
                  <c:v>18.96</c:v>
                </c:pt>
                <c:pt idx="5694">
                  <c:v>17.57</c:v>
                </c:pt>
                <c:pt idx="5695">
                  <c:v>15.64</c:v>
                </c:pt>
                <c:pt idx="5696">
                  <c:v>15.95</c:v>
                </c:pt>
                <c:pt idx="5697">
                  <c:v>15.99</c:v>
                </c:pt>
                <c:pt idx="5698">
                  <c:v>15.32</c:v>
                </c:pt>
                <c:pt idx="5699">
                  <c:v>15.28</c:v>
                </c:pt>
                <c:pt idx="5700">
                  <c:v>14.74</c:v>
                </c:pt>
                <c:pt idx="5701">
                  <c:v>13.7</c:v>
                </c:pt>
                <c:pt idx="5702">
                  <c:v>14.85</c:v>
                </c:pt>
                <c:pt idx="5703">
                  <c:v>14.63</c:v>
                </c:pt>
                <c:pt idx="5704">
                  <c:v>14.29</c:v>
                </c:pt>
                <c:pt idx="5705">
                  <c:v>13.45</c:v>
                </c:pt>
                <c:pt idx="5706">
                  <c:v>14.02</c:v>
                </c:pt>
                <c:pt idx="5707">
                  <c:v>15.02</c:v>
                </c:pt>
                <c:pt idx="5708">
                  <c:v>15.11</c:v>
                </c:pt>
                <c:pt idx="5709">
                  <c:v>15.96</c:v>
                </c:pt>
                <c:pt idx="5710">
                  <c:v>15.18</c:v>
                </c:pt>
                <c:pt idx="5711">
                  <c:v>16.350000000000001</c:v>
                </c:pt>
                <c:pt idx="5712">
                  <c:v>16.489999999999998</c:v>
                </c:pt>
                <c:pt idx="5713">
                  <c:v>17.059999999999999</c:v>
                </c:pt>
                <c:pt idx="5714">
                  <c:v>17.829999999999998</c:v>
                </c:pt>
                <c:pt idx="5715">
                  <c:v>17.47</c:v>
                </c:pt>
                <c:pt idx="5716">
                  <c:v>17.98</c:v>
                </c:pt>
                <c:pt idx="5717">
                  <c:v>17.739999999999998</c:v>
                </c:pt>
                <c:pt idx="5718">
                  <c:v>15.63</c:v>
                </c:pt>
                <c:pt idx="5719">
                  <c:v>14.38</c:v>
                </c:pt>
                <c:pt idx="5720">
                  <c:v>16.28</c:v>
                </c:pt>
                <c:pt idx="5721">
                  <c:v>16.41</c:v>
                </c:pt>
                <c:pt idx="5722">
                  <c:v>15.8</c:v>
                </c:pt>
                <c:pt idx="5723">
                  <c:v>14.05</c:v>
                </c:pt>
                <c:pt idx="5724">
                  <c:v>14.51</c:v>
                </c:pt>
                <c:pt idx="5725">
                  <c:v>14.59</c:v>
                </c:pt>
                <c:pt idx="5726">
                  <c:v>14.18</c:v>
                </c:pt>
                <c:pt idx="5727">
                  <c:v>13.88</c:v>
                </c:pt>
                <c:pt idx="5728">
                  <c:v>14.07</c:v>
                </c:pt>
                <c:pt idx="5729">
                  <c:v>13.98</c:v>
                </c:pt>
                <c:pt idx="5730">
                  <c:v>14.15</c:v>
                </c:pt>
                <c:pt idx="5731">
                  <c:v>15.43</c:v>
                </c:pt>
                <c:pt idx="5732">
                  <c:v>16.809999999999999</c:v>
                </c:pt>
                <c:pt idx="5733">
                  <c:v>14.84</c:v>
                </c:pt>
                <c:pt idx="5734">
                  <c:v>15.73</c:v>
                </c:pt>
                <c:pt idx="5735">
                  <c:v>16.32</c:v>
                </c:pt>
                <c:pt idx="5736">
                  <c:v>15.71</c:v>
                </c:pt>
                <c:pt idx="5737">
                  <c:v>15.43</c:v>
                </c:pt>
                <c:pt idx="5738">
                  <c:v>14.55</c:v>
                </c:pt>
                <c:pt idx="5739">
                  <c:v>14.33</c:v>
                </c:pt>
                <c:pt idx="5740">
                  <c:v>15.11</c:v>
                </c:pt>
                <c:pt idx="5741">
                  <c:v>16.37</c:v>
                </c:pt>
                <c:pt idx="5742">
                  <c:v>16.29</c:v>
                </c:pt>
                <c:pt idx="5743">
                  <c:v>15.59</c:v>
                </c:pt>
                <c:pt idx="5744">
                  <c:v>16.14</c:v>
                </c:pt>
                <c:pt idx="5745">
                  <c:v>15.27</c:v>
                </c:pt>
                <c:pt idx="5746">
                  <c:v>15.22</c:v>
                </c:pt>
                <c:pt idx="5747">
                  <c:v>15.07</c:v>
                </c:pt>
                <c:pt idx="5748">
                  <c:v>15.03</c:v>
                </c:pt>
                <c:pt idx="5749">
                  <c:v>16.97</c:v>
                </c:pt>
                <c:pt idx="5750">
                  <c:v>16.62</c:v>
                </c:pt>
                <c:pt idx="5751">
                  <c:v>18.829999999999998</c:v>
                </c:pt>
                <c:pt idx="5752">
                  <c:v>18.329999999999998</c:v>
                </c:pt>
                <c:pt idx="5753">
                  <c:v>18.12</c:v>
                </c:pt>
                <c:pt idx="5754">
                  <c:v>17.809999999999999</c:v>
                </c:pt>
                <c:pt idx="5755">
                  <c:v>18.600000000000001</c:v>
                </c:pt>
                <c:pt idx="5756">
                  <c:v>16.690000000000001</c:v>
                </c:pt>
                <c:pt idx="5757">
                  <c:v>17.59</c:v>
                </c:pt>
                <c:pt idx="5758">
                  <c:v>18.420000000000002</c:v>
                </c:pt>
                <c:pt idx="5759">
                  <c:v>17.579999999999998</c:v>
                </c:pt>
                <c:pt idx="5760">
                  <c:v>19.079999999999998</c:v>
                </c:pt>
                <c:pt idx="5761">
                  <c:v>18.489999999999998</c:v>
                </c:pt>
                <c:pt idx="5762">
                  <c:v>18.61</c:v>
                </c:pt>
                <c:pt idx="5763">
                  <c:v>16.68</c:v>
                </c:pt>
                <c:pt idx="5764">
                  <c:v>16.649999999999999</c:v>
                </c:pt>
                <c:pt idx="5765">
                  <c:v>17.920000000000002</c:v>
                </c:pt>
                <c:pt idx="5766">
                  <c:v>17.989999999999998</c:v>
                </c:pt>
                <c:pt idx="5767">
                  <c:v>16.41</c:v>
                </c:pt>
                <c:pt idx="5768">
                  <c:v>15.24</c:v>
                </c:pt>
                <c:pt idx="5769">
                  <c:v>15.08</c:v>
                </c:pt>
                <c:pt idx="5770">
                  <c:v>15.31</c:v>
                </c:pt>
                <c:pt idx="5771">
                  <c:v>15.14</c:v>
                </c:pt>
                <c:pt idx="5772">
                  <c:v>15.5</c:v>
                </c:pt>
                <c:pt idx="5773">
                  <c:v>15.92</c:v>
                </c:pt>
                <c:pt idx="5774">
                  <c:v>15.51</c:v>
                </c:pt>
                <c:pt idx="5775">
                  <c:v>15.06</c:v>
                </c:pt>
                <c:pt idx="5776">
                  <c:v>15.87</c:v>
                </c:pt>
                <c:pt idx="5777">
                  <c:v>16.64</c:v>
                </c:pt>
                <c:pt idx="5778">
                  <c:v>17.12</c:v>
                </c:pt>
                <c:pt idx="5779">
                  <c:v>16.46</c:v>
                </c:pt>
                <c:pt idx="5780">
                  <c:v>16.579999999999998</c:v>
                </c:pt>
                <c:pt idx="5781">
                  <c:v>15.87</c:v>
                </c:pt>
                <c:pt idx="5782">
                  <c:v>16.05</c:v>
                </c:pt>
                <c:pt idx="5783">
                  <c:v>15.57</c:v>
                </c:pt>
                <c:pt idx="5784">
                  <c:v>15.95</c:v>
                </c:pt>
                <c:pt idx="5785">
                  <c:v>16.559999999999999</c:v>
                </c:pt>
                <c:pt idx="5786">
                  <c:v>16.989999999999998</c:v>
                </c:pt>
                <c:pt idx="5787">
                  <c:v>16.34</c:v>
                </c:pt>
                <c:pt idx="5788">
                  <c:v>15.57</c:v>
                </c:pt>
                <c:pt idx="5789">
                  <c:v>17.36</c:v>
                </c:pt>
                <c:pt idx="5790">
                  <c:v>17.670000000000002</c:v>
                </c:pt>
                <c:pt idx="5791">
                  <c:v>17.84</c:v>
                </c:pt>
                <c:pt idx="5792">
                  <c:v>17.84</c:v>
                </c:pt>
                <c:pt idx="5793">
                  <c:v>19.48</c:v>
                </c:pt>
                <c:pt idx="5794">
                  <c:v>19.47</c:v>
                </c:pt>
                <c:pt idx="5795">
                  <c:v>21.79</c:v>
                </c:pt>
                <c:pt idx="5796">
                  <c:v>18.02</c:v>
                </c:pt>
                <c:pt idx="5797">
                  <c:v>14.68</c:v>
                </c:pt>
                <c:pt idx="5798">
                  <c:v>14.56</c:v>
                </c:pt>
                <c:pt idx="5799">
                  <c:v>13.83</c:v>
                </c:pt>
                <c:pt idx="5800">
                  <c:v>13.79</c:v>
                </c:pt>
                <c:pt idx="5801">
                  <c:v>13.62</c:v>
                </c:pt>
                <c:pt idx="5802">
                  <c:v>13.81</c:v>
                </c:pt>
                <c:pt idx="5803">
                  <c:v>13.49</c:v>
                </c:pt>
                <c:pt idx="5804">
                  <c:v>13.36</c:v>
                </c:pt>
                <c:pt idx="5805">
                  <c:v>13.52</c:v>
                </c:pt>
                <c:pt idx="5806">
                  <c:v>13.55</c:v>
                </c:pt>
                <c:pt idx="5807">
                  <c:v>13.42</c:v>
                </c:pt>
                <c:pt idx="5808">
                  <c:v>13.57</c:v>
                </c:pt>
                <c:pt idx="5809">
                  <c:v>12.46</c:v>
                </c:pt>
                <c:pt idx="5810">
                  <c:v>12.43</c:v>
                </c:pt>
                <c:pt idx="5811">
                  <c:v>12.46</c:v>
                </c:pt>
                <c:pt idx="5812">
                  <c:v>12.69</c:v>
                </c:pt>
                <c:pt idx="5813">
                  <c:v>12.89</c:v>
                </c:pt>
                <c:pt idx="5814">
                  <c:v>13.57</c:v>
                </c:pt>
                <c:pt idx="5815">
                  <c:v>13.31</c:v>
                </c:pt>
                <c:pt idx="5816">
                  <c:v>14.32</c:v>
                </c:pt>
                <c:pt idx="5817">
                  <c:v>14.38</c:v>
                </c:pt>
                <c:pt idx="5818">
                  <c:v>12.9</c:v>
                </c:pt>
                <c:pt idx="5819">
                  <c:v>14.67</c:v>
                </c:pt>
                <c:pt idx="5820">
                  <c:v>13.72</c:v>
                </c:pt>
                <c:pt idx="5821">
                  <c:v>13.41</c:v>
                </c:pt>
                <c:pt idx="5822">
                  <c:v>13.5</c:v>
                </c:pt>
                <c:pt idx="5823">
                  <c:v>13.02</c:v>
                </c:pt>
                <c:pt idx="5824">
                  <c:v>12.94</c:v>
                </c:pt>
                <c:pt idx="5825">
                  <c:v>12.64</c:v>
                </c:pt>
                <c:pt idx="5826">
                  <c:v>12.98</c:v>
                </c:pt>
                <c:pt idx="5827">
                  <c:v>12.66</c:v>
                </c:pt>
                <c:pt idx="5828">
                  <c:v>12.46</c:v>
                </c:pt>
                <c:pt idx="5829">
                  <c:v>12.31</c:v>
                </c:pt>
                <c:pt idx="5830">
                  <c:v>14.68</c:v>
                </c:pt>
                <c:pt idx="5831">
                  <c:v>15.22</c:v>
                </c:pt>
                <c:pt idx="5832">
                  <c:v>14.17</c:v>
                </c:pt>
                <c:pt idx="5833">
                  <c:v>18.989999999999998</c:v>
                </c:pt>
                <c:pt idx="5834">
                  <c:v>16.87</c:v>
                </c:pt>
                <c:pt idx="5835">
                  <c:v>14.73</c:v>
                </c:pt>
                <c:pt idx="5836">
                  <c:v>15.51</c:v>
                </c:pt>
                <c:pt idx="5837">
                  <c:v>15.36</c:v>
                </c:pt>
                <c:pt idx="5838">
                  <c:v>14.01</c:v>
                </c:pt>
                <c:pt idx="5839">
                  <c:v>13.48</c:v>
                </c:pt>
                <c:pt idx="5840">
                  <c:v>13.53</c:v>
                </c:pt>
                <c:pt idx="5841">
                  <c:v>13.06</c:v>
                </c:pt>
                <c:pt idx="5842">
                  <c:v>12.59</c:v>
                </c:pt>
                <c:pt idx="5843">
                  <c:v>11.56</c:v>
                </c:pt>
                <c:pt idx="5844">
                  <c:v>12.27</c:v>
                </c:pt>
                <c:pt idx="5845">
                  <c:v>11.83</c:v>
                </c:pt>
                <c:pt idx="5846">
                  <c:v>11.3</c:v>
                </c:pt>
                <c:pt idx="5847">
                  <c:v>11.3</c:v>
                </c:pt>
                <c:pt idx="5848">
                  <c:v>13.36</c:v>
                </c:pt>
                <c:pt idx="5849">
                  <c:v>14.39</c:v>
                </c:pt>
                <c:pt idx="5850">
                  <c:v>12.67</c:v>
                </c:pt>
                <c:pt idx="5851">
                  <c:v>13.99</c:v>
                </c:pt>
                <c:pt idx="5852">
                  <c:v>13.57</c:v>
                </c:pt>
                <c:pt idx="5853">
                  <c:v>13.74</c:v>
                </c:pt>
                <c:pt idx="5854">
                  <c:v>12.77</c:v>
                </c:pt>
                <c:pt idx="5855">
                  <c:v>13.15</c:v>
                </c:pt>
                <c:pt idx="5856">
                  <c:v>12.7</c:v>
                </c:pt>
                <c:pt idx="5857">
                  <c:v>13.58</c:v>
                </c:pt>
                <c:pt idx="5858">
                  <c:v>12.76</c:v>
                </c:pt>
                <c:pt idx="5859">
                  <c:v>14.21</c:v>
                </c:pt>
                <c:pt idx="5860">
                  <c:v>13.89</c:v>
                </c:pt>
                <c:pt idx="5861">
                  <c:v>13.92</c:v>
                </c:pt>
                <c:pt idx="5862">
                  <c:v>13.19</c:v>
                </c:pt>
                <c:pt idx="5863">
                  <c:v>12.84</c:v>
                </c:pt>
                <c:pt idx="5864">
                  <c:v>12.36</c:v>
                </c:pt>
                <c:pt idx="5865">
                  <c:v>12.24</c:v>
                </c:pt>
                <c:pt idx="5866">
                  <c:v>12.06</c:v>
                </c:pt>
                <c:pt idx="5867">
                  <c:v>17.27</c:v>
                </c:pt>
                <c:pt idx="5868">
                  <c:v>13.96</c:v>
                </c:pt>
                <c:pt idx="5869">
                  <c:v>16.510000000000002</c:v>
                </c:pt>
                <c:pt idx="5870">
                  <c:v>17.559999999999999</c:v>
                </c:pt>
                <c:pt idx="5871">
                  <c:v>14.97</c:v>
                </c:pt>
                <c:pt idx="5872">
                  <c:v>14.39</c:v>
                </c:pt>
                <c:pt idx="5873">
                  <c:v>13.48</c:v>
                </c:pt>
                <c:pt idx="5874">
                  <c:v>13.61</c:v>
                </c:pt>
                <c:pt idx="5875">
                  <c:v>13.62</c:v>
                </c:pt>
                <c:pt idx="5876">
                  <c:v>13.61</c:v>
                </c:pt>
                <c:pt idx="5877">
                  <c:v>13.71</c:v>
                </c:pt>
                <c:pt idx="5878">
                  <c:v>13.52</c:v>
                </c:pt>
                <c:pt idx="5879">
                  <c:v>14.49</c:v>
                </c:pt>
                <c:pt idx="5880">
                  <c:v>13.59</c:v>
                </c:pt>
                <c:pt idx="5881">
                  <c:v>12.85</c:v>
                </c:pt>
                <c:pt idx="5882">
                  <c:v>12.66</c:v>
                </c:pt>
                <c:pt idx="5883">
                  <c:v>12.83</c:v>
                </c:pt>
                <c:pt idx="5884">
                  <c:v>12.66</c:v>
                </c:pt>
                <c:pt idx="5885">
                  <c:v>13.13</c:v>
                </c:pt>
                <c:pt idx="5886">
                  <c:v>12.59</c:v>
                </c:pt>
                <c:pt idx="5887">
                  <c:v>12.55</c:v>
                </c:pt>
                <c:pt idx="5888">
                  <c:v>12.77</c:v>
                </c:pt>
                <c:pt idx="5889">
                  <c:v>12.81</c:v>
                </c:pt>
                <c:pt idx="5890">
                  <c:v>13.07</c:v>
                </c:pt>
                <c:pt idx="5891">
                  <c:v>12.45</c:v>
                </c:pt>
                <c:pt idx="5892">
                  <c:v>13.02</c:v>
                </c:pt>
                <c:pt idx="5893">
                  <c:v>13.37</c:v>
                </c:pt>
                <c:pt idx="5894">
                  <c:v>13.82</c:v>
                </c:pt>
                <c:pt idx="5895">
                  <c:v>14.07</c:v>
                </c:pt>
                <c:pt idx="5896">
                  <c:v>13.99</c:v>
                </c:pt>
                <c:pt idx="5897">
                  <c:v>14.48</c:v>
                </c:pt>
                <c:pt idx="5898">
                  <c:v>14.83</c:v>
                </c:pt>
                <c:pt idx="5899">
                  <c:v>14.53</c:v>
                </c:pt>
                <c:pt idx="5900">
                  <c:v>16.3</c:v>
                </c:pt>
                <c:pt idx="5901">
                  <c:v>16.28</c:v>
                </c:pt>
                <c:pt idx="5902">
                  <c:v>16.27</c:v>
                </c:pt>
                <c:pt idx="5903">
                  <c:v>17.5</c:v>
                </c:pt>
                <c:pt idx="5904">
                  <c:v>16.63</c:v>
                </c:pt>
                <c:pt idx="5905">
                  <c:v>15.14</c:v>
                </c:pt>
                <c:pt idx="5906">
                  <c:v>15.44</c:v>
                </c:pt>
                <c:pt idx="5907">
                  <c:v>17.07</c:v>
                </c:pt>
                <c:pt idx="5908">
                  <c:v>18.59</c:v>
                </c:pt>
                <c:pt idx="5909">
                  <c:v>16.41</c:v>
                </c:pt>
                <c:pt idx="5910">
                  <c:v>17.149999999999999</c:v>
                </c:pt>
                <c:pt idx="5911">
                  <c:v>16.8</c:v>
                </c:pt>
                <c:pt idx="5912">
                  <c:v>16.61</c:v>
                </c:pt>
                <c:pt idx="5913">
                  <c:v>16.64</c:v>
                </c:pt>
                <c:pt idx="5914">
                  <c:v>20.49</c:v>
                </c:pt>
                <c:pt idx="5915">
                  <c:v>18.899999999999999</c:v>
                </c:pt>
                <c:pt idx="5916">
                  <c:v>20.11</c:v>
                </c:pt>
                <c:pt idx="5917">
                  <c:v>18.47</c:v>
                </c:pt>
                <c:pt idx="5918">
                  <c:v>17.21</c:v>
                </c:pt>
                <c:pt idx="5919">
                  <c:v>16.86</c:v>
                </c:pt>
                <c:pt idx="5920">
                  <c:v>16.86</c:v>
                </c:pt>
                <c:pt idx="5921">
                  <c:v>16.37</c:v>
                </c:pt>
                <c:pt idx="5922">
                  <c:v>16.440000000000001</c:v>
                </c:pt>
                <c:pt idx="5923">
                  <c:v>16.2</c:v>
                </c:pt>
                <c:pt idx="5924">
                  <c:v>14.89</c:v>
                </c:pt>
                <c:pt idx="5925">
                  <c:v>14.78</c:v>
                </c:pt>
                <c:pt idx="5926">
                  <c:v>14.35</c:v>
                </c:pt>
                <c:pt idx="5927">
                  <c:v>14.21</c:v>
                </c:pt>
                <c:pt idx="5928">
                  <c:v>14.01</c:v>
                </c:pt>
                <c:pt idx="5929">
                  <c:v>13.84</c:v>
                </c:pt>
                <c:pt idx="5930">
                  <c:v>13.79</c:v>
                </c:pt>
                <c:pt idx="5931">
                  <c:v>14.42</c:v>
                </c:pt>
                <c:pt idx="5932">
                  <c:v>13.78</c:v>
                </c:pt>
                <c:pt idx="5933">
                  <c:v>13.77</c:v>
                </c:pt>
                <c:pt idx="5934">
                  <c:v>12.54</c:v>
                </c:pt>
                <c:pt idx="5935">
                  <c:v>12.29</c:v>
                </c:pt>
                <c:pt idx="5936">
                  <c:v>12.66</c:v>
                </c:pt>
                <c:pt idx="5937">
                  <c:v>13.18</c:v>
                </c:pt>
                <c:pt idx="5938">
                  <c:v>12.97</c:v>
                </c:pt>
                <c:pt idx="5939">
                  <c:v>12.72</c:v>
                </c:pt>
                <c:pt idx="5940">
                  <c:v>13.39</c:v>
                </c:pt>
                <c:pt idx="5941">
                  <c:v>13.39</c:v>
                </c:pt>
                <c:pt idx="5942">
                  <c:v>13.45</c:v>
                </c:pt>
                <c:pt idx="5943">
                  <c:v>12.99</c:v>
                </c:pt>
                <c:pt idx="5944">
                  <c:v>11.98</c:v>
                </c:pt>
                <c:pt idx="5945">
                  <c:v>11.84</c:v>
                </c:pt>
                <c:pt idx="5946">
                  <c:v>12.72</c:v>
                </c:pt>
                <c:pt idx="5947">
                  <c:v>12.98</c:v>
                </c:pt>
                <c:pt idx="5948">
                  <c:v>12.73</c:v>
                </c:pt>
                <c:pt idx="5949">
                  <c:v>13.41</c:v>
                </c:pt>
                <c:pt idx="5950">
                  <c:v>12.81</c:v>
                </c:pt>
                <c:pt idx="5951">
                  <c:v>12.31</c:v>
                </c:pt>
                <c:pt idx="5952">
                  <c:v>13.04</c:v>
                </c:pt>
                <c:pt idx="5953">
                  <c:v>14.73</c:v>
                </c:pt>
                <c:pt idx="5954">
                  <c:v>14.37</c:v>
                </c:pt>
                <c:pt idx="5955">
                  <c:v>15.1</c:v>
                </c:pt>
                <c:pt idx="5956">
                  <c:v>14.91</c:v>
                </c:pt>
                <c:pt idx="5957">
                  <c:v>15.94</c:v>
                </c:pt>
                <c:pt idx="5958">
                  <c:v>14.76</c:v>
                </c:pt>
                <c:pt idx="5959">
                  <c:v>14.06</c:v>
                </c:pt>
                <c:pt idx="5960">
                  <c:v>14.99</c:v>
                </c:pt>
                <c:pt idx="5961">
                  <c:v>16.82</c:v>
                </c:pt>
                <c:pt idx="5962">
                  <c:v>16.489999999999998</c:v>
                </c:pt>
                <c:pt idx="5963">
                  <c:v>16.809999000000001</c:v>
                </c:pt>
                <c:pt idx="5964">
                  <c:v>17.010000000000002</c:v>
                </c:pt>
                <c:pt idx="5965">
                  <c:v>16.610001</c:v>
                </c:pt>
                <c:pt idx="5966">
                  <c:v>15.88</c:v>
                </c:pt>
                <c:pt idx="5967">
                  <c:v>15.77</c:v>
                </c:pt>
                <c:pt idx="5968">
                  <c:v>15.85</c:v>
                </c:pt>
                <c:pt idx="5969">
                  <c:v>15.63</c:v>
                </c:pt>
                <c:pt idx="5970">
                  <c:v>14.53</c:v>
                </c:pt>
                <c:pt idx="5971">
                  <c:v>13.82</c:v>
                </c:pt>
                <c:pt idx="5972">
                  <c:v>14.29</c:v>
                </c:pt>
                <c:pt idx="5973">
                  <c:v>14.16</c:v>
                </c:pt>
                <c:pt idx="5974">
                  <c:v>14.42</c:v>
                </c:pt>
                <c:pt idx="5975">
                  <c:v>14.53</c:v>
                </c:pt>
                <c:pt idx="5976">
                  <c:v>13.59</c:v>
                </c:pt>
                <c:pt idx="5977">
                  <c:v>13.16</c:v>
                </c:pt>
                <c:pt idx="5978">
                  <c:v>13.12</c:v>
                </c:pt>
                <c:pt idx="5979">
                  <c:v>14.31</c:v>
                </c:pt>
                <c:pt idx="5980">
                  <c:v>14.08</c:v>
                </c:pt>
                <c:pt idx="5981">
                  <c:v>14.01</c:v>
                </c:pt>
                <c:pt idx="5982">
                  <c:v>14.06</c:v>
                </c:pt>
                <c:pt idx="5983">
                  <c:v>15.46</c:v>
                </c:pt>
                <c:pt idx="5984">
                  <c:v>16.600000000000001</c:v>
                </c:pt>
                <c:pt idx="5985">
                  <c:v>15.54</c:v>
                </c:pt>
                <c:pt idx="5986">
                  <c:v>16.600000000000001</c:v>
                </c:pt>
                <c:pt idx="5987">
                  <c:v>17.670000000000002</c:v>
                </c:pt>
                <c:pt idx="5988">
                  <c:v>16.739999999999998</c:v>
                </c:pt>
                <c:pt idx="5989">
                  <c:v>19.41</c:v>
                </c:pt>
                <c:pt idx="5990">
                  <c:v>20.34</c:v>
                </c:pt>
                <c:pt idx="5991">
                  <c:v>19.600000000000001</c:v>
                </c:pt>
                <c:pt idx="5992">
                  <c:v>16.48</c:v>
                </c:pt>
                <c:pt idx="5993">
                  <c:v>15.72</c:v>
                </c:pt>
                <c:pt idx="5994">
                  <c:v>16.07</c:v>
                </c:pt>
                <c:pt idx="5995">
                  <c:v>18.66</c:v>
                </c:pt>
                <c:pt idx="5996">
                  <c:v>14.71</c:v>
                </c:pt>
                <c:pt idx="5997">
                  <c:v>13.48</c:v>
                </c:pt>
                <c:pt idx="5998">
                  <c:v>13.04</c:v>
                </c:pt>
                <c:pt idx="5999">
                  <c:v>13.16</c:v>
                </c:pt>
                <c:pt idx="6000">
                  <c:v>13.33</c:v>
                </c:pt>
                <c:pt idx="6001">
                  <c:v>13.42</c:v>
                </c:pt>
                <c:pt idx="6002">
                  <c:v>13.2</c:v>
                </c:pt>
                <c:pt idx="6003">
                  <c:v>13.09</c:v>
                </c:pt>
                <c:pt idx="6004">
                  <c:v>13.31</c:v>
                </c:pt>
                <c:pt idx="6005">
                  <c:v>13.41</c:v>
                </c:pt>
                <c:pt idx="6006">
                  <c:v>13.65</c:v>
                </c:pt>
                <c:pt idx="6007">
                  <c:v>13.75</c:v>
                </c:pt>
                <c:pt idx="6008">
                  <c:v>13.28</c:v>
                </c:pt>
                <c:pt idx="6009">
                  <c:v>12.93</c:v>
                </c:pt>
                <c:pt idx="6010">
                  <c:v>13.27</c:v>
                </c:pt>
                <c:pt idx="6011">
                  <c:v>12.68</c:v>
                </c:pt>
                <c:pt idx="6012">
                  <c:v>13.91</c:v>
                </c:pt>
                <c:pt idx="6013">
                  <c:v>12.9</c:v>
                </c:pt>
                <c:pt idx="6014">
                  <c:v>12.53</c:v>
                </c:pt>
                <c:pt idx="6015">
                  <c:v>12.82</c:v>
                </c:pt>
                <c:pt idx="6016">
                  <c:v>12.52</c:v>
                </c:pt>
                <c:pt idx="6017">
                  <c:v>12.37</c:v>
                </c:pt>
                <c:pt idx="6018">
                  <c:v>12.19</c:v>
                </c:pt>
                <c:pt idx="6019">
                  <c:v>13.1</c:v>
                </c:pt>
                <c:pt idx="6020">
                  <c:v>13.42</c:v>
                </c:pt>
                <c:pt idx="6021">
                  <c:v>13.4</c:v>
                </c:pt>
                <c:pt idx="6022">
                  <c:v>12.66</c:v>
                </c:pt>
                <c:pt idx="6023">
                  <c:v>12.26</c:v>
                </c:pt>
                <c:pt idx="6024">
                  <c:v>12.79</c:v>
                </c:pt>
                <c:pt idx="6025">
                  <c:v>12.81</c:v>
                </c:pt>
                <c:pt idx="6026">
                  <c:v>12.98</c:v>
                </c:pt>
                <c:pt idx="6027">
                  <c:v>13.7</c:v>
                </c:pt>
                <c:pt idx="6028">
                  <c:v>14.23</c:v>
                </c:pt>
                <c:pt idx="6029">
                  <c:v>14.55</c:v>
                </c:pt>
                <c:pt idx="6030">
                  <c:v>14.7</c:v>
                </c:pt>
                <c:pt idx="6031">
                  <c:v>15.08</c:v>
                </c:pt>
                <c:pt idx="6032">
                  <c:v>13.79</c:v>
                </c:pt>
                <c:pt idx="6033">
                  <c:v>13.49</c:v>
                </c:pt>
                <c:pt idx="6034">
                  <c:v>13.91</c:v>
                </c:pt>
                <c:pt idx="6035">
                  <c:v>15.35</c:v>
                </c:pt>
                <c:pt idx="6036">
                  <c:v>15.54</c:v>
                </c:pt>
                <c:pt idx="6037">
                  <c:v>15.76</c:v>
                </c:pt>
                <c:pt idx="6038">
                  <c:v>16.030000999999999</c:v>
                </c:pt>
                <c:pt idx="6039">
                  <c:v>16.209999</c:v>
                </c:pt>
                <c:pt idx="6040">
                  <c:v>13.8</c:v>
                </c:pt>
                <c:pt idx="6041">
                  <c:v>14.15</c:v>
                </c:pt>
                <c:pt idx="6042">
                  <c:v>13.79</c:v>
                </c:pt>
                <c:pt idx="6043">
                  <c:v>13.04</c:v>
                </c:pt>
                <c:pt idx="6044">
                  <c:v>12.48</c:v>
                </c:pt>
                <c:pt idx="6045">
                  <c:v>12.33</c:v>
                </c:pt>
                <c:pt idx="6046">
                  <c:v>12.46</c:v>
                </c:pt>
                <c:pt idx="6047">
                  <c:v>13.56</c:v>
                </c:pt>
                <c:pt idx="6048">
                  <c:v>13.72</c:v>
                </c:pt>
                <c:pt idx="6049">
                  <c:v>14.23</c:v>
                </c:pt>
                <c:pt idx="6050">
                  <c:v>13.76</c:v>
                </c:pt>
                <c:pt idx="6051">
                  <c:v>13.55</c:v>
                </c:pt>
                <c:pt idx="6052">
                  <c:v>12.92</c:v>
                </c:pt>
                <c:pt idx="6053">
                  <c:v>12.87</c:v>
                </c:pt>
                <c:pt idx="6054">
                  <c:v>12.89</c:v>
                </c:pt>
                <c:pt idx="6055">
                  <c:v>12.14</c:v>
                </c:pt>
                <c:pt idx="6056">
                  <c:v>13.28</c:v>
                </c:pt>
                <c:pt idx="6057">
                  <c:v>12.28</c:v>
                </c:pt>
                <c:pt idx="6058">
                  <c:v>12.28</c:v>
                </c:pt>
                <c:pt idx="6059">
                  <c:v>12.53</c:v>
                </c:pt>
                <c:pt idx="6060">
                  <c:v>12.44</c:v>
                </c:pt>
                <c:pt idx="6061">
                  <c:v>12.87</c:v>
                </c:pt>
                <c:pt idx="6062">
                  <c:v>12.84</c:v>
                </c:pt>
                <c:pt idx="6063">
                  <c:v>13.77</c:v>
                </c:pt>
                <c:pt idx="6064">
                  <c:v>17.879999000000002</c:v>
                </c:pt>
                <c:pt idx="6065">
                  <c:v>17.420000000000002</c:v>
                </c:pt>
                <c:pt idx="6066">
                  <c:v>15.8</c:v>
                </c:pt>
                <c:pt idx="6067">
                  <c:v>17.350000000000001</c:v>
                </c:pt>
                <c:pt idx="6068">
                  <c:v>17.290001</c:v>
                </c:pt>
                <c:pt idx="6069">
                  <c:v>18.41</c:v>
                </c:pt>
                <c:pt idx="6070">
                  <c:v>21.440000999999999</c:v>
                </c:pt>
                <c:pt idx="6071">
                  <c:v>19.110001</c:v>
                </c:pt>
                <c:pt idx="6072">
                  <c:v>19.950001</c:v>
                </c:pt>
                <c:pt idx="6073">
                  <c:v>17.23</c:v>
                </c:pt>
                <c:pt idx="6074">
                  <c:v>15.31</c:v>
                </c:pt>
                <c:pt idx="6075">
                  <c:v>15.26</c:v>
                </c:pt>
                <c:pt idx="6076">
                  <c:v>14.51</c:v>
                </c:pt>
                <c:pt idx="6077">
                  <c:v>14.3</c:v>
                </c:pt>
                <c:pt idx="6078">
                  <c:v>14.14</c:v>
                </c:pt>
                <c:pt idx="6079">
                  <c:v>13.57</c:v>
                </c:pt>
                <c:pt idx="6080">
                  <c:v>13.87</c:v>
                </c:pt>
                <c:pt idx="6081">
                  <c:v>15.5</c:v>
                </c:pt>
                <c:pt idx="6082">
                  <c:v>14.79</c:v>
                </c:pt>
                <c:pt idx="6083">
                  <c:v>14.68</c:v>
                </c:pt>
                <c:pt idx="6084">
                  <c:v>14.23</c:v>
                </c:pt>
                <c:pt idx="6085">
                  <c:v>13.67</c:v>
                </c:pt>
                <c:pt idx="6086">
                  <c:v>14.35</c:v>
                </c:pt>
                <c:pt idx="6087">
                  <c:v>14.04</c:v>
                </c:pt>
                <c:pt idx="6088">
                  <c:v>14</c:v>
                </c:pt>
                <c:pt idx="6089">
                  <c:v>16</c:v>
                </c:pt>
                <c:pt idx="6090">
                  <c:v>14.1</c:v>
                </c:pt>
                <c:pt idx="6091">
                  <c:v>13.89</c:v>
                </c:pt>
                <c:pt idx="6092">
                  <c:v>14.21</c:v>
                </c:pt>
                <c:pt idx="6093">
                  <c:v>14.11</c:v>
                </c:pt>
                <c:pt idx="6094">
                  <c:v>14.2</c:v>
                </c:pt>
                <c:pt idx="6095">
                  <c:v>14.8</c:v>
                </c:pt>
                <c:pt idx="6096">
                  <c:v>14.47</c:v>
                </c:pt>
                <c:pt idx="6097">
                  <c:v>16.219999000000001</c:v>
                </c:pt>
                <c:pt idx="6098">
                  <c:v>17.82</c:v>
                </c:pt>
                <c:pt idx="6099">
                  <c:v>15.64</c:v>
                </c:pt>
                <c:pt idx="6100">
                  <c:v>14.52</c:v>
                </c:pt>
                <c:pt idx="6101">
                  <c:v>15.12</c:v>
                </c:pt>
                <c:pt idx="6102">
                  <c:v>14.52</c:v>
                </c:pt>
                <c:pt idx="6103">
                  <c:v>15</c:v>
                </c:pt>
                <c:pt idx="6104">
                  <c:v>15.09</c:v>
                </c:pt>
                <c:pt idx="6105">
                  <c:v>14.02</c:v>
                </c:pt>
                <c:pt idx="6106">
                  <c:v>14.93</c:v>
                </c:pt>
                <c:pt idx="6107">
                  <c:v>14.62</c:v>
                </c:pt>
                <c:pt idx="6108">
                  <c:v>14.41</c:v>
                </c:pt>
                <c:pt idx="6109">
                  <c:v>13.88</c:v>
                </c:pt>
                <c:pt idx="6110">
                  <c:v>13.1</c:v>
                </c:pt>
                <c:pt idx="6111">
                  <c:v>13.09</c:v>
                </c:pt>
                <c:pt idx="6112">
                  <c:v>13.37</c:v>
                </c:pt>
                <c:pt idx="6113">
                  <c:v>13.96</c:v>
                </c:pt>
                <c:pt idx="6114">
                  <c:v>15.57</c:v>
                </c:pt>
                <c:pt idx="6115">
                  <c:v>14.89</c:v>
                </c:pt>
                <c:pt idx="6116">
                  <c:v>13.82</c:v>
                </c:pt>
                <c:pt idx="6117">
                  <c:v>15.89</c:v>
                </c:pt>
                <c:pt idx="6118">
                  <c:v>17.030000999999999</c:v>
                </c:pt>
                <c:pt idx="6119">
                  <c:v>16.18</c:v>
                </c:pt>
                <c:pt idx="6120">
                  <c:v>15.61</c:v>
                </c:pt>
                <c:pt idx="6121">
                  <c:v>14.18</c:v>
                </c:pt>
                <c:pt idx="6122">
                  <c:v>13.36</c:v>
                </c:pt>
                <c:pt idx="6123">
                  <c:v>13.25</c:v>
                </c:pt>
                <c:pt idx="6124">
                  <c:v>13.19</c:v>
                </c:pt>
                <c:pt idx="6125">
                  <c:v>13.27</c:v>
                </c:pt>
                <c:pt idx="6126">
                  <c:v>13.32</c:v>
                </c:pt>
                <c:pt idx="6127">
                  <c:v>14.06</c:v>
                </c:pt>
                <c:pt idx="6128">
                  <c:v>13.97</c:v>
                </c:pt>
                <c:pt idx="6129">
                  <c:v>13.71</c:v>
                </c:pt>
                <c:pt idx="6130">
                  <c:v>13.41</c:v>
                </c:pt>
                <c:pt idx="6131">
                  <c:v>13.25</c:v>
                </c:pt>
                <c:pt idx="6132">
                  <c:v>12.91</c:v>
                </c:pt>
                <c:pt idx="6133">
                  <c:v>13.29</c:v>
                </c:pt>
                <c:pt idx="6134">
                  <c:v>13.8</c:v>
                </c:pt>
                <c:pt idx="6135">
                  <c:v>13.4</c:v>
                </c:pt>
                <c:pt idx="6136">
                  <c:v>13.43</c:v>
                </c:pt>
                <c:pt idx="6137">
                  <c:v>12.92</c:v>
                </c:pt>
                <c:pt idx="6138">
                  <c:v>12.23</c:v>
                </c:pt>
                <c:pt idx="6139">
                  <c:v>12.13</c:v>
                </c:pt>
                <c:pt idx="6140">
                  <c:v>12.17</c:v>
                </c:pt>
                <c:pt idx="6141">
                  <c:v>13.17</c:v>
                </c:pt>
                <c:pt idx="6142">
                  <c:v>12.44</c:v>
                </c:pt>
                <c:pt idx="6143">
                  <c:v>12.42</c:v>
                </c:pt>
                <c:pt idx="6144">
                  <c:v>12.96</c:v>
                </c:pt>
                <c:pt idx="6145">
                  <c:v>11.91</c:v>
                </c:pt>
                <c:pt idx="6146">
                  <c:v>12.03</c:v>
                </c:pt>
                <c:pt idx="6147">
                  <c:v>11.36</c:v>
                </c:pt>
                <c:pt idx="6148">
                  <c:v>11.51</c:v>
                </c:pt>
                <c:pt idx="6149">
                  <c:v>11.68</c:v>
                </c:pt>
                <c:pt idx="6150">
                  <c:v>11.57</c:v>
                </c:pt>
                <c:pt idx="6151">
                  <c:v>11.4</c:v>
                </c:pt>
                <c:pt idx="6152">
                  <c:v>11.58</c:v>
                </c:pt>
                <c:pt idx="6153">
                  <c:v>11.87</c:v>
                </c:pt>
                <c:pt idx="6154">
                  <c:v>12.08</c:v>
                </c:pt>
                <c:pt idx="6155">
                  <c:v>11.68</c:v>
                </c:pt>
                <c:pt idx="6156">
                  <c:v>10.73</c:v>
                </c:pt>
                <c:pt idx="6157">
                  <c:v>11.15</c:v>
                </c:pt>
                <c:pt idx="6158">
                  <c:v>10.99</c:v>
                </c:pt>
                <c:pt idx="6159">
                  <c:v>11.6</c:v>
                </c:pt>
                <c:pt idx="6160">
                  <c:v>12.56</c:v>
                </c:pt>
                <c:pt idx="6161">
                  <c:v>12.18</c:v>
                </c:pt>
                <c:pt idx="6162">
                  <c:v>12.65</c:v>
                </c:pt>
                <c:pt idx="6163">
                  <c:v>12.06</c:v>
                </c:pt>
                <c:pt idx="6164">
                  <c:v>10.61</c:v>
                </c:pt>
                <c:pt idx="6165">
                  <c:v>10.62</c:v>
                </c:pt>
                <c:pt idx="6166">
                  <c:v>10.85</c:v>
                </c:pt>
                <c:pt idx="6167">
                  <c:v>10.98</c:v>
                </c:pt>
                <c:pt idx="6168">
                  <c:v>12.13</c:v>
                </c:pt>
                <c:pt idx="6169">
                  <c:v>11.59</c:v>
                </c:pt>
                <c:pt idx="6170">
                  <c:v>11.63</c:v>
                </c:pt>
                <c:pt idx="6171">
                  <c:v>11.26</c:v>
                </c:pt>
                <c:pt idx="6172">
                  <c:v>11.57</c:v>
                </c:pt>
                <c:pt idx="6173">
                  <c:v>11.15</c:v>
                </c:pt>
                <c:pt idx="6174">
                  <c:v>10.82</c:v>
                </c:pt>
                <c:pt idx="6175">
                  <c:v>10.32</c:v>
                </c:pt>
                <c:pt idx="6176">
                  <c:v>11.33</c:v>
                </c:pt>
                <c:pt idx="6177">
                  <c:v>11.98</c:v>
                </c:pt>
                <c:pt idx="6178">
                  <c:v>11.65</c:v>
                </c:pt>
                <c:pt idx="6179">
                  <c:v>12.59</c:v>
                </c:pt>
                <c:pt idx="6180">
                  <c:v>12.08</c:v>
                </c:pt>
                <c:pt idx="6181">
                  <c:v>11.82</c:v>
                </c:pt>
                <c:pt idx="6182">
                  <c:v>11.96</c:v>
                </c:pt>
                <c:pt idx="6183">
                  <c:v>11</c:v>
                </c:pt>
                <c:pt idx="6184">
                  <c:v>14.54</c:v>
                </c:pt>
                <c:pt idx="6185">
                  <c:v>12.06</c:v>
                </c:pt>
                <c:pt idx="6186">
                  <c:v>12.81</c:v>
                </c:pt>
                <c:pt idx="6187">
                  <c:v>12.24</c:v>
                </c:pt>
                <c:pt idx="6188">
                  <c:v>11.52</c:v>
                </c:pt>
                <c:pt idx="6189">
                  <c:v>11.84</c:v>
                </c:pt>
                <c:pt idx="6190">
                  <c:v>12.69</c:v>
                </c:pt>
                <c:pt idx="6191">
                  <c:v>12.56</c:v>
                </c:pt>
                <c:pt idx="6192">
                  <c:v>13.28</c:v>
                </c:pt>
                <c:pt idx="6193">
                  <c:v>13.33</c:v>
                </c:pt>
                <c:pt idx="6194">
                  <c:v>16.950001</c:v>
                </c:pt>
                <c:pt idx="6195">
                  <c:v>17.030000999999999</c:v>
                </c:pt>
                <c:pt idx="6196">
                  <c:v>15.12</c:v>
                </c:pt>
                <c:pt idx="6197">
                  <c:v>16.870000999999998</c:v>
                </c:pt>
                <c:pt idx="6198">
                  <c:v>16.370000999999998</c:v>
                </c:pt>
                <c:pt idx="6199">
                  <c:v>16.66</c:v>
                </c:pt>
                <c:pt idx="6200">
                  <c:v>15.77</c:v>
                </c:pt>
                <c:pt idx="6201">
                  <c:v>14.23</c:v>
                </c:pt>
                <c:pt idx="6202">
                  <c:v>14.13</c:v>
                </c:pt>
                <c:pt idx="6203">
                  <c:v>12.9</c:v>
                </c:pt>
                <c:pt idx="6204">
                  <c:v>12.42</c:v>
                </c:pt>
                <c:pt idx="6205">
                  <c:v>13.15</c:v>
                </c:pt>
                <c:pt idx="6206">
                  <c:v>12.32</c:v>
                </c:pt>
                <c:pt idx="6207">
                  <c:v>12.21</c:v>
                </c:pt>
                <c:pt idx="6208">
                  <c:v>11.78</c:v>
                </c:pt>
                <c:pt idx="6209">
                  <c:v>11.76</c:v>
                </c:pt>
                <c:pt idx="6210">
                  <c:v>11.47</c:v>
                </c:pt>
                <c:pt idx="6211">
                  <c:v>11.7</c:v>
                </c:pt>
                <c:pt idx="6212">
                  <c:v>11.63</c:v>
                </c:pt>
                <c:pt idx="6213">
                  <c:v>11.78</c:v>
                </c:pt>
                <c:pt idx="6214">
                  <c:v>12.05</c:v>
                </c:pt>
                <c:pt idx="6215">
                  <c:v>12.09</c:v>
                </c:pt>
                <c:pt idx="6216">
                  <c:v>12.25</c:v>
                </c:pt>
                <c:pt idx="6217">
                  <c:v>12.36</c:v>
                </c:pt>
                <c:pt idx="6218">
                  <c:v>12.64</c:v>
                </c:pt>
                <c:pt idx="6219">
                  <c:v>12.09</c:v>
                </c:pt>
                <c:pt idx="6220">
                  <c:v>12.66</c:v>
                </c:pt>
                <c:pt idx="6221">
                  <c:v>13.5</c:v>
                </c:pt>
                <c:pt idx="6222">
                  <c:v>12.88</c:v>
                </c:pt>
                <c:pt idx="6223">
                  <c:v>12.8</c:v>
                </c:pt>
                <c:pt idx="6224">
                  <c:v>13.31</c:v>
                </c:pt>
                <c:pt idx="6225">
                  <c:v>14.12</c:v>
                </c:pt>
                <c:pt idx="6226">
                  <c:v>12.73</c:v>
                </c:pt>
                <c:pt idx="6227">
                  <c:v>12.65</c:v>
                </c:pt>
                <c:pt idx="6228">
                  <c:v>12.03</c:v>
                </c:pt>
                <c:pt idx="6229">
                  <c:v>12.11</c:v>
                </c:pt>
                <c:pt idx="6230">
                  <c:v>13.69</c:v>
                </c:pt>
                <c:pt idx="6231">
                  <c:v>14.93</c:v>
                </c:pt>
                <c:pt idx="6232">
                  <c:v>13.27</c:v>
                </c:pt>
                <c:pt idx="6233">
                  <c:v>15.64</c:v>
                </c:pt>
                <c:pt idx="6234">
                  <c:v>14.85</c:v>
                </c:pt>
                <c:pt idx="6235">
                  <c:v>15.98</c:v>
                </c:pt>
                <c:pt idx="6236">
                  <c:v>16.309999000000001</c:v>
                </c:pt>
                <c:pt idx="6237">
                  <c:v>16.709999</c:v>
                </c:pt>
                <c:pt idx="6238">
                  <c:v>16.16</c:v>
                </c:pt>
                <c:pt idx="6239">
                  <c:v>14.55</c:v>
                </c:pt>
                <c:pt idx="6240">
                  <c:v>15.46</c:v>
                </c:pt>
                <c:pt idx="6241">
                  <c:v>17.200001</c:v>
                </c:pt>
                <c:pt idx="6242">
                  <c:v>15.11</c:v>
                </c:pt>
                <c:pt idx="6243">
                  <c:v>18.760000000000002</c:v>
                </c:pt>
                <c:pt idx="6244">
                  <c:v>21.24</c:v>
                </c:pt>
                <c:pt idx="6245">
                  <c:v>24.639999</c:v>
                </c:pt>
                <c:pt idx="6246">
                  <c:v>22.790001</c:v>
                </c:pt>
                <c:pt idx="6247">
                  <c:v>25.27</c:v>
                </c:pt>
                <c:pt idx="6248">
                  <c:v>25.200001</c:v>
                </c:pt>
                <c:pt idx="6249">
                  <c:v>21.99</c:v>
                </c:pt>
                <c:pt idx="6250">
                  <c:v>18.57</c:v>
                </c:pt>
                <c:pt idx="6251">
                  <c:v>16.079999999999998</c:v>
                </c:pt>
                <c:pt idx="6252">
                  <c:v>17.870000999999998</c:v>
                </c:pt>
                <c:pt idx="6253">
                  <c:v>16.530000999999999</c:v>
                </c:pt>
                <c:pt idx="6254">
                  <c:v>16.110001</c:v>
                </c:pt>
                <c:pt idx="6255">
                  <c:v>16.040001</c:v>
                </c:pt>
                <c:pt idx="6256">
                  <c:v>14.39</c:v>
                </c:pt>
                <c:pt idx="6257">
                  <c:v>15.15</c:v>
                </c:pt>
                <c:pt idx="6258">
                  <c:v>14.52</c:v>
                </c:pt>
                <c:pt idx="6259">
                  <c:v>14.03</c:v>
                </c:pt>
                <c:pt idx="6260">
                  <c:v>14.73</c:v>
                </c:pt>
                <c:pt idx="6261">
                  <c:v>14.89</c:v>
                </c:pt>
                <c:pt idx="6262">
                  <c:v>14.17</c:v>
                </c:pt>
                <c:pt idx="6263">
                  <c:v>13.67</c:v>
                </c:pt>
                <c:pt idx="6264">
                  <c:v>13.12</c:v>
                </c:pt>
                <c:pt idx="6265">
                  <c:v>12.67</c:v>
                </c:pt>
                <c:pt idx="6266">
                  <c:v>12.92</c:v>
                </c:pt>
                <c:pt idx="6267">
                  <c:v>13.02</c:v>
                </c:pt>
                <c:pt idx="6268">
                  <c:v>13.79</c:v>
                </c:pt>
                <c:pt idx="6269">
                  <c:v>13.31</c:v>
                </c:pt>
                <c:pt idx="6270">
                  <c:v>13.99</c:v>
                </c:pt>
                <c:pt idx="6271">
                  <c:v>13.86</c:v>
                </c:pt>
                <c:pt idx="6272">
                  <c:v>13.96</c:v>
                </c:pt>
                <c:pt idx="6273">
                  <c:v>13.58</c:v>
                </c:pt>
                <c:pt idx="6274">
                  <c:v>12.9</c:v>
                </c:pt>
                <c:pt idx="6275">
                  <c:v>12.62</c:v>
                </c:pt>
                <c:pt idx="6276">
                  <c:v>12.25</c:v>
                </c:pt>
                <c:pt idx="6277">
                  <c:v>12.07</c:v>
                </c:pt>
                <c:pt idx="6278">
                  <c:v>13.33</c:v>
                </c:pt>
                <c:pt idx="6279">
                  <c:v>14.16</c:v>
                </c:pt>
                <c:pt idx="6280">
                  <c:v>12.85</c:v>
                </c:pt>
                <c:pt idx="6281">
                  <c:v>12.5</c:v>
                </c:pt>
                <c:pt idx="6282">
                  <c:v>12.38</c:v>
                </c:pt>
                <c:pt idx="6283">
                  <c:v>11.89</c:v>
                </c:pt>
                <c:pt idx="6284">
                  <c:v>14.21</c:v>
                </c:pt>
                <c:pt idx="6285">
                  <c:v>15.35</c:v>
                </c:pt>
                <c:pt idx="6286">
                  <c:v>18.530000999999999</c:v>
                </c:pt>
                <c:pt idx="6287">
                  <c:v>20.079999999999998</c:v>
                </c:pt>
                <c:pt idx="6288">
                  <c:v>21.08</c:v>
                </c:pt>
                <c:pt idx="6289">
                  <c:v>20.420000000000002</c:v>
                </c:pt>
                <c:pt idx="6290">
                  <c:v>23.57</c:v>
                </c:pt>
                <c:pt idx="6291">
                  <c:v>19.440000999999999</c:v>
                </c:pt>
                <c:pt idx="6292">
                  <c:v>16.809999000000001</c:v>
                </c:pt>
                <c:pt idx="6293">
                  <c:v>16.489999999999998</c:v>
                </c:pt>
                <c:pt idx="6294">
                  <c:v>15.25</c:v>
                </c:pt>
                <c:pt idx="6295">
                  <c:v>14.8</c:v>
                </c:pt>
                <c:pt idx="6296">
                  <c:v>14.37</c:v>
                </c:pt>
                <c:pt idx="6297">
                  <c:v>14.5</c:v>
                </c:pt>
                <c:pt idx="6298">
                  <c:v>15.06</c:v>
                </c:pt>
                <c:pt idx="6299">
                  <c:v>15.92</c:v>
                </c:pt>
                <c:pt idx="6300">
                  <c:v>19.200001</c:v>
                </c:pt>
                <c:pt idx="6301">
                  <c:v>17.790001</c:v>
                </c:pt>
                <c:pt idx="6302">
                  <c:v>19.920000000000002</c:v>
                </c:pt>
                <c:pt idx="6303">
                  <c:v>21.120000999999998</c:v>
                </c:pt>
                <c:pt idx="6304">
                  <c:v>19.309999000000001</c:v>
                </c:pt>
                <c:pt idx="6305">
                  <c:v>17.010000000000002</c:v>
                </c:pt>
                <c:pt idx="6306">
                  <c:v>17.549999</c:v>
                </c:pt>
                <c:pt idx="6307">
                  <c:v>19.600000000000001</c:v>
                </c:pt>
                <c:pt idx="6308">
                  <c:v>20.559999000000001</c:v>
                </c:pt>
                <c:pt idx="6309">
                  <c:v>21.48</c:v>
                </c:pt>
                <c:pt idx="6310">
                  <c:v>22.389999</c:v>
                </c:pt>
                <c:pt idx="6311">
                  <c:v>20.950001</c:v>
                </c:pt>
                <c:pt idx="6312">
                  <c:v>19.889999</c:v>
                </c:pt>
                <c:pt idx="6313">
                  <c:v>18.850000000000001</c:v>
                </c:pt>
                <c:pt idx="6314">
                  <c:v>16.399999999999999</c:v>
                </c:pt>
                <c:pt idx="6315">
                  <c:v>16.66</c:v>
                </c:pt>
                <c:pt idx="6316">
                  <c:v>15.52</c:v>
                </c:pt>
                <c:pt idx="6317">
                  <c:v>17.219999000000001</c:v>
                </c:pt>
                <c:pt idx="6318">
                  <c:v>20.440000999999999</c:v>
                </c:pt>
                <c:pt idx="6319">
                  <c:v>18.760000000000002</c:v>
                </c:pt>
                <c:pt idx="6320">
                  <c:v>20.969999000000001</c:v>
                </c:pt>
                <c:pt idx="6321">
                  <c:v>19.43</c:v>
                </c:pt>
                <c:pt idx="6322">
                  <c:v>17.329999999999998</c:v>
                </c:pt>
                <c:pt idx="6323">
                  <c:v>18.329999999999998</c:v>
                </c:pt>
                <c:pt idx="6324">
                  <c:v>16.850000000000001</c:v>
                </c:pt>
                <c:pt idx="6325">
                  <c:v>17.290001</c:v>
                </c:pt>
                <c:pt idx="6326">
                  <c:v>18.549999</c:v>
                </c:pt>
                <c:pt idx="6327">
                  <c:v>17.23</c:v>
                </c:pt>
                <c:pt idx="6328">
                  <c:v>16.959999</c:v>
                </c:pt>
                <c:pt idx="6329">
                  <c:v>15.34</c:v>
                </c:pt>
                <c:pt idx="6330">
                  <c:v>14.69</c:v>
                </c:pt>
                <c:pt idx="6331">
                  <c:v>15.8</c:v>
                </c:pt>
                <c:pt idx="6332">
                  <c:v>15.45</c:v>
                </c:pt>
                <c:pt idx="6333">
                  <c:v>15.29</c:v>
                </c:pt>
                <c:pt idx="6334">
                  <c:v>14.3</c:v>
                </c:pt>
                <c:pt idx="6335">
                  <c:v>14.56</c:v>
                </c:pt>
                <c:pt idx="6336">
                  <c:v>13.69</c:v>
                </c:pt>
                <c:pt idx="6337">
                  <c:v>13.84</c:v>
                </c:pt>
                <c:pt idx="6338">
                  <c:v>13.91</c:v>
                </c:pt>
                <c:pt idx="6339">
                  <c:v>13.34</c:v>
                </c:pt>
                <c:pt idx="6340">
                  <c:v>13.04</c:v>
                </c:pt>
                <c:pt idx="6341">
                  <c:v>13.86</c:v>
                </c:pt>
                <c:pt idx="6342">
                  <c:v>14.23</c:v>
                </c:pt>
                <c:pt idx="6343">
                  <c:v>14.04</c:v>
                </c:pt>
                <c:pt idx="6344">
                  <c:v>15.2</c:v>
                </c:pt>
                <c:pt idx="6345">
                  <c:v>15.06</c:v>
                </c:pt>
                <c:pt idx="6346">
                  <c:v>16.690000999999999</c:v>
                </c:pt>
                <c:pt idx="6347">
                  <c:v>16.870000999999998</c:v>
                </c:pt>
                <c:pt idx="6348">
                  <c:v>15.42</c:v>
                </c:pt>
                <c:pt idx="6349">
                  <c:v>16</c:v>
                </c:pt>
                <c:pt idx="6350">
                  <c:v>15.61</c:v>
                </c:pt>
                <c:pt idx="6351">
                  <c:v>15.66</c:v>
                </c:pt>
                <c:pt idx="6352">
                  <c:v>13.97</c:v>
                </c:pt>
                <c:pt idx="6353">
                  <c:v>14.07</c:v>
                </c:pt>
                <c:pt idx="6354">
                  <c:v>13.02</c:v>
                </c:pt>
                <c:pt idx="6355">
                  <c:v>13.41</c:v>
                </c:pt>
                <c:pt idx="6356">
                  <c:v>13.62</c:v>
                </c:pt>
                <c:pt idx="6357">
                  <c:v>15.44</c:v>
                </c:pt>
                <c:pt idx="6358">
                  <c:v>15.8</c:v>
                </c:pt>
                <c:pt idx="6359">
                  <c:v>15.07</c:v>
                </c:pt>
                <c:pt idx="6360">
                  <c:v>14.51</c:v>
                </c:pt>
                <c:pt idx="6361">
                  <c:v>15.29</c:v>
                </c:pt>
                <c:pt idx="6362">
                  <c:v>15.11</c:v>
                </c:pt>
                <c:pt idx="6363">
                  <c:v>14.67</c:v>
                </c:pt>
                <c:pt idx="6364">
                  <c:v>14.74</c:v>
                </c:pt>
                <c:pt idx="6365">
                  <c:v>14.78</c:v>
                </c:pt>
                <c:pt idx="6366">
                  <c:v>13.98</c:v>
                </c:pt>
                <c:pt idx="6367">
                  <c:v>13.09</c:v>
                </c:pt>
                <c:pt idx="6368">
                  <c:v>12.58</c:v>
                </c:pt>
                <c:pt idx="6369">
                  <c:v>13.94</c:v>
                </c:pt>
                <c:pt idx="6370">
                  <c:v>13.67</c:v>
                </c:pt>
                <c:pt idx="6371">
                  <c:v>12.84</c:v>
                </c:pt>
                <c:pt idx="6372">
                  <c:v>12.6</c:v>
                </c:pt>
                <c:pt idx="6373">
                  <c:v>13.89</c:v>
                </c:pt>
                <c:pt idx="6374">
                  <c:v>13.3</c:v>
                </c:pt>
                <c:pt idx="6375">
                  <c:v>13.25</c:v>
                </c:pt>
                <c:pt idx="6376">
                  <c:v>12.71</c:v>
                </c:pt>
                <c:pt idx="6377">
                  <c:v>12.48</c:v>
                </c:pt>
                <c:pt idx="6378">
                  <c:v>12.29</c:v>
                </c:pt>
                <c:pt idx="6379">
                  <c:v>13.12</c:v>
                </c:pt>
                <c:pt idx="6380">
                  <c:v>12.41</c:v>
                </c:pt>
                <c:pt idx="6381">
                  <c:v>13.39</c:v>
                </c:pt>
                <c:pt idx="6382">
                  <c:v>14.55</c:v>
                </c:pt>
                <c:pt idx="6383">
                  <c:v>12.7</c:v>
                </c:pt>
                <c:pt idx="6384">
                  <c:v>12.85</c:v>
                </c:pt>
                <c:pt idx="6385">
                  <c:v>14.31</c:v>
                </c:pt>
                <c:pt idx="6386">
                  <c:v>15.15</c:v>
                </c:pt>
                <c:pt idx="6387">
                  <c:v>15.13</c:v>
                </c:pt>
                <c:pt idx="6388">
                  <c:v>12.86</c:v>
                </c:pt>
                <c:pt idx="6389">
                  <c:v>13.85</c:v>
                </c:pt>
                <c:pt idx="6390">
                  <c:v>13.86</c:v>
                </c:pt>
                <c:pt idx="6391">
                  <c:v>13.76</c:v>
                </c:pt>
                <c:pt idx="6392">
                  <c:v>12.74</c:v>
                </c:pt>
                <c:pt idx="6393">
                  <c:v>12.38</c:v>
                </c:pt>
                <c:pt idx="6394">
                  <c:v>12.73</c:v>
                </c:pt>
                <c:pt idx="6395">
                  <c:v>12.85</c:v>
                </c:pt>
                <c:pt idx="6396">
                  <c:v>12.88</c:v>
                </c:pt>
                <c:pt idx="6397">
                  <c:v>12.11</c:v>
                </c:pt>
                <c:pt idx="6398">
                  <c:v>12.13</c:v>
                </c:pt>
                <c:pt idx="6399">
                  <c:v>14.06</c:v>
                </c:pt>
                <c:pt idx="6400">
                  <c:v>13.27</c:v>
                </c:pt>
                <c:pt idx="6401">
                  <c:v>13.31</c:v>
                </c:pt>
                <c:pt idx="6402">
                  <c:v>13.84</c:v>
                </c:pt>
                <c:pt idx="6403">
                  <c:v>13.97</c:v>
                </c:pt>
                <c:pt idx="6404">
                  <c:v>14.24</c:v>
                </c:pt>
                <c:pt idx="6405">
                  <c:v>13.66</c:v>
                </c:pt>
                <c:pt idx="6406">
                  <c:v>14.71</c:v>
                </c:pt>
                <c:pt idx="6407">
                  <c:v>14.21</c:v>
                </c:pt>
                <c:pt idx="6408">
                  <c:v>15.29</c:v>
                </c:pt>
                <c:pt idx="6409">
                  <c:v>14.47</c:v>
                </c:pt>
                <c:pt idx="6410">
                  <c:v>13.22</c:v>
                </c:pt>
                <c:pt idx="6411">
                  <c:v>12.85</c:v>
                </c:pt>
                <c:pt idx="6412">
                  <c:v>13.78</c:v>
                </c:pt>
                <c:pt idx="6413">
                  <c:v>15.39</c:v>
                </c:pt>
                <c:pt idx="6414">
                  <c:v>14.81</c:v>
                </c:pt>
                <c:pt idx="6415">
                  <c:v>14.5</c:v>
                </c:pt>
                <c:pt idx="6416">
                  <c:v>13.19</c:v>
                </c:pt>
                <c:pt idx="6417">
                  <c:v>13.96</c:v>
                </c:pt>
                <c:pt idx="6418">
                  <c:v>12.74</c:v>
                </c:pt>
                <c:pt idx="6419">
                  <c:v>12.11</c:v>
                </c:pt>
                <c:pt idx="6420">
                  <c:v>13.26</c:v>
                </c:pt>
                <c:pt idx="6421">
                  <c:v>14.01</c:v>
                </c:pt>
                <c:pt idx="6422">
                  <c:v>14.02</c:v>
                </c:pt>
                <c:pt idx="6423">
                  <c:v>18.850000000000001</c:v>
                </c:pt>
                <c:pt idx="6424">
                  <c:v>18.23</c:v>
                </c:pt>
                <c:pt idx="6425">
                  <c:v>16.09</c:v>
                </c:pt>
                <c:pt idx="6426">
                  <c:v>16.790001</c:v>
                </c:pt>
                <c:pt idx="6427">
                  <c:v>17.010000000000002</c:v>
                </c:pt>
                <c:pt idx="6428">
                  <c:v>16.09</c:v>
                </c:pt>
                <c:pt idx="6429">
                  <c:v>19.66</c:v>
                </c:pt>
                <c:pt idx="6430">
                  <c:v>19.969999000000001</c:v>
                </c:pt>
                <c:pt idx="6431">
                  <c:v>16.829999999999998</c:v>
                </c:pt>
                <c:pt idx="6432">
                  <c:v>13.9</c:v>
                </c:pt>
                <c:pt idx="6433">
                  <c:v>13.37</c:v>
                </c:pt>
                <c:pt idx="6434">
                  <c:v>13.23</c:v>
                </c:pt>
                <c:pt idx="6435">
                  <c:v>12.11</c:v>
                </c:pt>
                <c:pt idx="6436">
                  <c:v>11.95</c:v>
                </c:pt>
                <c:pt idx="6437">
                  <c:v>12.25</c:v>
                </c:pt>
                <c:pt idx="6438">
                  <c:v>12.22</c:v>
                </c:pt>
                <c:pt idx="6439">
                  <c:v>12.12</c:v>
                </c:pt>
                <c:pt idx="6440">
                  <c:v>12.64</c:v>
                </c:pt>
                <c:pt idx="6441">
                  <c:v>13.74</c:v>
                </c:pt>
                <c:pt idx="6442">
                  <c:v>15.6</c:v>
                </c:pt>
                <c:pt idx="6443">
                  <c:v>13.44</c:v>
                </c:pt>
                <c:pt idx="6444">
                  <c:v>12.5</c:v>
                </c:pt>
                <c:pt idx="6445">
                  <c:v>12.13</c:v>
                </c:pt>
                <c:pt idx="6446">
                  <c:v>12.12</c:v>
                </c:pt>
                <c:pt idx="6447">
                  <c:v>12.56</c:v>
                </c:pt>
                <c:pt idx="6448">
                  <c:v>13</c:v>
                </c:pt>
                <c:pt idx="6449">
                  <c:v>12.51</c:v>
                </c:pt>
                <c:pt idx="6450">
                  <c:v>13.77</c:v>
                </c:pt>
                <c:pt idx="6451">
                  <c:v>13.39</c:v>
                </c:pt>
                <c:pt idx="6452">
                  <c:v>12.23</c:v>
                </c:pt>
                <c:pt idx="6453">
                  <c:v>13.71</c:v>
                </c:pt>
                <c:pt idx="6454">
                  <c:v>13.61</c:v>
                </c:pt>
                <c:pt idx="6455">
                  <c:v>13.49</c:v>
                </c:pt>
                <c:pt idx="6456">
                  <c:v>12.83</c:v>
                </c:pt>
                <c:pt idx="6457">
                  <c:v>13.02</c:v>
                </c:pt>
                <c:pt idx="6458">
                  <c:v>13.79</c:v>
                </c:pt>
                <c:pt idx="6459">
                  <c:v>15.25</c:v>
                </c:pt>
                <c:pt idx="6460">
                  <c:v>19.139999</c:v>
                </c:pt>
                <c:pt idx="6461">
                  <c:v>28.030000999999999</c:v>
                </c:pt>
                <c:pt idx="6462">
                  <c:v>40.740001999999997</c:v>
                </c:pt>
                <c:pt idx="6463">
                  <c:v>36.020000000000003</c:v>
                </c:pt>
                <c:pt idx="6464">
                  <c:v>30.32</c:v>
                </c:pt>
                <c:pt idx="6465">
                  <c:v>26.1</c:v>
                </c:pt>
                <c:pt idx="6466">
                  <c:v>26.049999</c:v>
                </c:pt>
                <c:pt idx="6467">
                  <c:v>28.43</c:v>
                </c:pt>
                <c:pt idx="6468">
                  <c:v>31.4</c:v>
                </c:pt>
                <c:pt idx="6469">
                  <c:v>26.09</c:v>
                </c:pt>
                <c:pt idx="6470">
                  <c:v>25.610001</c:v>
                </c:pt>
                <c:pt idx="6471">
                  <c:v>27.799999</c:v>
                </c:pt>
                <c:pt idx="6472">
                  <c:v>24.9</c:v>
                </c:pt>
                <c:pt idx="6473">
                  <c:v>26.23</c:v>
                </c:pt>
                <c:pt idx="6474">
                  <c:v>24.370000999999998</c:v>
                </c:pt>
                <c:pt idx="6475">
                  <c:v>23.200001</c:v>
                </c:pt>
                <c:pt idx="6476">
                  <c:v>24.25</c:v>
                </c:pt>
                <c:pt idx="6477">
                  <c:v>22.540001</c:v>
                </c:pt>
                <c:pt idx="6478">
                  <c:v>21.35</c:v>
                </c:pt>
                <c:pt idx="6479">
                  <c:v>21.139999</c:v>
                </c:pt>
                <c:pt idx="6480">
                  <c:v>22.280000999999999</c:v>
                </c:pt>
                <c:pt idx="6481">
                  <c:v>20.139999</c:v>
                </c:pt>
                <c:pt idx="6482">
                  <c:v>22.440000999999999</c:v>
                </c:pt>
                <c:pt idx="6483">
                  <c:v>22.129999000000002</c:v>
                </c:pt>
                <c:pt idx="6484">
                  <c:v>23.469999000000001</c:v>
                </c:pt>
                <c:pt idx="6485">
                  <c:v>23.620000999999998</c:v>
                </c:pt>
                <c:pt idx="6486">
                  <c:v>27.629999000000002</c:v>
                </c:pt>
                <c:pt idx="6487">
                  <c:v>26.83</c:v>
                </c:pt>
                <c:pt idx="6488">
                  <c:v>24.5</c:v>
                </c:pt>
                <c:pt idx="6489">
                  <c:v>22.549999</c:v>
                </c:pt>
                <c:pt idx="6490">
                  <c:v>20.940000999999999</c:v>
                </c:pt>
                <c:pt idx="6491">
                  <c:v>19.540001</c:v>
                </c:pt>
                <c:pt idx="6492">
                  <c:v>19.399999999999999</c:v>
                </c:pt>
                <c:pt idx="6493">
                  <c:v>18.399999999999999</c:v>
                </c:pt>
                <c:pt idx="6494">
                  <c:v>17.420000000000002</c:v>
                </c:pt>
                <c:pt idx="6495">
                  <c:v>17.079999999999998</c:v>
                </c:pt>
                <c:pt idx="6496">
                  <c:v>16.170000000000002</c:v>
                </c:pt>
                <c:pt idx="6497">
                  <c:v>17.670000000000002</c:v>
                </c:pt>
                <c:pt idx="6498">
                  <c:v>18.030000999999999</c:v>
                </c:pt>
                <c:pt idx="6499">
                  <c:v>16.049999</c:v>
                </c:pt>
                <c:pt idx="6500">
                  <c:v>15.05</c:v>
                </c:pt>
                <c:pt idx="6501">
                  <c:v>14.98</c:v>
                </c:pt>
                <c:pt idx="6502">
                  <c:v>15.75</c:v>
                </c:pt>
                <c:pt idx="6503">
                  <c:v>16.700001</c:v>
                </c:pt>
                <c:pt idx="6504">
                  <c:v>14.45</c:v>
                </c:pt>
                <c:pt idx="6505">
                  <c:v>14.46</c:v>
                </c:pt>
                <c:pt idx="6506">
                  <c:v>15.29</c:v>
                </c:pt>
                <c:pt idx="6507">
                  <c:v>15.43</c:v>
                </c:pt>
                <c:pt idx="6508">
                  <c:v>14.33</c:v>
                </c:pt>
                <c:pt idx="6509">
                  <c:v>14.61</c:v>
                </c:pt>
                <c:pt idx="6510">
                  <c:v>15.07</c:v>
                </c:pt>
                <c:pt idx="6511">
                  <c:v>14.15</c:v>
                </c:pt>
                <c:pt idx="6512">
                  <c:v>14.54</c:v>
                </c:pt>
                <c:pt idx="6513">
                  <c:v>15.51</c:v>
                </c:pt>
                <c:pt idx="6514">
                  <c:v>15.05</c:v>
                </c:pt>
                <c:pt idx="6515">
                  <c:v>14.33</c:v>
                </c:pt>
                <c:pt idx="6516">
                  <c:v>16.52</c:v>
                </c:pt>
                <c:pt idx="6517">
                  <c:v>15.29</c:v>
                </c:pt>
                <c:pt idx="6518">
                  <c:v>16.059999000000001</c:v>
                </c:pt>
                <c:pt idx="6519">
                  <c:v>18.370000999999998</c:v>
                </c:pt>
                <c:pt idx="6520">
                  <c:v>20.079999999999998</c:v>
                </c:pt>
                <c:pt idx="6521">
                  <c:v>18.16</c:v>
                </c:pt>
                <c:pt idx="6522">
                  <c:v>18.84</c:v>
                </c:pt>
                <c:pt idx="6523">
                  <c:v>16.850000000000001</c:v>
                </c:pt>
                <c:pt idx="6524">
                  <c:v>16.989999999999998</c:v>
                </c:pt>
                <c:pt idx="6525">
                  <c:v>15.47</c:v>
                </c:pt>
                <c:pt idx="6526">
                  <c:v>15.62</c:v>
                </c:pt>
                <c:pt idx="6527">
                  <c:v>15.93</c:v>
                </c:pt>
                <c:pt idx="6528">
                  <c:v>15.19</c:v>
                </c:pt>
                <c:pt idx="6529">
                  <c:v>15.12</c:v>
                </c:pt>
                <c:pt idx="6530">
                  <c:v>16.129999000000002</c:v>
                </c:pt>
                <c:pt idx="6531">
                  <c:v>14.67</c:v>
                </c:pt>
                <c:pt idx="6532">
                  <c:v>15.91</c:v>
                </c:pt>
                <c:pt idx="6533">
                  <c:v>18.110001</c:v>
                </c:pt>
                <c:pt idx="6534">
                  <c:v>14.81</c:v>
                </c:pt>
                <c:pt idx="6535">
                  <c:v>15.84</c:v>
                </c:pt>
                <c:pt idx="6536">
                  <c:v>17.600000000000001</c:v>
                </c:pt>
                <c:pt idx="6537">
                  <c:v>19.610001</c:v>
                </c:pt>
                <c:pt idx="6538">
                  <c:v>19.34</c:v>
                </c:pt>
                <c:pt idx="6539">
                  <c:v>24.389999</c:v>
                </c:pt>
                <c:pt idx="6540">
                  <c:v>22.73</c:v>
                </c:pt>
                <c:pt idx="6541">
                  <c:v>20.950001</c:v>
                </c:pt>
                <c:pt idx="6542">
                  <c:v>17.860001</c:v>
                </c:pt>
                <c:pt idx="6543">
                  <c:v>18.940000999999999</c:v>
                </c:pt>
                <c:pt idx="6544">
                  <c:v>20.700001</c:v>
                </c:pt>
                <c:pt idx="6545">
                  <c:v>18.700001</c:v>
                </c:pt>
                <c:pt idx="6546">
                  <c:v>16.600000000000001</c:v>
                </c:pt>
                <c:pt idx="6547">
                  <c:v>15.57</c:v>
                </c:pt>
                <c:pt idx="6548">
                  <c:v>15.74</c:v>
                </c:pt>
                <c:pt idx="6549">
                  <c:v>16.91</c:v>
                </c:pt>
                <c:pt idx="6550">
                  <c:v>16.079999999999998</c:v>
                </c:pt>
                <c:pt idx="6551">
                  <c:v>17.290001</c:v>
                </c:pt>
                <c:pt idx="6552">
                  <c:v>18.209999</c:v>
                </c:pt>
                <c:pt idx="6553">
                  <c:v>20.700001</c:v>
                </c:pt>
                <c:pt idx="6554">
                  <c:v>19.34</c:v>
                </c:pt>
                <c:pt idx="6555">
                  <c:v>20.59</c:v>
                </c:pt>
                <c:pt idx="6556">
                  <c:v>24.99</c:v>
                </c:pt>
                <c:pt idx="6557">
                  <c:v>27.01</c:v>
                </c:pt>
                <c:pt idx="6558">
                  <c:v>24.299999</c:v>
                </c:pt>
                <c:pt idx="6559">
                  <c:v>22.469999000000001</c:v>
                </c:pt>
                <c:pt idx="6560">
                  <c:v>25.219999000000001</c:v>
                </c:pt>
                <c:pt idx="6561">
                  <c:v>23.950001</c:v>
                </c:pt>
                <c:pt idx="6562">
                  <c:v>27.02</c:v>
                </c:pt>
                <c:pt idx="6563">
                  <c:v>26.049999</c:v>
                </c:pt>
                <c:pt idx="6564">
                  <c:v>27.59</c:v>
                </c:pt>
                <c:pt idx="6565">
                  <c:v>26.690000999999999</c:v>
                </c:pt>
                <c:pt idx="6566">
                  <c:v>22.34</c:v>
                </c:pt>
                <c:pt idx="6567">
                  <c:v>24.15</c:v>
                </c:pt>
                <c:pt idx="6568">
                  <c:v>22.5</c:v>
                </c:pt>
                <c:pt idx="6569">
                  <c:v>23.110001</c:v>
                </c:pt>
                <c:pt idx="6570">
                  <c:v>22.42</c:v>
                </c:pt>
                <c:pt idx="6571">
                  <c:v>20.200001</c:v>
                </c:pt>
                <c:pt idx="6572">
                  <c:v>19.98</c:v>
                </c:pt>
                <c:pt idx="6573">
                  <c:v>21.98</c:v>
                </c:pt>
                <c:pt idx="6574">
                  <c:v>21.65</c:v>
                </c:pt>
                <c:pt idx="6575">
                  <c:v>21.84</c:v>
                </c:pt>
                <c:pt idx="6576">
                  <c:v>23.379999000000002</c:v>
                </c:pt>
                <c:pt idx="6577">
                  <c:v>26</c:v>
                </c:pt>
                <c:pt idx="6578">
                  <c:v>26.540001</c:v>
                </c:pt>
                <c:pt idx="6579">
                  <c:v>26.290001</c:v>
                </c:pt>
                <c:pt idx="6580">
                  <c:v>28.139999</c:v>
                </c:pt>
                <c:pt idx="6581">
                  <c:v>25.4</c:v>
                </c:pt>
                <c:pt idx="6582">
                  <c:v>24.110001</c:v>
                </c:pt>
                <c:pt idx="6583">
                  <c:v>22.309999000000001</c:v>
                </c:pt>
                <c:pt idx="6584">
                  <c:v>21.639999</c:v>
                </c:pt>
                <c:pt idx="6585">
                  <c:v>20.530000999999999</c:v>
                </c:pt>
                <c:pt idx="6586">
                  <c:v>19.379999000000002</c:v>
                </c:pt>
                <c:pt idx="6587">
                  <c:v>20.98</c:v>
                </c:pt>
                <c:pt idx="6588">
                  <c:v>20.719999000000001</c:v>
                </c:pt>
                <c:pt idx="6589">
                  <c:v>19.110001</c:v>
                </c:pt>
                <c:pt idx="6590">
                  <c:v>19.809999000000001</c:v>
                </c:pt>
                <c:pt idx="6591">
                  <c:v>20.549999</c:v>
                </c:pt>
                <c:pt idx="6592">
                  <c:v>17.700001</c:v>
                </c:pt>
                <c:pt idx="6593">
                  <c:v>17.09</c:v>
                </c:pt>
                <c:pt idx="6594">
                  <c:v>16.700001</c:v>
                </c:pt>
                <c:pt idx="6595">
                  <c:v>16.860001</c:v>
                </c:pt>
                <c:pt idx="6596">
                  <c:v>17.350000000000001</c:v>
                </c:pt>
                <c:pt idx="6597">
                  <c:v>18.670000000000002</c:v>
                </c:pt>
                <c:pt idx="6598">
                  <c:v>18.34</c:v>
                </c:pt>
                <c:pt idx="6599">
                  <c:v>18.049999</c:v>
                </c:pt>
                <c:pt idx="6600">
                  <c:v>16.5</c:v>
                </c:pt>
                <c:pt idx="6601">
                  <c:v>16.920000000000002</c:v>
                </c:pt>
                <c:pt idx="6602">
                  <c:v>16.84</c:v>
                </c:pt>
                <c:pt idx="6603">
                  <c:v>14.99</c:v>
                </c:pt>
                <c:pt idx="6604">
                  <c:v>14.44</c:v>
                </c:pt>
                <c:pt idx="6605">
                  <c:v>14.02</c:v>
                </c:pt>
                <c:pt idx="6606">
                  <c:v>13.79</c:v>
                </c:pt>
                <c:pt idx="6607">
                  <c:v>14.17</c:v>
                </c:pt>
                <c:pt idx="6608">
                  <c:v>14.94</c:v>
                </c:pt>
                <c:pt idx="6609">
                  <c:v>14.74</c:v>
                </c:pt>
                <c:pt idx="6610">
                  <c:v>15.24</c:v>
                </c:pt>
                <c:pt idx="6611">
                  <c:v>13.82</c:v>
                </c:pt>
                <c:pt idx="6612">
                  <c:v>13.56</c:v>
                </c:pt>
                <c:pt idx="6613">
                  <c:v>13.95</c:v>
                </c:pt>
                <c:pt idx="6614">
                  <c:v>13.1</c:v>
                </c:pt>
                <c:pt idx="6615">
                  <c:v>14.12</c:v>
                </c:pt>
                <c:pt idx="6616">
                  <c:v>15.42</c:v>
                </c:pt>
                <c:pt idx="6617">
                  <c:v>14.09</c:v>
                </c:pt>
                <c:pt idx="6618">
                  <c:v>16.16</c:v>
                </c:pt>
                <c:pt idx="6619">
                  <c:v>15.36</c:v>
                </c:pt>
                <c:pt idx="6620">
                  <c:v>16.260000000000002</c:v>
                </c:pt>
                <c:pt idx="6621">
                  <c:v>14.85</c:v>
                </c:pt>
                <c:pt idx="6622">
                  <c:v>13.84</c:v>
                </c:pt>
                <c:pt idx="6623">
                  <c:v>13.72</c:v>
                </c:pt>
                <c:pt idx="6624">
                  <c:v>13.62</c:v>
                </c:pt>
                <c:pt idx="6625">
                  <c:v>13.35</c:v>
                </c:pt>
                <c:pt idx="6626">
                  <c:v>13.24</c:v>
                </c:pt>
                <c:pt idx="6627">
                  <c:v>13.28</c:v>
                </c:pt>
                <c:pt idx="6628">
                  <c:v>13.95</c:v>
                </c:pt>
                <c:pt idx="6629">
                  <c:v>13.22</c:v>
                </c:pt>
                <c:pt idx="6630">
                  <c:v>14.08</c:v>
                </c:pt>
                <c:pt idx="6631">
                  <c:v>13.96</c:v>
                </c:pt>
                <c:pt idx="6632">
                  <c:v>13.77</c:v>
                </c:pt>
                <c:pt idx="6633">
                  <c:v>15.22</c:v>
                </c:pt>
                <c:pt idx="6634">
                  <c:v>15.7</c:v>
                </c:pt>
                <c:pt idx="6635">
                  <c:v>14.68</c:v>
                </c:pt>
                <c:pt idx="6636">
                  <c:v>15.6</c:v>
                </c:pt>
                <c:pt idx="6637">
                  <c:v>16.049999</c:v>
                </c:pt>
                <c:pt idx="6638">
                  <c:v>15.91</c:v>
                </c:pt>
                <c:pt idx="6639">
                  <c:v>14.72</c:v>
                </c:pt>
                <c:pt idx="6640">
                  <c:v>14.57</c:v>
                </c:pt>
                <c:pt idx="6641">
                  <c:v>13.63</c:v>
                </c:pt>
                <c:pt idx="6642">
                  <c:v>14.69</c:v>
                </c:pt>
                <c:pt idx="6643">
                  <c:v>14.41</c:v>
                </c:pt>
                <c:pt idx="6644">
                  <c:v>15.04</c:v>
                </c:pt>
                <c:pt idx="6645">
                  <c:v>14.68</c:v>
                </c:pt>
                <c:pt idx="6646">
                  <c:v>15.57</c:v>
                </c:pt>
                <c:pt idx="6647">
                  <c:v>15.95</c:v>
                </c:pt>
                <c:pt idx="6648">
                  <c:v>16.329999999999998</c:v>
                </c:pt>
                <c:pt idx="6649">
                  <c:v>15.2</c:v>
                </c:pt>
                <c:pt idx="6650">
                  <c:v>15.82</c:v>
                </c:pt>
                <c:pt idx="6651">
                  <c:v>14.42</c:v>
                </c:pt>
                <c:pt idx="6652">
                  <c:v>13.9</c:v>
                </c:pt>
                <c:pt idx="6653">
                  <c:v>13.43</c:v>
                </c:pt>
                <c:pt idx="6654">
                  <c:v>13.12</c:v>
                </c:pt>
                <c:pt idx="6655">
                  <c:v>14.19</c:v>
                </c:pt>
                <c:pt idx="6656">
                  <c:v>14.2</c:v>
                </c:pt>
                <c:pt idx="6657">
                  <c:v>13.63</c:v>
                </c:pt>
                <c:pt idx="6658">
                  <c:v>13.47</c:v>
                </c:pt>
                <c:pt idx="6659">
                  <c:v>13.65</c:v>
                </c:pt>
                <c:pt idx="6660">
                  <c:v>14.05</c:v>
                </c:pt>
                <c:pt idx="6661">
                  <c:v>14.08</c:v>
                </c:pt>
                <c:pt idx="6662">
                  <c:v>14.64</c:v>
                </c:pt>
                <c:pt idx="6663">
                  <c:v>17.030000999999999</c:v>
                </c:pt>
                <c:pt idx="6664">
                  <c:v>20.969999000000001</c:v>
                </c:pt>
                <c:pt idx="6665">
                  <c:v>20.5</c:v>
                </c:pt>
                <c:pt idx="6666">
                  <c:v>20.139999</c:v>
                </c:pt>
                <c:pt idx="6667">
                  <c:v>19.370000999999998</c:v>
                </c:pt>
                <c:pt idx="6668">
                  <c:v>19.41</c:v>
                </c:pt>
                <c:pt idx="6669">
                  <c:v>18.370000999999998</c:v>
                </c:pt>
                <c:pt idx="6670">
                  <c:v>18.48</c:v>
                </c:pt>
                <c:pt idx="6671">
                  <c:v>21.17</c:v>
                </c:pt>
                <c:pt idx="6672">
                  <c:v>17.25</c:v>
                </c:pt>
                <c:pt idx="6673">
                  <c:v>25.76</c:v>
                </c:pt>
                <c:pt idx="6674">
                  <c:v>23.85</c:v>
                </c:pt>
                <c:pt idx="6675">
                  <c:v>18.75</c:v>
                </c:pt>
                <c:pt idx="6676">
                  <c:v>16.639999</c:v>
                </c:pt>
                <c:pt idx="6677">
                  <c:v>15.63</c:v>
                </c:pt>
                <c:pt idx="6678">
                  <c:v>14.77</c:v>
                </c:pt>
                <c:pt idx="6679">
                  <c:v>15.58</c:v>
                </c:pt>
                <c:pt idx="6680">
                  <c:v>14.96</c:v>
                </c:pt>
                <c:pt idx="6681">
                  <c:v>14.76</c:v>
                </c:pt>
                <c:pt idx="6682">
                  <c:v>13.2</c:v>
                </c:pt>
                <c:pt idx="6683">
                  <c:v>13.54</c:v>
                </c:pt>
                <c:pt idx="6684">
                  <c:v>13.55</c:v>
                </c:pt>
                <c:pt idx="6685">
                  <c:v>13.04</c:v>
                </c:pt>
                <c:pt idx="6686">
                  <c:v>12.82</c:v>
                </c:pt>
                <c:pt idx="6687">
                  <c:v>12.67</c:v>
                </c:pt>
                <c:pt idx="6688">
                  <c:v>12.44</c:v>
                </c:pt>
                <c:pt idx="6689">
                  <c:v>11.97</c:v>
                </c:pt>
                <c:pt idx="6690">
                  <c:v>11.77</c:v>
                </c:pt>
                <c:pt idx="6691">
                  <c:v>12.74</c:v>
                </c:pt>
                <c:pt idx="6692">
                  <c:v>12.02</c:v>
                </c:pt>
                <c:pt idx="6693">
                  <c:v>12.87</c:v>
                </c:pt>
                <c:pt idx="6694">
                  <c:v>13.05</c:v>
                </c:pt>
                <c:pt idx="6695">
                  <c:v>12.83</c:v>
                </c:pt>
                <c:pt idx="6696">
                  <c:v>12.72</c:v>
                </c:pt>
                <c:pt idx="6697">
                  <c:v>11.87</c:v>
                </c:pt>
                <c:pt idx="6698">
                  <c:v>12.44</c:v>
                </c:pt>
                <c:pt idx="6699">
                  <c:v>13.37</c:v>
                </c:pt>
                <c:pt idx="6700">
                  <c:v>12.86</c:v>
                </c:pt>
                <c:pt idx="6701">
                  <c:v>12.42</c:v>
                </c:pt>
                <c:pt idx="6702">
                  <c:v>11.39</c:v>
                </c:pt>
                <c:pt idx="6703">
                  <c:v>11.5</c:v>
                </c:pt>
                <c:pt idx="6704">
                  <c:v>11.66</c:v>
                </c:pt>
                <c:pt idx="6705">
                  <c:v>12.05</c:v>
                </c:pt>
                <c:pt idx="6706">
                  <c:v>11.68</c:v>
                </c:pt>
                <c:pt idx="6707">
                  <c:v>11.55</c:v>
                </c:pt>
                <c:pt idx="6708">
                  <c:v>11.81</c:v>
                </c:pt>
                <c:pt idx="6709">
                  <c:v>12.64</c:v>
                </c:pt>
                <c:pt idx="6710">
                  <c:v>12.19</c:v>
                </c:pt>
                <c:pt idx="6711">
                  <c:v>11.43</c:v>
                </c:pt>
                <c:pt idx="6712">
                  <c:v>11.34</c:v>
                </c:pt>
                <c:pt idx="6713">
                  <c:v>12.27</c:v>
                </c:pt>
                <c:pt idx="6714">
                  <c:v>12.38</c:v>
                </c:pt>
                <c:pt idx="6715">
                  <c:v>13.45</c:v>
                </c:pt>
                <c:pt idx="6716">
                  <c:v>13.63</c:v>
                </c:pt>
                <c:pt idx="6717">
                  <c:v>13.65</c:v>
                </c:pt>
                <c:pt idx="6718">
                  <c:v>12.94</c:v>
                </c:pt>
                <c:pt idx="6719">
                  <c:v>13.12</c:v>
                </c:pt>
                <c:pt idx="6720">
                  <c:v>13.42</c:v>
                </c:pt>
                <c:pt idx="6721">
                  <c:v>13.48</c:v>
                </c:pt>
                <c:pt idx="6722">
                  <c:v>11.98</c:v>
                </c:pt>
                <c:pt idx="6723">
                  <c:v>12.02</c:v>
                </c:pt>
                <c:pt idx="6724">
                  <c:v>11.94</c:v>
                </c:pt>
                <c:pt idx="6725">
                  <c:v>12.51</c:v>
                </c:pt>
                <c:pt idx="6726">
                  <c:v>17.5</c:v>
                </c:pt>
                <c:pt idx="6727">
                  <c:v>15.16</c:v>
                </c:pt>
                <c:pt idx="6728">
                  <c:v>17.850000000000001</c:v>
                </c:pt>
                <c:pt idx="6729">
                  <c:v>18.139999</c:v>
                </c:pt>
                <c:pt idx="6730">
                  <c:v>16.299999</c:v>
                </c:pt>
                <c:pt idx="6731">
                  <c:v>15.37</c:v>
                </c:pt>
                <c:pt idx="6732">
                  <c:v>15.53</c:v>
                </c:pt>
                <c:pt idx="6733">
                  <c:v>15.92</c:v>
                </c:pt>
                <c:pt idx="6734">
                  <c:v>13.3</c:v>
                </c:pt>
                <c:pt idx="6735">
                  <c:v>12.02</c:v>
                </c:pt>
                <c:pt idx="6736">
                  <c:v>12.29</c:v>
                </c:pt>
                <c:pt idx="6737">
                  <c:v>14.5</c:v>
                </c:pt>
                <c:pt idx="6738">
                  <c:v>13.1</c:v>
                </c:pt>
                <c:pt idx="6739">
                  <c:v>12.39</c:v>
                </c:pt>
                <c:pt idx="6740">
                  <c:v>14.02</c:v>
                </c:pt>
                <c:pt idx="6741">
                  <c:v>13.29</c:v>
                </c:pt>
                <c:pt idx="6742">
                  <c:v>13.57</c:v>
                </c:pt>
                <c:pt idx="6743">
                  <c:v>13.63</c:v>
                </c:pt>
                <c:pt idx="6744">
                  <c:v>12.99</c:v>
                </c:pt>
                <c:pt idx="6745">
                  <c:v>12.84</c:v>
                </c:pt>
                <c:pt idx="6746">
                  <c:v>13.48</c:v>
                </c:pt>
                <c:pt idx="6747">
                  <c:v>13.38</c:v>
                </c:pt>
                <c:pt idx="6748">
                  <c:v>15.36</c:v>
                </c:pt>
                <c:pt idx="6749">
                  <c:v>15.91</c:v>
                </c:pt>
                <c:pt idx="6750">
                  <c:v>16.690000999999999</c:v>
                </c:pt>
                <c:pt idx="6751">
                  <c:v>16.120000999999998</c:v>
                </c:pt>
                <c:pt idx="6752">
                  <c:v>16.209999</c:v>
                </c:pt>
                <c:pt idx="6753">
                  <c:v>15.28</c:v>
                </c:pt>
                <c:pt idx="6754">
                  <c:v>14.41</c:v>
                </c:pt>
                <c:pt idx="6755">
                  <c:v>13.75</c:v>
                </c:pt>
                <c:pt idx="6756">
                  <c:v>13.34</c:v>
                </c:pt>
                <c:pt idx="6757">
                  <c:v>13.02</c:v>
                </c:pt>
                <c:pt idx="6758">
                  <c:v>13.46</c:v>
                </c:pt>
                <c:pt idx="6759">
                  <c:v>14.24</c:v>
                </c:pt>
                <c:pt idx="6760">
                  <c:v>15.36</c:v>
                </c:pt>
                <c:pt idx="6761">
                  <c:v>16.190000999999999</c:v>
                </c:pt>
                <c:pt idx="6762">
                  <c:v>17.059999000000001</c:v>
                </c:pt>
                <c:pt idx="6763">
                  <c:v>18.559999000000001</c:v>
                </c:pt>
                <c:pt idx="6764">
                  <c:v>19.32</c:v>
                </c:pt>
                <c:pt idx="6765">
                  <c:v>22.08</c:v>
                </c:pt>
                <c:pt idx="6766">
                  <c:v>22.51</c:v>
                </c:pt>
                <c:pt idx="6767">
                  <c:v>18.709999</c:v>
                </c:pt>
                <c:pt idx="6768">
                  <c:v>18.739999999999998</c:v>
                </c:pt>
                <c:pt idx="6769">
                  <c:v>14.38</c:v>
                </c:pt>
                <c:pt idx="6770">
                  <c:v>14.74</c:v>
                </c:pt>
                <c:pt idx="6771">
                  <c:v>14.17</c:v>
                </c:pt>
                <c:pt idx="6772">
                  <c:v>14.48</c:v>
                </c:pt>
                <c:pt idx="6773">
                  <c:v>13.37</c:v>
                </c:pt>
                <c:pt idx="6774">
                  <c:v>13.72</c:v>
                </c:pt>
                <c:pt idx="6775">
                  <c:v>13.35</c:v>
                </c:pt>
                <c:pt idx="6776">
                  <c:v>12.85</c:v>
                </c:pt>
                <c:pt idx="6777">
                  <c:v>12.42</c:v>
                </c:pt>
                <c:pt idx="6778">
                  <c:v>12.41</c:v>
                </c:pt>
                <c:pt idx="6779">
                  <c:v>12.43</c:v>
                </c:pt>
                <c:pt idx="6780">
                  <c:v>12.34</c:v>
                </c:pt>
                <c:pt idx="6781">
                  <c:v>13.15</c:v>
                </c:pt>
                <c:pt idx="6782">
                  <c:v>12.9</c:v>
                </c:pt>
                <c:pt idx="6783">
                  <c:v>13.33</c:v>
                </c:pt>
                <c:pt idx="6784">
                  <c:v>14.07</c:v>
                </c:pt>
                <c:pt idx="6785">
                  <c:v>14.12</c:v>
                </c:pt>
                <c:pt idx="6786">
                  <c:v>12.14</c:v>
                </c:pt>
                <c:pt idx="6787">
                  <c:v>11.79</c:v>
                </c:pt>
                <c:pt idx="6788">
                  <c:v>12.22</c:v>
                </c:pt>
                <c:pt idx="6789">
                  <c:v>12.64</c:v>
                </c:pt>
                <c:pt idx="6790">
                  <c:v>11.75</c:v>
                </c:pt>
                <c:pt idx="6791">
                  <c:v>12.64</c:v>
                </c:pt>
                <c:pt idx="6792">
                  <c:v>12.72</c:v>
                </c:pt>
                <c:pt idx="6793">
                  <c:v>13.19</c:v>
                </c:pt>
                <c:pt idx="6794">
                  <c:v>12.79</c:v>
                </c:pt>
                <c:pt idx="6795">
                  <c:v>12.2</c:v>
                </c:pt>
                <c:pt idx="6796">
                  <c:v>11.71</c:v>
                </c:pt>
                <c:pt idx="6797">
                  <c:v>11.45</c:v>
                </c:pt>
                <c:pt idx="6798">
                  <c:v>11.27</c:v>
                </c:pt>
                <c:pt idx="6799">
                  <c:v>11.43</c:v>
                </c:pt>
                <c:pt idx="6800">
                  <c:v>11.44</c:v>
                </c:pt>
                <c:pt idx="6801">
                  <c:v>11.99</c:v>
                </c:pt>
                <c:pt idx="6802">
                  <c:v>12.95</c:v>
                </c:pt>
                <c:pt idx="6803">
                  <c:v>13.37</c:v>
                </c:pt>
                <c:pt idx="6804">
                  <c:v>14.04</c:v>
                </c:pt>
                <c:pt idx="6805">
                  <c:v>12.85</c:v>
                </c:pt>
                <c:pt idx="6806">
                  <c:v>11.85</c:v>
                </c:pt>
                <c:pt idx="6807">
                  <c:v>11.67</c:v>
                </c:pt>
                <c:pt idx="6808">
                  <c:v>11.32</c:v>
                </c:pt>
                <c:pt idx="6809">
                  <c:v>11.56</c:v>
                </c:pt>
                <c:pt idx="6810">
                  <c:v>11.49</c:v>
                </c:pt>
              </c:numCache>
            </c:numRef>
          </c:yVal>
          <c:smooth val="0"/>
          <c:extLst>
            <c:ext xmlns:c16="http://schemas.microsoft.com/office/drawing/2014/chart" uri="{C3380CC4-5D6E-409C-BE32-E72D297353CC}">
              <c16:uniqueId val="{00000001-8A24-4C99-A371-4B287B76A020}"/>
            </c:ext>
          </c:extLst>
        </c:ser>
        <c:ser>
          <c:idx val="1"/>
          <c:order val="1"/>
          <c:tx>
            <c:strRef>
              <c:f>table!$R$1</c:f>
              <c:strCache>
                <c:ptCount val="1"/>
                <c:pt idx="0">
                  <c:v>Historical Volatility (last 6 months)</c:v>
                </c:pt>
              </c:strCache>
            </c:strRef>
          </c:tx>
          <c:spPr>
            <a:ln w="25400"/>
          </c:spPr>
          <c:marker>
            <c:symbol val="none"/>
          </c:marker>
          <c:xVal>
            <c:numRef>
              <c:f>table!$I$10057:$I$16867</c:f>
              <c:numCache>
                <c:formatCode>m/d/yyyy</c:formatCode>
                <c:ptCount val="6811"/>
                <c:pt idx="0">
                  <c:v>32875</c:v>
                </c:pt>
                <c:pt idx="1">
                  <c:v>32876</c:v>
                </c:pt>
                <c:pt idx="2">
                  <c:v>32877</c:v>
                </c:pt>
                <c:pt idx="3">
                  <c:v>32878</c:v>
                </c:pt>
                <c:pt idx="4">
                  <c:v>32881</c:v>
                </c:pt>
                <c:pt idx="5">
                  <c:v>32882</c:v>
                </c:pt>
                <c:pt idx="6">
                  <c:v>32883</c:v>
                </c:pt>
                <c:pt idx="7">
                  <c:v>32884</c:v>
                </c:pt>
                <c:pt idx="8">
                  <c:v>32885</c:v>
                </c:pt>
                <c:pt idx="9">
                  <c:v>32888</c:v>
                </c:pt>
                <c:pt idx="10">
                  <c:v>32889</c:v>
                </c:pt>
                <c:pt idx="11">
                  <c:v>32890</c:v>
                </c:pt>
                <c:pt idx="12">
                  <c:v>32891</c:v>
                </c:pt>
                <c:pt idx="13">
                  <c:v>32892</c:v>
                </c:pt>
                <c:pt idx="14">
                  <c:v>32895</c:v>
                </c:pt>
                <c:pt idx="15">
                  <c:v>32896</c:v>
                </c:pt>
                <c:pt idx="16">
                  <c:v>32897</c:v>
                </c:pt>
                <c:pt idx="17">
                  <c:v>32898</c:v>
                </c:pt>
                <c:pt idx="18">
                  <c:v>32899</c:v>
                </c:pt>
                <c:pt idx="19">
                  <c:v>32902</c:v>
                </c:pt>
                <c:pt idx="20">
                  <c:v>32903</c:v>
                </c:pt>
                <c:pt idx="21">
                  <c:v>32904</c:v>
                </c:pt>
                <c:pt idx="22">
                  <c:v>32905</c:v>
                </c:pt>
                <c:pt idx="23">
                  <c:v>32906</c:v>
                </c:pt>
                <c:pt idx="24">
                  <c:v>32909</c:v>
                </c:pt>
                <c:pt idx="25">
                  <c:v>32910</c:v>
                </c:pt>
                <c:pt idx="26">
                  <c:v>32911</c:v>
                </c:pt>
                <c:pt idx="27">
                  <c:v>32912</c:v>
                </c:pt>
                <c:pt idx="28">
                  <c:v>32913</c:v>
                </c:pt>
                <c:pt idx="29">
                  <c:v>32916</c:v>
                </c:pt>
                <c:pt idx="30">
                  <c:v>32917</c:v>
                </c:pt>
                <c:pt idx="31">
                  <c:v>32918</c:v>
                </c:pt>
                <c:pt idx="32">
                  <c:v>32919</c:v>
                </c:pt>
                <c:pt idx="33">
                  <c:v>32920</c:v>
                </c:pt>
                <c:pt idx="34">
                  <c:v>32924</c:v>
                </c:pt>
                <c:pt idx="35">
                  <c:v>32925</c:v>
                </c:pt>
                <c:pt idx="36">
                  <c:v>32926</c:v>
                </c:pt>
                <c:pt idx="37">
                  <c:v>32927</c:v>
                </c:pt>
                <c:pt idx="38">
                  <c:v>32930</c:v>
                </c:pt>
                <c:pt idx="39">
                  <c:v>32931</c:v>
                </c:pt>
                <c:pt idx="40">
                  <c:v>32932</c:v>
                </c:pt>
                <c:pt idx="41">
                  <c:v>32933</c:v>
                </c:pt>
                <c:pt idx="42">
                  <c:v>32934</c:v>
                </c:pt>
                <c:pt idx="43">
                  <c:v>32937</c:v>
                </c:pt>
                <c:pt idx="44">
                  <c:v>32938</c:v>
                </c:pt>
                <c:pt idx="45">
                  <c:v>32939</c:v>
                </c:pt>
                <c:pt idx="46">
                  <c:v>32940</c:v>
                </c:pt>
                <c:pt idx="47">
                  <c:v>32941</c:v>
                </c:pt>
                <c:pt idx="48">
                  <c:v>32944</c:v>
                </c:pt>
                <c:pt idx="49">
                  <c:v>32945</c:v>
                </c:pt>
                <c:pt idx="50">
                  <c:v>32946</c:v>
                </c:pt>
                <c:pt idx="51">
                  <c:v>32947</c:v>
                </c:pt>
                <c:pt idx="52">
                  <c:v>32948</c:v>
                </c:pt>
                <c:pt idx="53">
                  <c:v>32951</c:v>
                </c:pt>
                <c:pt idx="54">
                  <c:v>32952</c:v>
                </c:pt>
                <c:pt idx="55">
                  <c:v>32953</c:v>
                </c:pt>
                <c:pt idx="56">
                  <c:v>32954</c:v>
                </c:pt>
                <c:pt idx="57">
                  <c:v>32955</c:v>
                </c:pt>
                <c:pt idx="58">
                  <c:v>32958</c:v>
                </c:pt>
                <c:pt idx="59">
                  <c:v>32959</c:v>
                </c:pt>
                <c:pt idx="60">
                  <c:v>32960</c:v>
                </c:pt>
                <c:pt idx="61">
                  <c:v>32961</c:v>
                </c:pt>
                <c:pt idx="62">
                  <c:v>32962</c:v>
                </c:pt>
                <c:pt idx="63">
                  <c:v>32965</c:v>
                </c:pt>
                <c:pt idx="64">
                  <c:v>32966</c:v>
                </c:pt>
                <c:pt idx="65">
                  <c:v>32967</c:v>
                </c:pt>
                <c:pt idx="66">
                  <c:v>32968</c:v>
                </c:pt>
                <c:pt idx="67">
                  <c:v>32969</c:v>
                </c:pt>
                <c:pt idx="68">
                  <c:v>32972</c:v>
                </c:pt>
                <c:pt idx="69">
                  <c:v>32973</c:v>
                </c:pt>
                <c:pt idx="70">
                  <c:v>32974</c:v>
                </c:pt>
                <c:pt idx="71">
                  <c:v>32975</c:v>
                </c:pt>
                <c:pt idx="72">
                  <c:v>32979</c:v>
                </c:pt>
                <c:pt idx="73">
                  <c:v>32980</c:v>
                </c:pt>
                <c:pt idx="74">
                  <c:v>32981</c:v>
                </c:pt>
                <c:pt idx="75">
                  <c:v>32982</c:v>
                </c:pt>
                <c:pt idx="76">
                  <c:v>32983</c:v>
                </c:pt>
                <c:pt idx="77">
                  <c:v>32986</c:v>
                </c:pt>
                <c:pt idx="78">
                  <c:v>32987</c:v>
                </c:pt>
                <c:pt idx="79">
                  <c:v>32988</c:v>
                </c:pt>
                <c:pt idx="80">
                  <c:v>32989</c:v>
                </c:pt>
                <c:pt idx="81">
                  <c:v>32990</c:v>
                </c:pt>
                <c:pt idx="82">
                  <c:v>32993</c:v>
                </c:pt>
                <c:pt idx="83">
                  <c:v>32994</c:v>
                </c:pt>
                <c:pt idx="84">
                  <c:v>32995</c:v>
                </c:pt>
                <c:pt idx="85">
                  <c:v>32996</c:v>
                </c:pt>
                <c:pt idx="86">
                  <c:v>32997</c:v>
                </c:pt>
                <c:pt idx="87">
                  <c:v>33000</c:v>
                </c:pt>
                <c:pt idx="88">
                  <c:v>33001</c:v>
                </c:pt>
                <c:pt idx="89">
                  <c:v>33002</c:v>
                </c:pt>
                <c:pt idx="90">
                  <c:v>33003</c:v>
                </c:pt>
                <c:pt idx="91">
                  <c:v>33004</c:v>
                </c:pt>
                <c:pt idx="92">
                  <c:v>33007</c:v>
                </c:pt>
                <c:pt idx="93">
                  <c:v>33008</c:v>
                </c:pt>
                <c:pt idx="94">
                  <c:v>33009</c:v>
                </c:pt>
                <c:pt idx="95">
                  <c:v>33010</c:v>
                </c:pt>
                <c:pt idx="96">
                  <c:v>33011</c:v>
                </c:pt>
                <c:pt idx="97">
                  <c:v>33014</c:v>
                </c:pt>
                <c:pt idx="98">
                  <c:v>33015</c:v>
                </c:pt>
                <c:pt idx="99">
                  <c:v>33016</c:v>
                </c:pt>
                <c:pt idx="100">
                  <c:v>33017</c:v>
                </c:pt>
                <c:pt idx="101">
                  <c:v>33018</c:v>
                </c:pt>
                <c:pt idx="102">
                  <c:v>33022</c:v>
                </c:pt>
                <c:pt idx="103">
                  <c:v>33023</c:v>
                </c:pt>
                <c:pt idx="104">
                  <c:v>33024</c:v>
                </c:pt>
                <c:pt idx="105">
                  <c:v>33025</c:v>
                </c:pt>
                <c:pt idx="106">
                  <c:v>33028</c:v>
                </c:pt>
                <c:pt idx="107">
                  <c:v>33029</c:v>
                </c:pt>
                <c:pt idx="108">
                  <c:v>33030</c:v>
                </c:pt>
                <c:pt idx="109">
                  <c:v>33031</c:v>
                </c:pt>
                <c:pt idx="110">
                  <c:v>33032</c:v>
                </c:pt>
                <c:pt idx="111">
                  <c:v>33035</c:v>
                </c:pt>
                <c:pt idx="112">
                  <c:v>33036</c:v>
                </c:pt>
                <c:pt idx="113">
                  <c:v>33037</c:v>
                </c:pt>
                <c:pt idx="114">
                  <c:v>33038</c:v>
                </c:pt>
                <c:pt idx="115">
                  <c:v>33039</c:v>
                </c:pt>
                <c:pt idx="116">
                  <c:v>33042</c:v>
                </c:pt>
                <c:pt idx="117">
                  <c:v>33043</c:v>
                </c:pt>
                <c:pt idx="118">
                  <c:v>33044</c:v>
                </c:pt>
                <c:pt idx="119">
                  <c:v>33045</c:v>
                </c:pt>
                <c:pt idx="120">
                  <c:v>33046</c:v>
                </c:pt>
                <c:pt idx="121">
                  <c:v>33049</c:v>
                </c:pt>
                <c:pt idx="122">
                  <c:v>33050</c:v>
                </c:pt>
                <c:pt idx="123">
                  <c:v>33051</c:v>
                </c:pt>
                <c:pt idx="124">
                  <c:v>33052</c:v>
                </c:pt>
                <c:pt idx="125">
                  <c:v>33053</c:v>
                </c:pt>
                <c:pt idx="126">
                  <c:v>33056</c:v>
                </c:pt>
                <c:pt idx="127">
                  <c:v>33057</c:v>
                </c:pt>
                <c:pt idx="128">
                  <c:v>33059</c:v>
                </c:pt>
                <c:pt idx="129">
                  <c:v>33060</c:v>
                </c:pt>
                <c:pt idx="130">
                  <c:v>33063</c:v>
                </c:pt>
                <c:pt idx="131">
                  <c:v>33064</c:v>
                </c:pt>
                <c:pt idx="132">
                  <c:v>33065</c:v>
                </c:pt>
                <c:pt idx="133">
                  <c:v>33066</c:v>
                </c:pt>
                <c:pt idx="134">
                  <c:v>33067</c:v>
                </c:pt>
                <c:pt idx="135">
                  <c:v>33070</c:v>
                </c:pt>
                <c:pt idx="136">
                  <c:v>33071</c:v>
                </c:pt>
                <c:pt idx="137">
                  <c:v>33072</c:v>
                </c:pt>
                <c:pt idx="138">
                  <c:v>33073</c:v>
                </c:pt>
                <c:pt idx="139">
                  <c:v>33074</c:v>
                </c:pt>
                <c:pt idx="140">
                  <c:v>33077</c:v>
                </c:pt>
                <c:pt idx="141">
                  <c:v>33078</c:v>
                </c:pt>
                <c:pt idx="142">
                  <c:v>33079</c:v>
                </c:pt>
                <c:pt idx="143">
                  <c:v>33080</c:v>
                </c:pt>
                <c:pt idx="144">
                  <c:v>33081</c:v>
                </c:pt>
                <c:pt idx="145">
                  <c:v>33084</c:v>
                </c:pt>
                <c:pt idx="146">
                  <c:v>33085</c:v>
                </c:pt>
                <c:pt idx="147">
                  <c:v>33086</c:v>
                </c:pt>
                <c:pt idx="148">
                  <c:v>33087</c:v>
                </c:pt>
                <c:pt idx="149">
                  <c:v>33088</c:v>
                </c:pt>
                <c:pt idx="150">
                  <c:v>33091</c:v>
                </c:pt>
                <c:pt idx="151">
                  <c:v>33092</c:v>
                </c:pt>
                <c:pt idx="152">
                  <c:v>33093</c:v>
                </c:pt>
                <c:pt idx="153">
                  <c:v>33094</c:v>
                </c:pt>
                <c:pt idx="154">
                  <c:v>33095</c:v>
                </c:pt>
                <c:pt idx="155">
                  <c:v>33098</c:v>
                </c:pt>
                <c:pt idx="156">
                  <c:v>33099</c:v>
                </c:pt>
                <c:pt idx="157">
                  <c:v>33100</c:v>
                </c:pt>
                <c:pt idx="158">
                  <c:v>33101</c:v>
                </c:pt>
                <c:pt idx="159">
                  <c:v>33102</c:v>
                </c:pt>
                <c:pt idx="160">
                  <c:v>33105</c:v>
                </c:pt>
                <c:pt idx="161">
                  <c:v>33106</c:v>
                </c:pt>
                <c:pt idx="162">
                  <c:v>33107</c:v>
                </c:pt>
                <c:pt idx="163">
                  <c:v>33108</c:v>
                </c:pt>
                <c:pt idx="164">
                  <c:v>33109</c:v>
                </c:pt>
                <c:pt idx="165">
                  <c:v>33112</c:v>
                </c:pt>
                <c:pt idx="166">
                  <c:v>33113</c:v>
                </c:pt>
                <c:pt idx="167">
                  <c:v>33114</c:v>
                </c:pt>
                <c:pt idx="168">
                  <c:v>33115</c:v>
                </c:pt>
                <c:pt idx="169">
                  <c:v>33116</c:v>
                </c:pt>
                <c:pt idx="170">
                  <c:v>33120</c:v>
                </c:pt>
                <c:pt idx="171">
                  <c:v>33121</c:v>
                </c:pt>
                <c:pt idx="172">
                  <c:v>33122</c:v>
                </c:pt>
                <c:pt idx="173">
                  <c:v>33123</c:v>
                </c:pt>
                <c:pt idx="174">
                  <c:v>33126</c:v>
                </c:pt>
                <c:pt idx="175">
                  <c:v>33127</c:v>
                </c:pt>
                <c:pt idx="176">
                  <c:v>33128</c:v>
                </c:pt>
                <c:pt idx="177">
                  <c:v>33129</c:v>
                </c:pt>
                <c:pt idx="178">
                  <c:v>33130</c:v>
                </c:pt>
                <c:pt idx="179">
                  <c:v>33133</c:v>
                </c:pt>
                <c:pt idx="180">
                  <c:v>33134</c:v>
                </c:pt>
                <c:pt idx="181">
                  <c:v>33135</c:v>
                </c:pt>
                <c:pt idx="182">
                  <c:v>33136</c:v>
                </c:pt>
                <c:pt idx="183">
                  <c:v>33137</c:v>
                </c:pt>
                <c:pt idx="184">
                  <c:v>33140</c:v>
                </c:pt>
                <c:pt idx="185">
                  <c:v>33141</c:v>
                </c:pt>
                <c:pt idx="186">
                  <c:v>33142</c:v>
                </c:pt>
                <c:pt idx="187">
                  <c:v>33143</c:v>
                </c:pt>
                <c:pt idx="188">
                  <c:v>33144</c:v>
                </c:pt>
                <c:pt idx="189">
                  <c:v>33147</c:v>
                </c:pt>
                <c:pt idx="190">
                  <c:v>33148</c:v>
                </c:pt>
                <c:pt idx="191">
                  <c:v>33149</c:v>
                </c:pt>
                <c:pt idx="192">
                  <c:v>33150</c:v>
                </c:pt>
                <c:pt idx="193">
                  <c:v>33151</c:v>
                </c:pt>
                <c:pt idx="194">
                  <c:v>33154</c:v>
                </c:pt>
                <c:pt idx="195">
                  <c:v>33155</c:v>
                </c:pt>
                <c:pt idx="196">
                  <c:v>33156</c:v>
                </c:pt>
                <c:pt idx="197">
                  <c:v>33157</c:v>
                </c:pt>
                <c:pt idx="198">
                  <c:v>33158</c:v>
                </c:pt>
                <c:pt idx="199">
                  <c:v>33161</c:v>
                </c:pt>
                <c:pt idx="200">
                  <c:v>33162</c:v>
                </c:pt>
                <c:pt idx="201">
                  <c:v>33163</c:v>
                </c:pt>
                <c:pt idx="202">
                  <c:v>33164</c:v>
                </c:pt>
                <c:pt idx="203">
                  <c:v>33165</c:v>
                </c:pt>
                <c:pt idx="204">
                  <c:v>33168</c:v>
                </c:pt>
                <c:pt idx="205">
                  <c:v>33169</c:v>
                </c:pt>
                <c:pt idx="206">
                  <c:v>33170</c:v>
                </c:pt>
                <c:pt idx="207">
                  <c:v>33171</c:v>
                </c:pt>
                <c:pt idx="208">
                  <c:v>33172</c:v>
                </c:pt>
                <c:pt idx="209">
                  <c:v>33175</c:v>
                </c:pt>
                <c:pt idx="210">
                  <c:v>33176</c:v>
                </c:pt>
                <c:pt idx="211">
                  <c:v>33177</c:v>
                </c:pt>
                <c:pt idx="212">
                  <c:v>33178</c:v>
                </c:pt>
                <c:pt idx="213">
                  <c:v>33179</c:v>
                </c:pt>
                <c:pt idx="214">
                  <c:v>33182</c:v>
                </c:pt>
                <c:pt idx="215">
                  <c:v>33183</c:v>
                </c:pt>
                <c:pt idx="216">
                  <c:v>33184</c:v>
                </c:pt>
                <c:pt idx="217">
                  <c:v>33185</c:v>
                </c:pt>
                <c:pt idx="218">
                  <c:v>33186</c:v>
                </c:pt>
                <c:pt idx="219">
                  <c:v>33189</c:v>
                </c:pt>
                <c:pt idx="220">
                  <c:v>33190</c:v>
                </c:pt>
                <c:pt idx="221">
                  <c:v>33191</c:v>
                </c:pt>
                <c:pt idx="222">
                  <c:v>33192</c:v>
                </c:pt>
                <c:pt idx="223">
                  <c:v>33193</c:v>
                </c:pt>
                <c:pt idx="224">
                  <c:v>33196</c:v>
                </c:pt>
                <c:pt idx="225">
                  <c:v>33197</c:v>
                </c:pt>
                <c:pt idx="226">
                  <c:v>33198</c:v>
                </c:pt>
                <c:pt idx="227">
                  <c:v>33200</c:v>
                </c:pt>
                <c:pt idx="228">
                  <c:v>33203</c:v>
                </c:pt>
                <c:pt idx="229">
                  <c:v>33204</c:v>
                </c:pt>
                <c:pt idx="230">
                  <c:v>33205</c:v>
                </c:pt>
                <c:pt idx="231">
                  <c:v>33206</c:v>
                </c:pt>
                <c:pt idx="232">
                  <c:v>33207</c:v>
                </c:pt>
                <c:pt idx="233">
                  <c:v>33210</c:v>
                </c:pt>
                <c:pt idx="234">
                  <c:v>33211</c:v>
                </c:pt>
                <c:pt idx="235">
                  <c:v>33212</c:v>
                </c:pt>
                <c:pt idx="236">
                  <c:v>33213</c:v>
                </c:pt>
                <c:pt idx="237">
                  <c:v>33214</c:v>
                </c:pt>
                <c:pt idx="238">
                  <c:v>33217</c:v>
                </c:pt>
                <c:pt idx="239">
                  <c:v>33218</c:v>
                </c:pt>
                <c:pt idx="240">
                  <c:v>33219</c:v>
                </c:pt>
                <c:pt idx="241">
                  <c:v>33220</c:v>
                </c:pt>
                <c:pt idx="242">
                  <c:v>33221</c:v>
                </c:pt>
                <c:pt idx="243">
                  <c:v>33224</c:v>
                </c:pt>
                <c:pt idx="244">
                  <c:v>33225</c:v>
                </c:pt>
                <c:pt idx="245">
                  <c:v>33226</c:v>
                </c:pt>
                <c:pt idx="246">
                  <c:v>33227</c:v>
                </c:pt>
                <c:pt idx="247">
                  <c:v>33228</c:v>
                </c:pt>
                <c:pt idx="248">
                  <c:v>33231</c:v>
                </c:pt>
                <c:pt idx="249">
                  <c:v>33233</c:v>
                </c:pt>
                <c:pt idx="250">
                  <c:v>33234</c:v>
                </c:pt>
                <c:pt idx="251">
                  <c:v>33235</c:v>
                </c:pt>
                <c:pt idx="252">
                  <c:v>33238</c:v>
                </c:pt>
                <c:pt idx="253">
                  <c:v>33240</c:v>
                </c:pt>
                <c:pt idx="254">
                  <c:v>33241</c:v>
                </c:pt>
                <c:pt idx="255">
                  <c:v>33242</c:v>
                </c:pt>
                <c:pt idx="256">
                  <c:v>33245</c:v>
                </c:pt>
                <c:pt idx="257">
                  <c:v>33246</c:v>
                </c:pt>
                <c:pt idx="258">
                  <c:v>33247</c:v>
                </c:pt>
                <c:pt idx="259">
                  <c:v>33248</c:v>
                </c:pt>
                <c:pt idx="260">
                  <c:v>33249</c:v>
                </c:pt>
                <c:pt idx="261">
                  <c:v>33252</c:v>
                </c:pt>
                <c:pt idx="262">
                  <c:v>33253</c:v>
                </c:pt>
                <c:pt idx="263">
                  <c:v>33254</c:v>
                </c:pt>
                <c:pt idx="264">
                  <c:v>33255</c:v>
                </c:pt>
                <c:pt idx="265">
                  <c:v>33256</c:v>
                </c:pt>
                <c:pt idx="266">
                  <c:v>33259</c:v>
                </c:pt>
                <c:pt idx="267">
                  <c:v>33260</c:v>
                </c:pt>
                <c:pt idx="268">
                  <c:v>33261</c:v>
                </c:pt>
                <c:pt idx="269">
                  <c:v>33262</c:v>
                </c:pt>
                <c:pt idx="270">
                  <c:v>33263</c:v>
                </c:pt>
                <c:pt idx="271">
                  <c:v>33266</c:v>
                </c:pt>
                <c:pt idx="272">
                  <c:v>33267</c:v>
                </c:pt>
                <c:pt idx="273">
                  <c:v>33268</c:v>
                </c:pt>
                <c:pt idx="274">
                  <c:v>33269</c:v>
                </c:pt>
                <c:pt idx="275">
                  <c:v>33270</c:v>
                </c:pt>
                <c:pt idx="276">
                  <c:v>33273</c:v>
                </c:pt>
                <c:pt idx="277">
                  <c:v>33274</c:v>
                </c:pt>
                <c:pt idx="278">
                  <c:v>33275</c:v>
                </c:pt>
                <c:pt idx="279">
                  <c:v>33276</c:v>
                </c:pt>
                <c:pt idx="280">
                  <c:v>33277</c:v>
                </c:pt>
                <c:pt idx="281">
                  <c:v>33280</c:v>
                </c:pt>
                <c:pt idx="282">
                  <c:v>33281</c:v>
                </c:pt>
                <c:pt idx="283">
                  <c:v>33282</c:v>
                </c:pt>
                <c:pt idx="284">
                  <c:v>33283</c:v>
                </c:pt>
                <c:pt idx="285">
                  <c:v>33284</c:v>
                </c:pt>
                <c:pt idx="286">
                  <c:v>33288</c:v>
                </c:pt>
                <c:pt idx="287">
                  <c:v>33289</c:v>
                </c:pt>
                <c:pt idx="288">
                  <c:v>33290</c:v>
                </c:pt>
                <c:pt idx="289">
                  <c:v>33291</c:v>
                </c:pt>
                <c:pt idx="290">
                  <c:v>33294</c:v>
                </c:pt>
                <c:pt idx="291">
                  <c:v>33295</c:v>
                </c:pt>
                <c:pt idx="292">
                  <c:v>33296</c:v>
                </c:pt>
                <c:pt idx="293">
                  <c:v>33297</c:v>
                </c:pt>
                <c:pt idx="294">
                  <c:v>33298</c:v>
                </c:pt>
                <c:pt idx="295">
                  <c:v>33301</c:v>
                </c:pt>
                <c:pt idx="296">
                  <c:v>33302</c:v>
                </c:pt>
                <c:pt idx="297">
                  <c:v>33303</c:v>
                </c:pt>
                <c:pt idx="298">
                  <c:v>33304</c:v>
                </c:pt>
                <c:pt idx="299">
                  <c:v>33305</c:v>
                </c:pt>
                <c:pt idx="300">
                  <c:v>33308</c:v>
                </c:pt>
                <c:pt idx="301">
                  <c:v>33309</c:v>
                </c:pt>
                <c:pt idx="302">
                  <c:v>33310</c:v>
                </c:pt>
                <c:pt idx="303">
                  <c:v>33311</c:v>
                </c:pt>
                <c:pt idx="304">
                  <c:v>33312</c:v>
                </c:pt>
                <c:pt idx="305">
                  <c:v>33315</c:v>
                </c:pt>
                <c:pt idx="306">
                  <c:v>33316</c:v>
                </c:pt>
                <c:pt idx="307">
                  <c:v>33317</c:v>
                </c:pt>
                <c:pt idx="308">
                  <c:v>33318</c:v>
                </c:pt>
                <c:pt idx="309">
                  <c:v>33319</c:v>
                </c:pt>
                <c:pt idx="310">
                  <c:v>33322</c:v>
                </c:pt>
                <c:pt idx="311">
                  <c:v>33323</c:v>
                </c:pt>
                <c:pt idx="312">
                  <c:v>33324</c:v>
                </c:pt>
                <c:pt idx="313">
                  <c:v>33325</c:v>
                </c:pt>
                <c:pt idx="314">
                  <c:v>33329</c:v>
                </c:pt>
                <c:pt idx="315">
                  <c:v>33330</c:v>
                </c:pt>
                <c:pt idx="316">
                  <c:v>33331</c:v>
                </c:pt>
                <c:pt idx="317">
                  <c:v>33332</c:v>
                </c:pt>
                <c:pt idx="318">
                  <c:v>33333</c:v>
                </c:pt>
                <c:pt idx="319">
                  <c:v>33336</c:v>
                </c:pt>
                <c:pt idx="320">
                  <c:v>33337</c:v>
                </c:pt>
                <c:pt idx="321">
                  <c:v>33338</c:v>
                </c:pt>
                <c:pt idx="322">
                  <c:v>33339</c:v>
                </c:pt>
                <c:pt idx="323">
                  <c:v>33340</c:v>
                </c:pt>
                <c:pt idx="324">
                  <c:v>33343</c:v>
                </c:pt>
                <c:pt idx="325">
                  <c:v>33344</c:v>
                </c:pt>
                <c:pt idx="326">
                  <c:v>33345</c:v>
                </c:pt>
                <c:pt idx="327">
                  <c:v>33346</c:v>
                </c:pt>
                <c:pt idx="328">
                  <c:v>33347</c:v>
                </c:pt>
                <c:pt idx="329">
                  <c:v>33350</c:v>
                </c:pt>
                <c:pt idx="330">
                  <c:v>33351</c:v>
                </c:pt>
                <c:pt idx="331">
                  <c:v>33352</c:v>
                </c:pt>
                <c:pt idx="332">
                  <c:v>33353</c:v>
                </c:pt>
                <c:pt idx="333">
                  <c:v>33354</c:v>
                </c:pt>
                <c:pt idx="334">
                  <c:v>33357</c:v>
                </c:pt>
                <c:pt idx="335">
                  <c:v>33358</c:v>
                </c:pt>
                <c:pt idx="336">
                  <c:v>33359</c:v>
                </c:pt>
                <c:pt idx="337">
                  <c:v>33360</c:v>
                </c:pt>
                <c:pt idx="338">
                  <c:v>33361</c:v>
                </c:pt>
                <c:pt idx="339">
                  <c:v>33364</c:v>
                </c:pt>
                <c:pt idx="340">
                  <c:v>33365</c:v>
                </c:pt>
                <c:pt idx="341">
                  <c:v>33366</c:v>
                </c:pt>
                <c:pt idx="342">
                  <c:v>33367</c:v>
                </c:pt>
                <c:pt idx="343">
                  <c:v>33368</c:v>
                </c:pt>
                <c:pt idx="344">
                  <c:v>33371</c:v>
                </c:pt>
                <c:pt idx="345">
                  <c:v>33372</c:v>
                </c:pt>
                <c:pt idx="346">
                  <c:v>33373</c:v>
                </c:pt>
                <c:pt idx="347">
                  <c:v>33374</c:v>
                </c:pt>
                <c:pt idx="348">
                  <c:v>33375</c:v>
                </c:pt>
                <c:pt idx="349">
                  <c:v>33378</c:v>
                </c:pt>
                <c:pt idx="350">
                  <c:v>33379</c:v>
                </c:pt>
                <c:pt idx="351">
                  <c:v>33380</c:v>
                </c:pt>
                <c:pt idx="352">
                  <c:v>33381</c:v>
                </c:pt>
                <c:pt idx="353">
                  <c:v>33382</c:v>
                </c:pt>
                <c:pt idx="354">
                  <c:v>33386</c:v>
                </c:pt>
                <c:pt idx="355">
                  <c:v>33387</c:v>
                </c:pt>
                <c:pt idx="356">
                  <c:v>33388</c:v>
                </c:pt>
                <c:pt idx="357">
                  <c:v>33389</c:v>
                </c:pt>
                <c:pt idx="358">
                  <c:v>33392</c:v>
                </c:pt>
                <c:pt idx="359">
                  <c:v>33393</c:v>
                </c:pt>
                <c:pt idx="360">
                  <c:v>33394</c:v>
                </c:pt>
                <c:pt idx="361">
                  <c:v>33395</c:v>
                </c:pt>
                <c:pt idx="362">
                  <c:v>33396</c:v>
                </c:pt>
                <c:pt idx="363">
                  <c:v>33399</c:v>
                </c:pt>
                <c:pt idx="364">
                  <c:v>33400</c:v>
                </c:pt>
                <c:pt idx="365">
                  <c:v>33401</c:v>
                </c:pt>
                <c:pt idx="366">
                  <c:v>33402</c:v>
                </c:pt>
                <c:pt idx="367">
                  <c:v>33403</c:v>
                </c:pt>
                <c:pt idx="368">
                  <c:v>33406</c:v>
                </c:pt>
                <c:pt idx="369">
                  <c:v>33407</c:v>
                </c:pt>
                <c:pt idx="370">
                  <c:v>33408</c:v>
                </c:pt>
                <c:pt idx="371">
                  <c:v>33409</c:v>
                </c:pt>
                <c:pt idx="372">
                  <c:v>33410</c:v>
                </c:pt>
                <c:pt idx="373">
                  <c:v>33413</c:v>
                </c:pt>
                <c:pt idx="374">
                  <c:v>33414</c:v>
                </c:pt>
                <c:pt idx="375">
                  <c:v>33415</c:v>
                </c:pt>
                <c:pt idx="376">
                  <c:v>33416</c:v>
                </c:pt>
                <c:pt idx="377">
                  <c:v>33417</c:v>
                </c:pt>
                <c:pt idx="378">
                  <c:v>33420</c:v>
                </c:pt>
                <c:pt idx="379">
                  <c:v>33421</c:v>
                </c:pt>
                <c:pt idx="380">
                  <c:v>33422</c:v>
                </c:pt>
                <c:pt idx="381">
                  <c:v>33424</c:v>
                </c:pt>
                <c:pt idx="382">
                  <c:v>33427</c:v>
                </c:pt>
                <c:pt idx="383">
                  <c:v>33428</c:v>
                </c:pt>
                <c:pt idx="384">
                  <c:v>33429</c:v>
                </c:pt>
                <c:pt idx="385">
                  <c:v>33430</c:v>
                </c:pt>
                <c:pt idx="386">
                  <c:v>33431</c:v>
                </c:pt>
                <c:pt idx="387">
                  <c:v>33434</c:v>
                </c:pt>
                <c:pt idx="388">
                  <c:v>33435</c:v>
                </c:pt>
                <c:pt idx="389">
                  <c:v>33436</c:v>
                </c:pt>
                <c:pt idx="390">
                  <c:v>33437</c:v>
                </c:pt>
                <c:pt idx="391">
                  <c:v>33438</c:v>
                </c:pt>
                <c:pt idx="392">
                  <c:v>33441</c:v>
                </c:pt>
                <c:pt idx="393">
                  <c:v>33442</c:v>
                </c:pt>
                <c:pt idx="394">
                  <c:v>33443</c:v>
                </c:pt>
                <c:pt idx="395">
                  <c:v>33444</c:v>
                </c:pt>
                <c:pt idx="396">
                  <c:v>33445</c:v>
                </c:pt>
                <c:pt idx="397">
                  <c:v>33448</c:v>
                </c:pt>
                <c:pt idx="398">
                  <c:v>33449</c:v>
                </c:pt>
                <c:pt idx="399">
                  <c:v>33450</c:v>
                </c:pt>
                <c:pt idx="400">
                  <c:v>33451</c:v>
                </c:pt>
                <c:pt idx="401">
                  <c:v>33452</c:v>
                </c:pt>
                <c:pt idx="402">
                  <c:v>33455</c:v>
                </c:pt>
                <c:pt idx="403">
                  <c:v>33456</c:v>
                </c:pt>
                <c:pt idx="404">
                  <c:v>33457</c:v>
                </c:pt>
                <c:pt idx="405">
                  <c:v>33458</c:v>
                </c:pt>
                <c:pt idx="406">
                  <c:v>33459</c:v>
                </c:pt>
                <c:pt idx="407">
                  <c:v>33462</c:v>
                </c:pt>
                <c:pt idx="408">
                  <c:v>33463</c:v>
                </c:pt>
                <c:pt idx="409">
                  <c:v>33464</c:v>
                </c:pt>
                <c:pt idx="410">
                  <c:v>33465</c:v>
                </c:pt>
                <c:pt idx="411">
                  <c:v>33466</c:v>
                </c:pt>
                <c:pt idx="412">
                  <c:v>33469</c:v>
                </c:pt>
                <c:pt idx="413">
                  <c:v>33470</c:v>
                </c:pt>
                <c:pt idx="414">
                  <c:v>33471</c:v>
                </c:pt>
                <c:pt idx="415">
                  <c:v>33472</c:v>
                </c:pt>
                <c:pt idx="416">
                  <c:v>33473</c:v>
                </c:pt>
                <c:pt idx="417">
                  <c:v>33476</c:v>
                </c:pt>
                <c:pt idx="418">
                  <c:v>33477</c:v>
                </c:pt>
                <c:pt idx="419">
                  <c:v>33478</c:v>
                </c:pt>
                <c:pt idx="420">
                  <c:v>33479</c:v>
                </c:pt>
                <c:pt idx="421">
                  <c:v>33480</c:v>
                </c:pt>
                <c:pt idx="422">
                  <c:v>33484</c:v>
                </c:pt>
                <c:pt idx="423">
                  <c:v>33485</c:v>
                </c:pt>
                <c:pt idx="424">
                  <c:v>33486</c:v>
                </c:pt>
                <c:pt idx="425">
                  <c:v>33487</c:v>
                </c:pt>
                <c:pt idx="426">
                  <c:v>33490</c:v>
                </c:pt>
                <c:pt idx="427">
                  <c:v>33491</c:v>
                </c:pt>
                <c:pt idx="428">
                  <c:v>33492</c:v>
                </c:pt>
                <c:pt idx="429">
                  <c:v>33493</c:v>
                </c:pt>
                <c:pt idx="430">
                  <c:v>33494</c:v>
                </c:pt>
                <c:pt idx="431">
                  <c:v>33497</c:v>
                </c:pt>
                <c:pt idx="432">
                  <c:v>33498</c:v>
                </c:pt>
                <c:pt idx="433">
                  <c:v>33499</c:v>
                </c:pt>
                <c:pt idx="434">
                  <c:v>33500</c:v>
                </c:pt>
                <c:pt idx="435">
                  <c:v>33501</c:v>
                </c:pt>
                <c:pt idx="436">
                  <c:v>33504</c:v>
                </c:pt>
                <c:pt idx="437">
                  <c:v>33505</c:v>
                </c:pt>
                <c:pt idx="438">
                  <c:v>33506</c:v>
                </c:pt>
                <c:pt idx="439">
                  <c:v>33507</c:v>
                </c:pt>
                <c:pt idx="440">
                  <c:v>33508</c:v>
                </c:pt>
                <c:pt idx="441">
                  <c:v>33511</c:v>
                </c:pt>
                <c:pt idx="442">
                  <c:v>33512</c:v>
                </c:pt>
                <c:pt idx="443">
                  <c:v>33513</c:v>
                </c:pt>
                <c:pt idx="444">
                  <c:v>33514</c:v>
                </c:pt>
                <c:pt idx="445">
                  <c:v>33515</c:v>
                </c:pt>
                <c:pt idx="446">
                  <c:v>33518</c:v>
                </c:pt>
                <c:pt idx="447">
                  <c:v>33519</c:v>
                </c:pt>
                <c:pt idx="448">
                  <c:v>33520</c:v>
                </c:pt>
                <c:pt idx="449">
                  <c:v>33521</c:v>
                </c:pt>
                <c:pt idx="450">
                  <c:v>33522</c:v>
                </c:pt>
                <c:pt idx="451">
                  <c:v>33525</c:v>
                </c:pt>
                <c:pt idx="452">
                  <c:v>33526</c:v>
                </c:pt>
                <c:pt idx="453">
                  <c:v>33527</c:v>
                </c:pt>
                <c:pt idx="454">
                  <c:v>33528</c:v>
                </c:pt>
                <c:pt idx="455">
                  <c:v>33529</c:v>
                </c:pt>
                <c:pt idx="456">
                  <c:v>33532</c:v>
                </c:pt>
                <c:pt idx="457">
                  <c:v>33533</c:v>
                </c:pt>
                <c:pt idx="458">
                  <c:v>33534</c:v>
                </c:pt>
                <c:pt idx="459">
                  <c:v>33535</c:v>
                </c:pt>
                <c:pt idx="460">
                  <c:v>33536</c:v>
                </c:pt>
                <c:pt idx="461">
                  <c:v>33539</c:v>
                </c:pt>
                <c:pt idx="462">
                  <c:v>33540</c:v>
                </c:pt>
                <c:pt idx="463">
                  <c:v>33541</c:v>
                </c:pt>
                <c:pt idx="464">
                  <c:v>33542</c:v>
                </c:pt>
                <c:pt idx="465">
                  <c:v>33543</c:v>
                </c:pt>
                <c:pt idx="466">
                  <c:v>33546</c:v>
                </c:pt>
                <c:pt idx="467">
                  <c:v>33547</c:v>
                </c:pt>
                <c:pt idx="468">
                  <c:v>33548</c:v>
                </c:pt>
                <c:pt idx="469">
                  <c:v>33549</c:v>
                </c:pt>
                <c:pt idx="470">
                  <c:v>33550</c:v>
                </c:pt>
                <c:pt idx="471">
                  <c:v>33553</c:v>
                </c:pt>
                <c:pt idx="472">
                  <c:v>33554</c:v>
                </c:pt>
                <c:pt idx="473">
                  <c:v>33555</c:v>
                </c:pt>
                <c:pt idx="474">
                  <c:v>33556</c:v>
                </c:pt>
                <c:pt idx="475">
                  <c:v>33557</c:v>
                </c:pt>
                <c:pt idx="476">
                  <c:v>33560</c:v>
                </c:pt>
                <c:pt idx="477">
                  <c:v>33561</c:v>
                </c:pt>
                <c:pt idx="478">
                  <c:v>33562</c:v>
                </c:pt>
                <c:pt idx="479">
                  <c:v>33563</c:v>
                </c:pt>
                <c:pt idx="480">
                  <c:v>33564</c:v>
                </c:pt>
                <c:pt idx="481">
                  <c:v>33567</c:v>
                </c:pt>
                <c:pt idx="482">
                  <c:v>33568</c:v>
                </c:pt>
                <c:pt idx="483">
                  <c:v>33569</c:v>
                </c:pt>
                <c:pt idx="484">
                  <c:v>33571</c:v>
                </c:pt>
                <c:pt idx="485">
                  <c:v>33574</c:v>
                </c:pt>
                <c:pt idx="486">
                  <c:v>33575</c:v>
                </c:pt>
                <c:pt idx="487">
                  <c:v>33576</c:v>
                </c:pt>
                <c:pt idx="488">
                  <c:v>33577</c:v>
                </c:pt>
                <c:pt idx="489">
                  <c:v>33578</c:v>
                </c:pt>
                <c:pt idx="490">
                  <c:v>33581</c:v>
                </c:pt>
                <c:pt idx="491">
                  <c:v>33582</c:v>
                </c:pt>
                <c:pt idx="492">
                  <c:v>33583</c:v>
                </c:pt>
                <c:pt idx="493">
                  <c:v>33584</c:v>
                </c:pt>
                <c:pt idx="494">
                  <c:v>33585</c:v>
                </c:pt>
                <c:pt idx="495">
                  <c:v>33588</c:v>
                </c:pt>
                <c:pt idx="496">
                  <c:v>33589</c:v>
                </c:pt>
                <c:pt idx="497">
                  <c:v>33590</c:v>
                </c:pt>
                <c:pt idx="498">
                  <c:v>33591</c:v>
                </c:pt>
                <c:pt idx="499">
                  <c:v>33592</c:v>
                </c:pt>
                <c:pt idx="500">
                  <c:v>33595</c:v>
                </c:pt>
                <c:pt idx="501">
                  <c:v>33596</c:v>
                </c:pt>
                <c:pt idx="502">
                  <c:v>33598</c:v>
                </c:pt>
                <c:pt idx="503">
                  <c:v>33599</c:v>
                </c:pt>
                <c:pt idx="504">
                  <c:v>33602</c:v>
                </c:pt>
                <c:pt idx="505">
                  <c:v>33603</c:v>
                </c:pt>
                <c:pt idx="506">
                  <c:v>33605</c:v>
                </c:pt>
                <c:pt idx="507">
                  <c:v>33606</c:v>
                </c:pt>
                <c:pt idx="508">
                  <c:v>33609</c:v>
                </c:pt>
                <c:pt idx="509">
                  <c:v>33610</c:v>
                </c:pt>
                <c:pt idx="510">
                  <c:v>33611</c:v>
                </c:pt>
                <c:pt idx="511">
                  <c:v>33612</c:v>
                </c:pt>
                <c:pt idx="512">
                  <c:v>33613</c:v>
                </c:pt>
                <c:pt idx="513">
                  <c:v>33616</c:v>
                </c:pt>
                <c:pt idx="514">
                  <c:v>33617</c:v>
                </c:pt>
                <c:pt idx="515">
                  <c:v>33618</c:v>
                </c:pt>
                <c:pt idx="516">
                  <c:v>33619</c:v>
                </c:pt>
                <c:pt idx="517">
                  <c:v>33620</c:v>
                </c:pt>
                <c:pt idx="518">
                  <c:v>33623</c:v>
                </c:pt>
                <c:pt idx="519">
                  <c:v>33624</c:v>
                </c:pt>
                <c:pt idx="520">
                  <c:v>33625</c:v>
                </c:pt>
                <c:pt idx="521">
                  <c:v>33626</c:v>
                </c:pt>
                <c:pt idx="522">
                  <c:v>33627</c:v>
                </c:pt>
                <c:pt idx="523">
                  <c:v>33630</c:v>
                </c:pt>
                <c:pt idx="524">
                  <c:v>33631</c:v>
                </c:pt>
                <c:pt idx="525">
                  <c:v>33632</c:v>
                </c:pt>
                <c:pt idx="526">
                  <c:v>33633</c:v>
                </c:pt>
                <c:pt idx="527">
                  <c:v>33634</c:v>
                </c:pt>
                <c:pt idx="528">
                  <c:v>33637</c:v>
                </c:pt>
                <c:pt idx="529">
                  <c:v>33638</c:v>
                </c:pt>
                <c:pt idx="530">
                  <c:v>33639</c:v>
                </c:pt>
                <c:pt idx="531">
                  <c:v>33640</c:v>
                </c:pt>
                <c:pt idx="532">
                  <c:v>33641</c:v>
                </c:pt>
                <c:pt idx="533">
                  <c:v>33644</c:v>
                </c:pt>
                <c:pt idx="534">
                  <c:v>33645</c:v>
                </c:pt>
                <c:pt idx="535">
                  <c:v>33646</c:v>
                </c:pt>
                <c:pt idx="536">
                  <c:v>33647</c:v>
                </c:pt>
                <c:pt idx="537">
                  <c:v>33648</c:v>
                </c:pt>
                <c:pt idx="538">
                  <c:v>33652</c:v>
                </c:pt>
                <c:pt idx="539">
                  <c:v>33653</c:v>
                </c:pt>
                <c:pt idx="540">
                  <c:v>33654</c:v>
                </c:pt>
                <c:pt idx="541">
                  <c:v>33655</c:v>
                </c:pt>
                <c:pt idx="542">
                  <c:v>33658</c:v>
                </c:pt>
                <c:pt idx="543">
                  <c:v>33659</c:v>
                </c:pt>
                <c:pt idx="544">
                  <c:v>33660</c:v>
                </c:pt>
                <c:pt idx="545">
                  <c:v>33661</c:v>
                </c:pt>
                <c:pt idx="546">
                  <c:v>33662</c:v>
                </c:pt>
                <c:pt idx="547">
                  <c:v>33665</c:v>
                </c:pt>
                <c:pt idx="548">
                  <c:v>33666</c:v>
                </c:pt>
                <c:pt idx="549">
                  <c:v>33667</c:v>
                </c:pt>
                <c:pt idx="550">
                  <c:v>33668</c:v>
                </c:pt>
                <c:pt idx="551">
                  <c:v>33669</c:v>
                </c:pt>
                <c:pt idx="552">
                  <c:v>33672</c:v>
                </c:pt>
                <c:pt idx="553">
                  <c:v>33673</c:v>
                </c:pt>
                <c:pt idx="554">
                  <c:v>33674</c:v>
                </c:pt>
                <c:pt idx="555">
                  <c:v>33675</c:v>
                </c:pt>
                <c:pt idx="556">
                  <c:v>33676</c:v>
                </c:pt>
                <c:pt idx="557">
                  <c:v>33679</c:v>
                </c:pt>
                <c:pt idx="558">
                  <c:v>33680</c:v>
                </c:pt>
                <c:pt idx="559">
                  <c:v>33681</c:v>
                </c:pt>
                <c:pt idx="560">
                  <c:v>33682</c:v>
                </c:pt>
                <c:pt idx="561">
                  <c:v>33683</c:v>
                </c:pt>
                <c:pt idx="562">
                  <c:v>33686</c:v>
                </c:pt>
                <c:pt idx="563">
                  <c:v>33687</c:v>
                </c:pt>
                <c:pt idx="564">
                  <c:v>33688</c:v>
                </c:pt>
                <c:pt idx="565">
                  <c:v>33689</c:v>
                </c:pt>
                <c:pt idx="566">
                  <c:v>33690</c:v>
                </c:pt>
                <c:pt idx="567">
                  <c:v>33693</c:v>
                </c:pt>
                <c:pt idx="568">
                  <c:v>33694</c:v>
                </c:pt>
                <c:pt idx="569">
                  <c:v>33695</c:v>
                </c:pt>
                <c:pt idx="570">
                  <c:v>33696</c:v>
                </c:pt>
                <c:pt idx="571">
                  <c:v>33697</c:v>
                </c:pt>
                <c:pt idx="572">
                  <c:v>33700</c:v>
                </c:pt>
                <c:pt idx="573">
                  <c:v>33701</c:v>
                </c:pt>
                <c:pt idx="574">
                  <c:v>33702</c:v>
                </c:pt>
                <c:pt idx="575">
                  <c:v>33703</c:v>
                </c:pt>
                <c:pt idx="576">
                  <c:v>33704</c:v>
                </c:pt>
                <c:pt idx="577">
                  <c:v>33707</c:v>
                </c:pt>
                <c:pt idx="578">
                  <c:v>33708</c:v>
                </c:pt>
                <c:pt idx="579">
                  <c:v>33709</c:v>
                </c:pt>
                <c:pt idx="580">
                  <c:v>33710</c:v>
                </c:pt>
                <c:pt idx="581">
                  <c:v>33714</c:v>
                </c:pt>
                <c:pt idx="582">
                  <c:v>33715</c:v>
                </c:pt>
                <c:pt idx="583">
                  <c:v>33716</c:v>
                </c:pt>
                <c:pt idx="584">
                  <c:v>33717</c:v>
                </c:pt>
                <c:pt idx="585">
                  <c:v>33718</c:v>
                </c:pt>
                <c:pt idx="586">
                  <c:v>33721</c:v>
                </c:pt>
                <c:pt idx="587">
                  <c:v>33722</c:v>
                </c:pt>
                <c:pt idx="588">
                  <c:v>33723</c:v>
                </c:pt>
                <c:pt idx="589">
                  <c:v>33724</c:v>
                </c:pt>
                <c:pt idx="590">
                  <c:v>33725</c:v>
                </c:pt>
                <c:pt idx="591">
                  <c:v>33728</c:v>
                </c:pt>
                <c:pt idx="592">
                  <c:v>33729</c:v>
                </c:pt>
                <c:pt idx="593">
                  <c:v>33730</c:v>
                </c:pt>
                <c:pt idx="594">
                  <c:v>33731</c:v>
                </c:pt>
                <c:pt idx="595">
                  <c:v>33732</c:v>
                </c:pt>
                <c:pt idx="596">
                  <c:v>33735</c:v>
                </c:pt>
                <c:pt idx="597">
                  <c:v>33736</c:v>
                </c:pt>
                <c:pt idx="598">
                  <c:v>33737</c:v>
                </c:pt>
                <c:pt idx="599">
                  <c:v>33738</c:v>
                </c:pt>
                <c:pt idx="600">
                  <c:v>33739</c:v>
                </c:pt>
                <c:pt idx="601">
                  <c:v>33742</c:v>
                </c:pt>
                <c:pt idx="602">
                  <c:v>33743</c:v>
                </c:pt>
                <c:pt idx="603">
                  <c:v>33744</c:v>
                </c:pt>
                <c:pt idx="604">
                  <c:v>33745</c:v>
                </c:pt>
                <c:pt idx="605">
                  <c:v>33746</c:v>
                </c:pt>
                <c:pt idx="606">
                  <c:v>33750</c:v>
                </c:pt>
                <c:pt idx="607">
                  <c:v>33751</c:v>
                </c:pt>
                <c:pt idx="608">
                  <c:v>33752</c:v>
                </c:pt>
                <c:pt idx="609">
                  <c:v>33753</c:v>
                </c:pt>
                <c:pt idx="610">
                  <c:v>33756</c:v>
                </c:pt>
                <c:pt idx="611">
                  <c:v>33757</c:v>
                </c:pt>
                <c:pt idx="612">
                  <c:v>33758</c:v>
                </c:pt>
                <c:pt idx="613">
                  <c:v>33759</c:v>
                </c:pt>
                <c:pt idx="614">
                  <c:v>33760</c:v>
                </c:pt>
                <c:pt idx="615">
                  <c:v>33763</c:v>
                </c:pt>
                <c:pt idx="616">
                  <c:v>33764</c:v>
                </c:pt>
                <c:pt idx="617">
                  <c:v>33765</c:v>
                </c:pt>
                <c:pt idx="618">
                  <c:v>33766</c:v>
                </c:pt>
                <c:pt idx="619">
                  <c:v>33767</c:v>
                </c:pt>
                <c:pt idx="620">
                  <c:v>33770</c:v>
                </c:pt>
                <c:pt idx="621">
                  <c:v>33771</c:v>
                </c:pt>
                <c:pt idx="622">
                  <c:v>33772</c:v>
                </c:pt>
                <c:pt idx="623">
                  <c:v>33773</c:v>
                </c:pt>
                <c:pt idx="624">
                  <c:v>33774</c:v>
                </c:pt>
                <c:pt idx="625">
                  <c:v>33777</c:v>
                </c:pt>
                <c:pt idx="626">
                  <c:v>33778</c:v>
                </c:pt>
                <c:pt idx="627">
                  <c:v>33779</c:v>
                </c:pt>
                <c:pt idx="628">
                  <c:v>33780</c:v>
                </c:pt>
                <c:pt idx="629">
                  <c:v>33781</c:v>
                </c:pt>
                <c:pt idx="630">
                  <c:v>33784</c:v>
                </c:pt>
                <c:pt idx="631">
                  <c:v>33785</c:v>
                </c:pt>
                <c:pt idx="632">
                  <c:v>33786</c:v>
                </c:pt>
                <c:pt idx="633">
                  <c:v>33787</c:v>
                </c:pt>
                <c:pt idx="634">
                  <c:v>33791</c:v>
                </c:pt>
                <c:pt idx="635">
                  <c:v>33792</c:v>
                </c:pt>
                <c:pt idx="636">
                  <c:v>33793</c:v>
                </c:pt>
                <c:pt idx="637">
                  <c:v>33794</c:v>
                </c:pt>
                <c:pt idx="638">
                  <c:v>33795</c:v>
                </c:pt>
                <c:pt idx="639">
                  <c:v>33798</c:v>
                </c:pt>
                <c:pt idx="640">
                  <c:v>33799</c:v>
                </c:pt>
                <c:pt idx="641">
                  <c:v>33800</c:v>
                </c:pt>
                <c:pt idx="642">
                  <c:v>33801</c:v>
                </c:pt>
                <c:pt idx="643">
                  <c:v>33802</c:v>
                </c:pt>
                <c:pt idx="644">
                  <c:v>33805</c:v>
                </c:pt>
                <c:pt idx="645">
                  <c:v>33806</c:v>
                </c:pt>
                <c:pt idx="646">
                  <c:v>33807</c:v>
                </c:pt>
                <c:pt idx="647">
                  <c:v>33808</c:v>
                </c:pt>
                <c:pt idx="648">
                  <c:v>33809</c:v>
                </c:pt>
                <c:pt idx="649">
                  <c:v>33812</c:v>
                </c:pt>
                <c:pt idx="650">
                  <c:v>33813</c:v>
                </c:pt>
                <c:pt idx="651">
                  <c:v>33814</c:v>
                </c:pt>
                <c:pt idx="652">
                  <c:v>33815</c:v>
                </c:pt>
                <c:pt idx="653">
                  <c:v>33816</c:v>
                </c:pt>
                <c:pt idx="654">
                  <c:v>33819</c:v>
                </c:pt>
                <c:pt idx="655">
                  <c:v>33820</c:v>
                </c:pt>
                <c:pt idx="656">
                  <c:v>33821</c:v>
                </c:pt>
                <c:pt idx="657">
                  <c:v>33822</c:v>
                </c:pt>
                <c:pt idx="658">
                  <c:v>33823</c:v>
                </c:pt>
                <c:pt idx="659">
                  <c:v>33826</c:v>
                </c:pt>
                <c:pt idx="660">
                  <c:v>33827</c:v>
                </c:pt>
                <c:pt idx="661">
                  <c:v>33828</c:v>
                </c:pt>
                <c:pt idx="662">
                  <c:v>33829</c:v>
                </c:pt>
                <c:pt idx="663">
                  <c:v>33830</c:v>
                </c:pt>
                <c:pt idx="664">
                  <c:v>33833</c:v>
                </c:pt>
                <c:pt idx="665">
                  <c:v>33834</c:v>
                </c:pt>
                <c:pt idx="666">
                  <c:v>33835</c:v>
                </c:pt>
                <c:pt idx="667">
                  <c:v>33836</c:v>
                </c:pt>
                <c:pt idx="668">
                  <c:v>33837</c:v>
                </c:pt>
                <c:pt idx="669">
                  <c:v>33840</c:v>
                </c:pt>
                <c:pt idx="670">
                  <c:v>33841</c:v>
                </c:pt>
                <c:pt idx="671">
                  <c:v>33842</c:v>
                </c:pt>
                <c:pt idx="672">
                  <c:v>33843</c:v>
                </c:pt>
                <c:pt idx="673">
                  <c:v>33844</c:v>
                </c:pt>
                <c:pt idx="674">
                  <c:v>33847</c:v>
                </c:pt>
                <c:pt idx="675">
                  <c:v>33848</c:v>
                </c:pt>
                <c:pt idx="676">
                  <c:v>33849</c:v>
                </c:pt>
                <c:pt idx="677">
                  <c:v>33850</c:v>
                </c:pt>
                <c:pt idx="678">
                  <c:v>33851</c:v>
                </c:pt>
                <c:pt idx="679">
                  <c:v>33855</c:v>
                </c:pt>
                <c:pt idx="680">
                  <c:v>33856</c:v>
                </c:pt>
                <c:pt idx="681">
                  <c:v>33857</c:v>
                </c:pt>
                <c:pt idx="682">
                  <c:v>33858</c:v>
                </c:pt>
                <c:pt idx="683">
                  <c:v>33861</c:v>
                </c:pt>
                <c:pt idx="684">
                  <c:v>33862</c:v>
                </c:pt>
                <c:pt idx="685">
                  <c:v>33863</c:v>
                </c:pt>
                <c:pt idx="686">
                  <c:v>33864</c:v>
                </c:pt>
                <c:pt idx="687">
                  <c:v>33865</c:v>
                </c:pt>
                <c:pt idx="688">
                  <c:v>33868</c:v>
                </c:pt>
                <c:pt idx="689">
                  <c:v>33869</c:v>
                </c:pt>
                <c:pt idx="690">
                  <c:v>33870</c:v>
                </c:pt>
                <c:pt idx="691">
                  <c:v>33871</c:v>
                </c:pt>
                <c:pt idx="692">
                  <c:v>33872</c:v>
                </c:pt>
                <c:pt idx="693">
                  <c:v>33875</c:v>
                </c:pt>
                <c:pt idx="694">
                  <c:v>33876</c:v>
                </c:pt>
                <c:pt idx="695">
                  <c:v>33877</c:v>
                </c:pt>
                <c:pt idx="696">
                  <c:v>33878</c:v>
                </c:pt>
                <c:pt idx="697">
                  <c:v>33879</c:v>
                </c:pt>
                <c:pt idx="698">
                  <c:v>33882</c:v>
                </c:pt>
                <c:pt idx="699">
                  <c:v>33883</c:v>
                </c:pt>
                <c:pt idx="700">
                  <c:v>33884</c:v>
                </c:pt>
                <c:pt idx="701">
                  <c:v>33885</c:v>
                </c:pt>
                <c:pt idx="702">
                  <c:v>33886</c:v>
                </c:pt>
                <c:pt idx="703">
                  <c:v>33889</c:v>
                </c:pt>
                <c:pt idx="704">
                  <c:v>33890</c:v>
                </c:pt>
                <c:pt idx="705">
                  <c:v>33891</c:v>
                </c:pt>
                <c:pt idx="706">
                  <c:v>33892</c:v>
                </c:pt>
                <c:pt idx="707">
                  <c:v>33893</c:v>
                </c:pt>
                <c:pt idx="708">
                  <c:v>33896</c:v>
                </c:pt>
                <c:pt idx="709">
                  <c:v>33897</c:v>
                </c:pt>
                <c:pt idx="710">
                  <c:v>33898</c:v>
                </c:pt>
                <c:pt idx="711">
                  <c:v>33899</c:v>
                </c:pt>
                <c:pt idx="712">
                  <c:v>33900</c:v>
                </c:pt>
                <c:pt idx="713">
                  <c:v>33903</c:v>
                </c:pt>
                <c:pt idx="714">
                  <c:v>33904</c:v>
                </c:pt>
                <c:pt idx="715">
                  <c:v>33905</c:v>
                </c:pt>
                <c:pt idx="716">
                  <c:v>33906</c:v>
                </c:pt>
                <c:pt idx="717">
                  <c:v>33907</c:v>
                </c:pt>
                <c:pt idx="718">
                  <c:v>33910</c:v>
                </c:pt>
                <c:pt idx="719">
                  <c:v>33911</c:v>
                </c:pt>
                <c:pt idx="720">
                  <c:v>33912</c:v>
                </c:pt>
                <c:pt idx="721">
                  <c:v>33913</c:v>
                </c:pt>
                <c:pt idx="722">
                  <c:v>33914</c:v>
                </c:pt>
                <c:pt idx="723">
                  <c:v>33917</c:v>
                </c:pt>
                <c:pt idx="724">
                  <c:v>33918</c:v>
                </c:pt>
                <c:pt idx="725">
                  <c:v>33919</c:v>
                </c:pt>
                <c:pt idx="726">
                  <c:v>33920</c:v>
                </c:pt>
                <c:pt idx="727">
                  <c:v>33921</c:v>
                </c:pt>
                <c:pt idx="728">
                  <c:v>33924</c:v>
                </c:pt>
                <c:pt idx="729">
                  <c:v>33925</c:v>
                </c:pt>
                <c:pt idx="730">
                  <c:v>33926</c:v>
                </c:pt>
                <c:pt idx="731">
                  <c:v>33927</c:v>
                </c:pt>
                <c:pt idx="732">
                  <c:v>33928</c:v>
                </c:pt>
                <c:pt idx="733">
                  <c:v>33931</c:v>
                </c:pt>
                <c:pt idx="734">
                  <c:v>33932</c:v>
                </c:pt>
                <c:pt idx="735">
                  <c:v>33933</c:v>
                </c:pt>
                <c:pt idx="736">
                  <c:v>33935</c:v>
                </c:pt>
                <c:pt idx="737">
                  <c:v>33938</c:v>
                </c:pt>
                <c:pt idx="738">
                  <c:v>33939</c:v>
                </c:pt>
                <c:pt idx="739">
                  <c:v>33940</c:v>
                </c:pt>
                <c:pt idx="740">
                  <c:v>33941</c:v>
                </c:pt>
                <c:pt idx="741">
                  <c:v>33942</c:v>
                </c:pt>
                <c:pt idx="742">
                  <c:v>33945</c:v>
                </c:pt>
                <c:pt idx="743">
                  <c:v>33946</c:v>
                </c:pt>
                <c:pt idx="744">
                  <c:v>33947</c:v>
                </c:pt>
                <c:pt idx="745">
                  <c:v>33948</c:v>
                </c:pt>
                <c:pt idx="746">
                  <c:v>33949</c:v>
                </c:pt>
                <c:pt idx="747">
                  <c:v>33952</c:v>
                </c:pt>
                <c:pt idx="748">
                  <c:v>33953</c:v>
                </c:pt>
                <c:pt idx="749">
                  <c:v>33954</c:v>
                </c:pt>
                <c:pt idx="750">
                  <c:v>33955</c:v>
                </c:pt>
                <c:pt idx="751">
                  <c:v>33956</c:v>
                </c:pt>
                <c:pt idx="752">
                  <c:v>33959</c:v>
                </c:pt>
                <c:pt idx="753">
                  <c:v>33960</c:v>
                </c:pt>
                <c:pt idx="754">
                  <c:v>33961</c:v>
                </c:pt>
                <c:pt idx="755">
                  <c:v>33962</c:v>
                </c:pt>
                <c:pt idx="756">
                  <c:v>33966</c:v>
                </c:pt>
                <c:pt idx="757">
                  <c:v>33967</c:v>
                </c:pt>
                <c:pt idx="758">
                  <c:v>33968</c:v>
                </c:pt>
                <c:pt idx="759">
                  <c:v>33969</c:v>
                </c:pt>
                <c:pt idx="760">
                  <c:v>33973</c:v>
                </c:pt>
                <c:pt idx="761">
                  <c:v>33974</c:v>
                </c:pt>
                <c:pt idx="762">
                  <c:v>33975</c:v>
                </c:pt>
                <c:pt idx="763">
                  <c:v>33976</c:v>
                </c:pt>
                <c:pt idx="764">
                  <c:v>33977</c:v>
                </c:pt>
                <c:pt idx="765">
                  <c:v>33980</c:v>
                </c:pt>
                <c:pt idx="766">
                  <c:v>33981</c:v>
                </c:pt>
                <c:pt idx="767">
                  <c:v>33982</c:v>
                </c:pt>
                <c:pt idx="768">
                  <c:v>33983</c:v>
                </c:pt>
                <c:pt idx="769">
                  <c:v>33984</c:v>
                </c:pt>
                <c:pt idx="770">
                  <c:v>33987</c:v>
                </c:pt>
                <c:pt idx="771">
                  <c:v>33988</c:v>
                </c:pt>
                <c:pt idx="772">
                  <c:v>33989</c:v>
                </c:pt>
                <c:pt idx="773">
                  <c:v>33990</c:v>
                </c:pt>
                <c:pt idx="774">
                  <c:v>33991</c:v>
                </c:pt>
                <c:pt idx="775">
                  <c:v>33994</c:v>
                </c:pt>
                <c:pt idx="776">
                  <c:v>33995</c:v>
                </c:pt>
                <c:pt idx="777">
                  <c:v>33996</c:v>
                </c:pt>
                <c:pt idx="778">
                  <c:v>33997</c:v>
                </c:pt>
                <c:pt idx="779">
                  <c:v>33998</c:v>
                </c:pt>
                <c:pt idx="780">
                  <c:v>34001</c:v>
                </c:pt>
                <c:pt idx="781">
                  <c:v>34002</c:v>
                </c:pt>
                <c:pt idx="782">
                  <c:v>34003</c:v>
                </c:pt>
                <c:pt idx="783">
                  <c:v>34004</c:v>
                </c:pt>
                <c:pt idx="784">
                  <c:v>34005</c:v>
                </c:pt>
                <c:pt idx="785">
                  <c:v>34008</c:v>
                </c:pt>
                <c:pt idx="786">
                  <c:v>34009</c:v>
                </c:pt>
                <c:pt idx="787">
                  <c:v>34010</c:v>
                </c:pt>
                <c:pt idx="788">
                  <c:v>34011</c:v>
                </c:pt>
                <c:pt idx="789">
                  <c:v>34012</c:v>
                </c:pt>
                <c:pt idx="790">
                  <c:v>34016</c:v>
                </c:pt>
                <c:pt idx="791">
                  <c:v>34017</c:v>
                </c:pt>
                <c:pt idx="792">
                  <c:v>34018</c:v>
                </c:pt>
                <c:pt idx="793">
                  <c:v>34019</c:v>
                </c:pt>
                <c:pt idx="794">
                  <c:v>34022</c:v>
                </c:pt>
                <c:pt idx="795">
                  <c:v>34023</c:v>
                </c:pt>
                <c:pt idx="796">
                  <c:v>34024</c:v>
                </c:pt>
                <c:pt idx="797">
                  <c:v>34025</c:v>
                </c:pt>
                <c:pt idx="798">
                  <c:v>34026</c:v>
                </c:pt>
                <c:pt idx="799">
                  <c:v>34029</c:v>
                </c:pt>
                <c:pt idx="800">
                  <c:v>34030</c:v>
                </c:pt>
                <c:pt idx="801">
                  <c:v>34031</c:v>
                </c:pt>
                <c:pt idx="802">
                  <c:v>34032</c:v>
                </c:pt>
                <c:pt idx="803">
                  <c:v>34033</c:v>
                </c:pt>
                <c:pt idx="804">
                  <c:v>34036</c:v>
                </c:pt>
                <c:pt idx="805">
                  <c:v>34037</c:v>
                </c:pt>
                <c:pt idx="806">
                  <c:v>34038</c:v>
                </c:pt>
                <c:pt idx="807">
                  <c:v>34039</c:v>
                </c:pt>
                <c:pt idx="808">
                  <c:v>34040</c:v>
                </c:pt>
                <c:pt idx="809">
                  <c:v>34043</c:v>
                </c:pt>
                <c:pt idx="810">
                  <c:v>34044</c:v>
                </c:pt>
                <c:pt idx="811">
                  <c:v>34045</c:v>
                </c:pt>
                <c:pt idx="812">
                  <c:v>34046</c:v>
                </c:pt>
                <c:pt idx="813">
                  <c:v>34047</c:v>
                </c:pt>
                <c:pt idx="814">
                  <c:v>34050</c:v>
                </c:pt>
                <c:pt idx="815">
                  <c:v>34051</c:v>
                </c:pt>
                <c:pt idx="816">
                  <c:v>34052</c:v>
                </c:pt>
                <c:pt idx="817">
                  <c:v>34053</c:v>
                </c:pt>
                <c:pt idx="818">
                  <c:v>34054</c:v>
                </c:pt>
                <c:pt idx="819">
                  <c:v>34057</c:v>
                </c:pt>
                <c:pt idx="820">
                  <c:v>34058</c:v>
                </c:pt>
                <c:pt idx="821">
                  <c:v>34059</c:v>
                </c:pt>
                <c:pt idx="822">
                  <c:v>34060</c:v>
                </c:pt>
                <c:pt idx="823">
                  <c:v>34061</c:v>
                </c:pt>
                <c:pt idx="824">
                  <c:v>34064</c:v>
                </c:pt>
                <c:pt idx="825">
                  <c:v>34065</c:v>
                </c:pt>
                <c:pt idx="826">
                  <c:v>34066</c:v>
                </c:pt>
                <c:pt idx="827">
                  <c:v>34067</c:v>
                </c:pt>
                <c:pt idx="828">
                  <c:v>34071</c:v>
                </c:pt>
                <c:pt idx="829">
                  <c:v>34072</c:v>
                </c:pt>
                <c:pt idx="830">
                  <c:v>34073</c:v>
                </c:pt>
                <c:pt idx="831">
                  <c:v>34074</c:v>
                </c:pt>
                <c:pt idx="832">
                  <c:v>34075</c:v>
                </c:pt>
                <c:pt idx="833">
                  <c:v>34078</c:v>
                </c:pt>
                <c:pt idx="834">
                  <c:v>34079</c:v>
                </c:pt>
                <c:pt idx="835">
                  <c:v>34080</c:v>
                </c:pt>
                <c:pt idx="836">
                  <c:v>34081</c:v>
                </c:pt>
                <c:pt idx="837">
                  <c:v>34082</c:v>
                </c:pt>
                <c:pt idx="838">
                  <c:v>34085</c:v>
                </c:pt>
                <c:pt idx="839">
                  <c:v>34086</c:v>
                </c:pt>
                <c:pt idx="840">
                  <c:v>34087</c:v>
                </c:pt>
                <c:pt idx="841">
                  <c:v>34088</c:v>
                </c:pt>
                <c:pt idx="842">
                  <c:v>34089</c:v>
                </c:pt>
                <c:pt idx="843">
                  <c:v>34092</c:v>
                </c:pt>
                <c:pt idx="844">
                  <c:v>34093</c:v>
                </c:pt>
                <c:pt idx="845">
                  <c:v>34094</c:v>
                </c:pt>
                <c:pt idx="846">
                  <c:v>34095</c:v>
                </c:pt>
                <c:pt idx="847">
                  <c:v>34096</c:v>
                </c:pt>
                <c:pt idx="848">
                  <c:v>34099</c:v>
                </c:pt>
                <c:pt idx="849">
                  <c:v>34100</c:v>
                </c:pt>
                <c:pt idx="850">
                  <c:v>34101</c:v>
                </c:pt>
                <c:pt idx="851">
                  <c:v>34102</c:v>
                </c:pt>
                <c:pt idx="852">
                  <c:v>34103</c:v>
                </c:pt>
                <c:pt idx="853">
                  <c:v>34106</c:v>
                </c:pt>
                <c:pt idx="854">
                  <c:v>34107</c:v>
                </c:pt>
                <c:pt idx="855">
                  <c:v>34108</c:v>
                </c:pt>
                <c:pt idx="856">
                  <c:v>34109</c:v>
                </c:pt>
                <c:pt idx="857">
                  <c:v>34110</c:v>
                </c:pt>
                <c:pt idx="858">
                  <c:v>34113</c:v>
                </c:pt>
                <c:pt idx="859">
                  <c:v>34114</c:v>
                </c:pt>
                <c:pt idx="860">
                  <c:v>34115</c:v>
                </c:pt>
                <c:pt idx="861">
                  <c:v>34116</c:v>
                </c:pt>
                <c:pt idx="862">
                  <c:v>34117</c:v>
                </c:pt>
                <c:pt idx="863">
                  <c:v>34121</c:v>
                </c:pt>
                <c:pt idx="864">
                  <c:v>34122</c:v>
                </c:pt>
                <c:pt idx="865">
                  <c:v>34123</c:v>
                </c:pt>
                <c:pt idx="866">
                  <c:v>34124</c:v>
                </c:pt>
                <c:pt idx="867">
                  <c:v>34127</c:v>
                </c:pt>
                <c:pt idx="868">
                  <c:v>34128</c:v>
                </c:pt>
                <c:pt idx="869">
                  <c:v>34129</c:v>
                </c:pt>
                <c:pt idx="870">
                  <c:v>34130</c:v>
                </c:pt>
                <c:pt idx="871">
                  <c:v>34131</c:v>
                </c:pt>
                <c:pt idx="872">
                  <c:v>34134</c:v>
                </c:pt>
                <c:pt idx="873">
                  <c:v>34135</c:v>
                </c:pt>
                <c:pt idx="874">
                  <c:v>34136</c:v>
                </c:pt>
                <c:pt idx="875">
                  <c:v>34137</c:v>
                </c:pt>
                <c:pt idx="876">
                  <c:v>34138</c:v>
                </c:pt>
                <c:pt idx="877">
                  <c:v>34141</c:v>
                </c:pt>
                <c:pt idx="878">
                  <c:v>34142</c:v>
                </c:pt>
                <c:pt idx="879">
                  <c:v>34143</c:v>
                </c:pt>
                <c:pt idx="880">
                  <c:v>34144</c:v>
                </c:pt>
                <c:pt idx="881">
                  <c:v>34145</c:v>
                </c:pt>
                <c:pt idx="882">
                  <c:v>34148</c:v>
                </c:pt>
                <c:pt idx="883">
                  <c:v>34149</c:v>
                </c:pt>
                <c:pt idx="884">
                  <c:v>34150</c:v>
                </c:pt>
                <c:pt idx="885">
                  <c:v>34151</c:v>
                </c:pt>
                <c:pt idx="886">
                  <c:v>34152</c:v>
                </c:pt>
                <c:pt idx="887">
                  <c:v>34156</c:v>
                </c:pt>
                <c:pt idx="888">
                  <c:v>34157</c:v>
                </c:pt>
                <c:pt idx="889">
                  <c:v>34158</c:v>
                </c:pt>
                <c:pt idx="890">
                  <c:v>34159</c:v>
                </c:pt>
                <c:pt idx="891">
                  <c:v>34162</c:v>
                </c:pt>
                <c:pt idx="892">
                  <c:v>34163</c:v>
                </c:pt>
                <c:pt idx="893">
                  <c:v>34164</c:v>
                </c:pt>
                <c:pt idx="894">
                  <c:v>34165</c:v>
                </c:pt>
                <c:pt idx="895">
                  <c:v>34166</c:v>
                </c:pt>
                <c:pt idx="896">
                  <c:v>34169</c:v>
                </c:pt>
                <c:pt idx="897">
                  <c:v>34170</c:v>
                </c:pt>
                <c:pt idx="898">
                  <c:v>34171</c:v>
                </c:pt>
                <c:pt idx="899">
                  <c:v>34172</c:v>
                </c:pt>
                <c:pt idx="900">
                  <c:v>34173</c:v>
                </c:pt>
                <c:pt idx="901">
                  <c:v>34176</c:v>
                </c:pt>
                <c:pt idx="902">
                  <c:v>34177</c:v>
                </c:pt>
                <c:pt idx="903">
                  <c:v>34178</c:v>
                </c:pt>
                <c:pt idx="904">
                  <c:v>34179</c:v>
                </c:pt>
                <c:pt idx="905">
                  <c:v>34180</c:v>
                </c:pt>
                <c:pt idx="906">
                  <c:v>34183</c:v>
                </c:pt>
                <c:pt idx="907">
                  <c:v>34184</c:v>
                </c:pt>
                <c:pt idx="908">
                  <c:v>34185</c:v>
                </c:pt>
                <c:pt idx="909">
                  <c:v>34186</c:v>
                </c:pt>
                <c:pt idx="910">
                  <c:v>34187</c:v>
                </c:pt>
                <c:pt idx="911">
                  <c:v>34190</c:v>
                </c:pt>
                <c:pt idx="912">
                  <c:v>34191</c:v>
                </c:pt>
                <c:pt idx="913">
                  <c:v>34192</c:v>
                </c:pt>
                <c:pt idx="914">
                  <c:v>34193</c:v>
                </c:pt>
                <c:pt idx="915">
                  <c:v>34194</c:v>
                </c:pt>
                <c:pt idx="916">
                  <c:v>34197</c:v>
                </c:pt>
                <c:pt idx="917">
                  <c:v>34198</c:v>
                </c:pt>
                <c:pt idx="918">
                  <c:v>34199</c:v>
                </c:pt>
                <c:pt idx="919">
                  <c:v>34200</c:v>
                </c:pt>
                <c:pt idx="920">
                  <c:v>34201</c:v>
                </c:pt>
                <c:pt idx="921">
                  <c:v>34204</c:v>
                </c:pt>
                <c:pt idx="922">
                  <c:v>34205</c:v>
                </c:pt>
                <c:pt idx="923">
                  <c:v>34206</c:v>
                </c:pt>
                <c:pt idx="924">
                  <c:v>34207</c:v>
                </c:pt>
                <c:pt idx="925">
                  <c:v>34208</c:v>
                </c:pt>
                <c:pt idx="926">
                  <c:v>34211</c:v>
                </c:pt>
                <c:pt idx="927">
                  <c:v>34212</c:v>
                </c:pt>
                <c:pt idx="928">
                  <c:v>34213</c:v>
                </c:pt>
                <c:pt idx="929">
                  <c:v>34214</c:v>
                </c:pt>
                <c:pt idx="930">
                  <c:v>34215</c:v>
                </c:pt>
                <c:pt idx="931">
                  <c:v>34219</c:v>
                </c:pt>
                <c:pt idx="932">
                  <c:v>34220</c:v>
                </c:pt>
                <c:pt idx="933">
                  <c:v>34221</c:v>
                </c:pt>
                <c:pt idx="934">
                  <c:v>34222</c:v>
                </c:pt>
                <c:pt idx="935">
                  <c:v>34225</c:v>
                </c:pt>
                <c:pt idx="936">
                  <c:v>34226</c:v>
                </c:pt>
                <c:pt idx="937">
                  <c:v>34227</c:v>
                </c:pt>
                <c:pt idx="938">
                  <c:v>34228</c:v>
                </c:pt>
                <c:pt idx="939">
                  <c:v>34229</c:v>
                </c:pt>
                <c:pt idx="940">
                  <c:v>34232</c:v>
                </c:pt>
                <c:pt idx="941">
                  <c:v>34233</c:v>
                </c:pt>
                <c:pt idx="942">
                  <c:v>34234</c:v>
                </c:pt>
                <c:pt idx="943">
                  <c:v>34235</c:v>
                </c:pt>
                <c:pt idx="944">
                  <c:v>34236</c:v>
                </c:pt>
                <c:pt idx="945">
                  <c:v>34239</c:v>
                </c:pt>
                <c:pt idx="946">
                  <c:v>34240</c:v>
                </c:pt>
                <c:pt idx="947">
                  <c:v>34241</c:v>
                </c:pt>
                <c:pt idx="948">
                  <c:v>34242</c:v>
                </c:pt>
                <c:pt idx="949">
                  <c:v>34243</c:v>
                </c:pt>
                <c:pt idx="950">
                  <c:v>34246</c:v>
                </c:pt>
                <c:pt idx="951">
                  <c:v>34247</c:v>
                </c:pt>
                <c:pt idx="952">
                  <c:v>34248</c:v>
                </c:pt>
                <c:pt idx="953">
                  <c:v>34249</c:v>
                </c:pt>
                <c:pt idx="954">
                  <c:v>34250</c:v>
                </c:pt>
                <c:pt idx="955">
                  <c:v>34253</c:v>
                </c:pt>
                <c:pt idx="956">
                  <c:v>34254</c:v>
                </c:pt>
                <c:pt idx="957">
                  <c:v>34255</c:v>
                </c:pt>
                <c:pt idx="958">
                  <c:v>34256</c:v>
                </c:pt>
                <c:pt idx="959">
                  <c:v>34257</c:v>
                </c:pt>
                <c:pt idx="960">
                  <c:v>34260</c:v>
                </c:pt>
                <c:pt idx="961">
                  <c:v>34261</c:v>
                </c:pt>
                <c:pt idx="962">
                  <c:v>34262</c:v>
                </c:pt>
                <c:pt idx="963">
                  <c:v>34263</c:v>
                </c:pt>
                <c:pt idx="964">
                  <c:v>34264</c:v>
                </c:pt>
                <c:pt idx="965">
                  <c:v>34267</c:v>
                </c:pt>
                <c:pt idx="966">
                  <c:v>34268</c:v>
                </c:pt>
                <c:pt idx="967">
                  <c:v>34269</c:v>
                </c:pt>
                <c:pt idx="968">
                  <c:v>34270</c:v>
                </c:pt>
                <c:pt idx="969">
                  <c:v>34271</c:v>
                </c:pt>
                <c:pt idx="970">
                  <c:v>34274</c:v>
                </c:pt>
                <c:pt idx="971">
                  <c:v>34275</c:v>
                </c:pt>
                <c:pt idx="972">
                  <c:v>34276</c:v>
                </c:pt>
                <c:pt idx="973">
                  <c:v>34277</c:v>
                </c:pt>
                <c:pt idx="974">
                  <c:v>34278</c:v>
                </c:pt>
                <c:pt idx="975">
                  <c:v>34281</c:v>
                </c:pt>
                <c:pt idx="976">
                  <c:v>34282</c:v>
                </c:pt>
                <c:pt idx="977">
                  <c:v>34283</c:v>
                </c:pt>
                <c:pt idx="978">
                  <c:v>34284</c:v>
                </c:pt>
                <c:pt idx="979">
                  <c:v>34285</c:v>
                </c:pt>
                <c:pt idx="980">
                  <c:v>34288</c:v>
                </c:pt>
                <c:pt idx="981">
                  <c:v>34289</c:v>
                </c:pt>
                <c:pt idx="982">
                  <c:v>34290</c:v>
                </c:pt>
                <c:pt idx="983">
                  <c:v>34291</c:v>
                </c:pt>
                <c:pt idx="984">
                  <c:v>34292</c:v>
                </c:pt>
                <c:pt idx="985">
                  <c:v>34295</c:v>
                </c:pt>
                <c:pt idx="986">
                  <c:v>34296</c:v>
                </c:pt>
                <c:pt idx="987">
                  <c:v>34297</c:v>
                </c:pt>
                <c:pt idx="988">
                  <c:v>34299</c:v>
                </c:pt>
                <c:pt idx="989">
                  <c:v>34302</c:v>
                </c:pt>
                <c:pt idx="990">
                  <c:v>34303</c:v>
                </c:pt>
                <c:pt idx="991">
                  <c:v>34304</c:v>
                </c:pt>
                <c:pt idx="992">
                  <c:v>34305</c:v>
                </c:pt>
                <c:pt idx="993">
                  <c:v>34306</c:v>
                </c:pt>
                <c:pt idx="994">
                  <c:v>34309</c:v>
                </c:pt>
                <c:pt idx="995">
                  <c:v>34310</c:v>
                </c:pt>
                <c:pt idx="996">
                  <c:v>34311</c:v>
                </c:pt>
                <c:pt idx="997">
                  <c:v>34312</c:v>
                </c:pt>
                <c:pt idx="998">
                  <c:v>34313</c:v>
                </c:pt>
                <c:pt idx="999">
                  <c:v>34316</c:v>
                </c:pt>
                <c:pt idx="1000">
                  <c:v>34317</c:v>
                </c:pt>
                <c:pt idx="1001">
                  <c:v>34318</c:v>
                </c:pt>
                <c:pt idx="1002">
                  <c:v>34319</c:v>
                </c:pt>
                <c:pt idx="1003">
                  <c:v>34320</c:v>
                </c:pt>
                <c:pt idx="1004">
                  <c:v>34323</c:v>
                </c:pt>
                <c:pt idx="1005">
                  <c:v>34324</c:v>
                </c:pt>
                <c:pt idx="1006">
                  <c:v>34325</c:v>
                </c:pt>
                <c:pt idx="1007">
                  <c:v>34326</c:v>
                </c:pt>
                <c:pt idx="1008">
                  <c:v>34330</c:v>
                </c:pt>
                <c:pt idx="1009">
                  <c:v>34331</c:v>
                </c:pt>
                <c:pt idx="1010">
                  <c:v>34332</c:v>
                </c:pt>
                <c:pt idx="1011">
                  <c:v>34333</c:v>
                </c:pt>
                <c:pt idx="1012">
                  <c:v>34334</c:v>
                </c:pt>
                <c:pt idx="1013">
                  <c:v>34337</c:v>
                </c:pt>
                <c:pt idx="1014">
                  <c:v>34338</c:v>
                </c:pt>
                <c:pt idx="1015">
                  <c:v>34339</c:v>
                </c:pt>
                <c:pt idx="1016">
                  <c:v>34340</c:v>
                </c:pt>
                <c:pt idx="1017">
                  <c:v>34341</c:v>
                </c:pt>
                <c:pt idx="1018">
                  <c:v>34344</c:v>
                </c:pt>
                <c:pt idx="1019">
                  <c:v>34345</c:v>
                </c:pt>
                <c:pt idx="1020">
                  <c:v>34346</c:v>
                </c:pt>
                <c:pt idx="1021">
                  <c:v>34347</c:v>
                </c:pt>
                <c:pt idx="1022">
                  <c:v>34348</c:v>
                </c:pt>
                <c:pt idx="1023">
                  <c:v>34351</c:v>
                </c:pt>
                <c:pt idx="1024">
                  <c:v>34352</c:v>
                </c:pt>
                <c:pt idx="1025">
                  <c:v>34353</c:v>
                </c:pt>
                <c:pt idx="1026">
                  <c:v>34354</c:v>
                </c:pt>
                <c:pt idx="1027">
                  <c:v>34355</c:v>
                </c:pt>
                <c:pt idx="1028">
                  <c:v>34358</c:v>
                </c:pt>
                <c:pt idx="1029">
                  <c:v>34359</c:v>
                </c:pt>
                <c:pt idx="1030">
                  <c:v>34360</c:v>
                </c:pt>
                <c:pt idx="1031">
                  <c:v>34361</c:v>
                </c:pt>
                <c:pt idx="1032">
                  <c:v>34362</c:v>
                </c:pt>
                <c:pt idx="1033">
                  <c:v>34365</c:v>
                </c:pt>
                <c:pt idx="1034">
                  <c:v>34366</c:v>
                </c:pt>
                <c:pt idx="1035">
                  <c:v>34367</c:v>
                </c:pt>
                <c:pt idx="1036">
                  <c:v>34368</c:v>
                </c:pt>
                <c:pt idx="1037">
                  <c:v>34369</c:v>
                </c:pt>
                <c:pt idx="1038">
                  <c:v>34372</c:v>
                </c:pt>
                <c:pt idx="1039">
                  <c:v>34373</c:v>
                </c:pt>
                <c:pt idx="1040">
                  <c:v>34374</c:v>
                </c:pt>
                <c:pt idx="1041">
                  <c:v>34375</c:v>
                </c:pt>
                <c:pt idx="1042">
                  <c:v>34376</c:v>
                </c:pt>
                <c:pt idx="1043">
                  <c:v>34379</c:v>
                </c:pt>
                <c:pt idx="1044">
                  <c:v>34380</c:v>
                </c:pt>
                <c:pt idx="1045">
                  <c:v>34381</c:v>
                </c:pt>
                <c:pt idx="1046">
                  <c:v>34382</c:v>
                </c:pt>
                <c:pt idx="1047">
                  <c:v>34383</c:v>
                </c:pt>
                <c:pt idx="1048">
                  <c:v>34387</c:v>
                </c:pt>
                <c:pt idx="1049">
                  <c:v>34388</c:v>
                </c:pt>
                <c:pt idx="1050">
                  <c:v>34389</c:v>
                </c:pt>
                <c:pt idx="1051">
                  <c:v>34390</c:v>
                </c:pt>
                <c:pt idx="1052">
                  <c:v>34393</c:v>
                </c:pt>
                <c:pt idx="1053">
                  <c:v>34394</c:v>
                </c:pt>
                <c:pt idx="1054">
                  <c:v>34395</c:v>
                </c:pt>
                <c:pt idx="1055">
                  <c:v>34396</c:v>
                </c:pt>
                <c:pt idx="1056">
                  <c:v>34397</c:v>
                </c:pt>
                <c:pt idx="1057">
                  <c:v>34400</c:v>
                </c:pt>
                <c:pt idx="1058">
                  <c:v>34401</c:v>
                </c:pt>
                <c:pt idx="1059">
                  <c:v>34402</c:v>
                </c:pt>
                <c:pt idx="1060">
                  <c:v>34403</c:v>
                </c:pt>
                <c:pt idx="1061">
                  <c:v>34404</c:v>
                </c:pt>
                <c:pt idx="1062">
                  <c:v>34407</c:v>
                </c:pt>
                <c:pt idx="1063">
                  <c:v>34408</c:v>
                </c:pt>
                <c:pt idx="1064">
                  <c:v>34409</c:v>
                </c:pt>
                <c:pt idx="1065">
                  <c:v>34410</c:v>
                </c:pt>
                <c:pt idx="1066">
                  <c:v>34411</c:v>
                </c:pt>
                <c:pt idx="1067">
                  <c:v>34414</c:v>
                </c:pt>
                <c:pt idx="1068">
                  <c:v>34415</c:v>
                </c:pt>
                <c:pt idx="1069">
                  <c:v>34416</c:v>
                </c:pt>
                <c:pt idx="1070">
                  <c:v>34417</c:v>
                </c:pt>
                <c:pt idx="1071">
                  <c:v>34418</c:v>
                </c:pt>
                <c:pt idx="1072">
                  <c:v>34421</c:v>
                </c:pt>
                <c:pt idx="1073">
                  <c:v>34422</c:v>
                </c:pt>
                <c:pt idx="1074">
                  <c:v>34423</c:v>
                </c:pt>
                <c:pt idx="1075">
                  <c:v>34424</c:v>
                </c:pt>
                <c:pt idx="1076">
                  <c:v>34428</c:v>
                </c:pt>
                <c:pt idx="1077">
                  <c:v>34429</c:v>
                </c:pt>
                <c:pt idx="1078">
                  <c:v>34430</c:v>
                </c:pt>
                <c:pt idx="1079">
                  <c:v>34431</c:v>
                </c:pt>
                <c:pt idx="1080">
                  <c:v>34432</c:v>
                </c:pt>
                <c:pt idx="1081">
                  <c:v>34435</c:v>
                </c:pt>
                <c:pt idx="1082">
                  <c:v>34436</c:v>
                </c:pt>
                <c:pt idx="1083">
                  <c:v>34437</c:v>
                </c:pt>
                <c:pt idx="1084">
                  <c:v>34438</c:v>
                </c:pt>
                <c:pt idx="1085">
                  <c:v>34439</c:v>
                </c:pt>
                <c:pt idx="1086">
                  <c:v>34442</c:v>
                </c:pt>
                <c:pt idx="1087">
                  <c:v>34443</c:v>
                </c:pt>
                <c:pt idx="1088">
                  <c:v>34444</c:v>
                </c:pt>
                <c:pt idx="1089">
                  <c:v>34445</c:v>
                </c:pt>
                <c:pt idx="1090">
                  <c:v>34446</c:v>
                </c:pt>
                <c:pt idx="1091">
                  <c:v>34449</c:v>
                </c:pt>
                <c:pt idx="1092">
                  <c:v>34450</c:v>
                </c:pt>
                <c:pt idx="1093">
                  <c:v>34452</c:v>
                </c:pt>
                <c:pt idx="1094">
                  <c:v>34453</c:v>
                </c:pt>
                <c:pt idx="1095">
                  <c:v>34456</c:v>
                </c:pt>
                <c:pt idx="1096">
                  <c:v>34457</c:v>
                </c:pt>
                <c:pt idx="1097">
                  <c:v>34458</c:v>
                </c:pt>
                <c:pt idx="1098">
                  <c:v>34459</c:v>
                </c:pt>
                <c:pt idx="1099">
                  <c:v>34460</c:v>
                </c:pt>
                <c:pt idx="1100">
                  <c:v>34463</c:v>
                </c:pt>
                <c:pt idx="1101">
                  <c:v>34464</c:v>
                </c:pt>
                <c:pt idx="1102">
                  <c:v>34465</c:v>
                </c:pt>
                <c:pt idx="1103">
                  <c:v>34466</c:v>
                </c:pt>
                <c:pt idx="1104">
                  <c:v>34467</c:v>
                </c:pt>
                <c:pt idx="1105">
                  <c:v>34470</c:v>
                </c:pt>
                <c:pt idx="1106">
                  <c:v>34471</c:v>
                </c:pt>
                <c:pt idx="1107">
                  <c:v>34472</c:v>
                </c:pt>
                <c:pt idx="1108">
                  <c:v>34473</c:v>
                </c:pt>
                <c:pt idx="1109">
                  <c:v>34474</c:v>
                </c:pt>
                <c:pt idx="1110">
                  <c:v>34477</c:v>
                </c:pt>
                <c:pt idx="1111">
                  <c:v>34478</c:v>
                </c:pt>
                <c:pt idx="1112">
                  <c:v>34479</c:v>
                </c:pt>
                <c:pt idx="1113">
                  <c:v>34480</c:v>
                </c:pt>
                <c:pt idx="1114">
                  <c:v>34481</c:v>
                </c:pt>
                <c:pt idx="1115">
                  <c:v>34485</c:v>
                </c:pt>
                <c:pt idx="1116">
                  <c:v>34486</c:v>
                </c:pt>
                <c:pt idx="1117">
                  <c:v>34487</c:v>
                </c:pt>
                <c:pt idx="1118">
                  <c:v>34488</c:v>
                </c:pt>
                <c:pt idx="1119">
                  <c:v>34491</c:v>
                </c:pt>
                <c:pt idx="1120">
                  <c:v>34492</c:v>
                </c:pt>
                <c:pt idx="1121">
                  <c:v>34493</c:v>
                </c:pt>
                <c:pt idx="1122">
                  <c:v>34494</c:v>
                </c:pt>
                <c:pt idx="1123">
                  <c:v>34495</c:v>
                </c:pt>
                <c:pt idx="1124">
                  <c:v>34498</c:v>
                </c:pt>
                <c:pt idx="1125">
                  <c:v>34499</c:v>
                </c:pt>
                <c:pt idx="1126">
                  <c:v>34500</c:v>
                </c:pt>
                <c:pt idx="1127">
                  <c:v>34501</c:v>
                </c:pt>
                <c:pt idx="1128">
                  <c:v>34502</c:v>
                </c:pt>
                <c:pt idx="1129">
                  <c:v>34505</c:v>
                </c:pt>
                <c:pt idx="1130">
                  <c:v>34506</c:v>
                </c:pt>
                <c:pt idx="1131">
                  <c:v>34507</c:v>
                </c:pt>
                <c:pt idx="1132">
                  <c:v>34508</c:v>
                </c:pt>
                <c:pt idx="1133">
                  <c:v>34509</c:v>
                </c:pt>
                <c:pt idx="1134">
                  <c:v>34512</c:v>
                </c:pt>
                <c:pt idx="1135">
                  <c:v>34513</c:v>
                </c:pt>
                <c:pt idx="1136">
                  <c:v>34514</c:v>
                </c:pt>
                <c:pt idx="1137">
                  <c:v>34515</c:v>
                </c:pt>
                <c:pt idx="1138">
                  <c:v>34516</c:v>
                </c:pt>
                <c:pt idx="1139">
                  <c:v>34520</c:v>
                </c:pt>
                <c:pt idx="1140">
                  <c:v>34521</c:v>
                </c:pt>
                <c:pt idx="1141">
                  <c:v>34522</c:v>
                </c:pt>
                <c:pt idx="1142">
                  <c:v>34523</c:v>
                </c:pt>
                <c:pt idx="1143">
                  <c:v>34526</c:v>
                </c:pt>
                <c:pt idx="1144">
                  <c:v>34527</c:v>
                </c:pt>
                <c:pt idx="1145">
                  <c:v>34528</c:v>
                </c:pt>
                <c:pt idx="1146">
                  <c:v>34529</c:v>
                </c:pt>
                <c:pt idx="1147">
                  <c:v>34530</c:v>
                </c:pt>
                <c:pt idx="1148">
                  <c:v>34533</c:v>
                </c:pt>
                <c:pt idx="1149">
                  <c:v>34534</c:v>
                </c:pt>
                <c:pt idx="1150">
                  <c:v>34535</c:v>
                </c:pt>
                <c:pt idx="1151">
                  <c:v>34536</c:v>
                </c:pt>
                <c:pt idx="1152">
                  <c:v>34537</c:v>
                </c:pt>
                <c:pt idx="1153">
                  <c:v>34540</c:v>
                </c:pt>
                <c:pt idx="1154">
                  <c:v>34541</c:v>
                </c:pt>
                <c:pt idx="1155">
                  <c:v>34542</c:v>
                </c:pt>
                <c:pt idx="1156">
                  <c:v>34543</c:v>
                </c:pt>
                <c:pt idx="1157">
                  <c:v>34544</c:v>
                </c:pt>
                <c:pt idx="1158">
                  <c:v>34547</c:v>
                </c:pt>
                <c:pt idx="1159">
                  <c:v>34548</c:v>
                </c:pt>
                <c:pt idx="1160">
                  <c:v>34549</c:v>
                </c:pt>
                <c:pt idx="1161">
                  <c:v>34550</c:v>
                </c:pt>
                <c:pt idx="1162">
                  <c:v>34551</c:v>
                </c:pt>
                <c:pt idx="1163">
                  <c:v>34554</c:v>
                </c:pt>
                <c:pt idx="1164">
                  <c:v>34555</c:v>
                </c:pt>
                <c:pt idx="1165">
                  <c:v>34556</c:v>
                </c:pt>
                <c:pt idx="1166">
                  <c:v>34557</c:v>
                </c:pt>
                <c:pt idx="1167">
                  <c:v>34558</c:v>
                </c:pt>
                <c:pt idx="1168">
                  <c:v>34561</c:v>
                </c:pt>
                <c:pt idx="1169">
                  <c:v>34562</c:v>
                </c:pt>
                <c:pt idx="1170">
                  <c:v>34563</c:v>
                </c:pt>
                <c:pt idx="1171">
                  <c:v>34564</c:v>
                </c:pt>
                <c:pt idx="1172">
                  <c:v>34565</c:v>
                </c:pt>
                <c:pt idx="1173">
                  <c:v>34568</c:v>
                </c:pt>
                <c:pt idx="1174">
                  <c:v>34569</c:v>
                </c:pt>
                <c:pt idx="1175">
                  <c:v>34570</c:v>
                </c:pt>
                <c:pt idx="1176">
                  <c:v>34571</c:v>
                </c:pt>
                <c:pt idx="1177">
                  <c:v>34572</c:v>
                </c:pt>
                <c:pt idx="1178">
                  <c:v>34575</c:v>
                </c:pt>
                <c:pt idx="1179">
                  <c:v>34576</c:v>
                </c:pt>
                <c:pt idx="1180">
                  <c:v>34577</c:v>
                </c:pt>
                <c:pt idx="1181">
                  <c:v>34578</c:v>
                </c:pt>
                <c:pt idx="1182">
                  <c:v>34579</c:v>
                </c:pt>
                <c:pt idx="1183">
                  <c:v>34583</c:v>
                </c:pt>
                <c:pt idx="1184">
                  <c:v>34584</c:v>
                </c:pt>
                <c:pt idx="1185">
                  <c:v>34585</c:v>
                </c:pt>
                <c:pt idx="1186">
                  <c:v>34586</c:v>
                </c:pt>
                <c:pt idx="1187">
                  <c:v>34589</c:v>
                </c:pt>
                <c:pt idx="1188">
                  <c:v>34590</c:v>
                </c:pt>
                <c:pt idx="1189">
                  <c:v>34591</c:v>
                </c:pt>
                <c:pt idx="1190">
                  <c:v>34592</c:v>
                </c:pt>
                <c:pt idx="1191">
                  <c:v>34593</c:v>
                </c:pt>
                <c:pt idx="1192">
                  <c:v>34596</c:v>
                </c:pt>
                <c:pt idx="1193">
                  <c:v>34597</c:v>
                </c:pt>
                <c:pt idx="1194">
                  <c:v>34598</c:v>
                </c:pt>
                <c:pt idx="1195">
                  <c:v>34599</c:v>
                </c:pt>
                <c:pt idx="1196">
                  <c:v>34600</c:v>
                </c:pt>
                <c:pt idx="1197">
                  <c:v>34603</c:v>
                </c:pt>
                <c:pt idx="1198">
                  <c:v>34604</c:v>
                </c:pt>
                <c:pt idx="1199">
                  <c:v>34605</c:v>
                </c:pt>
                <c:pt idx="1200">
                  <c:v>34606</c:v>
                </c:pt>
                <c:pt idx="1201">
                  <c:v>34607</c:v>
                </c:pt>
                <c:pt idx="1202">
                  <c:v>34610</c:v>
                </c:pt>
                <c:pt idx="1203">
                  <c:v>34611</c:v>
                </c:pt>
                <c:pt idx="1204">
                  <c:v>34612</c:v>
                </c:pt>
                <c:pt idx="1205">
                  <c:v>34613</c:v>
                </c:pt>
                <c:pt idx="1206">
                  <c:v>34614</c:v>
                </c:pt>
                <c:pt idx="1207">
                  <c:v>34617</c:v>
                </c:pt>
                <c:pt idx="1208">
                  <c:v>34618</c:v>
                </c:pt>
                <c:pt idx="1209">
                  <c:v>34619</c:v>
                </c:pt>
                <c:pt idx="1210">
                  <c:v>34620</c:v>
                </c:pt>
                <c:pt idx="1211">
                  <c:v>34621</c:v>
                </c:pt>
                <c:pt idx="1212">
                  <c:v>34624</c:v>
                </c:pt>
                <c:pt idx="1213">
                  <c:v>34625</c:v>
                </c:pt>
                <c:pt idx="1214">
                  <c:v>34626</c:v>
                </c:pt>
                <c:pt idx="1215">
                  <c:v>34627</c:v>
                </c:pt>
                <c:pt idx="1216">
                  <c:v>34628</c:v>
                </c:pt>
                <c:pt idx="1217">
                  <c:v>34631</c:v>
                </c:pt>
                <c:pt idx="1218">
                  <c:v>34632</c:v>
                </c:pt>
                <c:pt idx="1219">
                  <c:v>34633</c:v>
                </c:pt>
                <c:pt idx="1220">
                  <c:v>34634</c:v>
                </c:pt>
                <c:pt idx="1221">
                  <c:v>34635</c:v>
                </c:pt>
                <c:pt idx="1222">
                  <c:v>34638</c:v>
                </c:pt>
                <c:pt idx="1223">
                  <c:v>34639</c:v>
                </c:pt>
                <c:pt idx="1224">
                  <c:v>34640</c:v>
                </c:pt>
                <c:pt idx="1225">
                  <c:v>34641</c:v>
                </c:pt>
                <c:pt idx="1226">
                  <c:v>34642</c:v>
                </c:pt>
                <c:pt idx="1227">
                  <c:v>34645</c:v>
                </c:pt>
                <c:pt idx="1228">
                  <c:v>34646</c:v>
                </c:pt>
                <c:pt idx="1229">
                  <c:v>34647</c:v>
                </c:pt>
                <c:pt idx="1230">
                  <c:v>34648</c:v>
                </c:pt>
                <c:pt idx="1231">
                  <c:v>34649</c:v>
                </c:pt>
                <c:pt idx="1232">
                  <c:v>34652</c:v>
                </c:pt>
                <c:pt idx="1233">
                  <c:v>34653</c:v>
                </c:pt>
                <c:pt idx="1234">
                  <c:v>34654</c:v>
                </c:pt>
                <c:pt idx="1235">
                  <c:v>34655</c:v>
                </c:pt>
                <c:pt idx="1236">
                  <c:v>34656</c:v>
                </c:pt>
                <c:pt idx="1237">
                  <c:v>34659</c:v>
                </c:pt>
                <c:pt idx="1238">
                  <c:v>34660</c:v>
                </c:pt>
                <c:pt idx="1239">
                  <c:v>34661</c:v>
                </c:pt>
                <c:pt idx="1240">
                  <c:v>34663</c:v>
                </c:pt>
                <c:pt idx="1241">
                  <c:v>34666</c:v>
                </c:pt>
                <c:pt idx="1242">
                  <c:v>34667</c:v>
                </c:pt>
                <c:pt idx="1243">
                  <c:v>34668</c:v>
                </c:pt>
                <c:pt idx="1244">
                  <c:v>34669</c:v>
                </c:pt>
                <c:pt idx="1245">
                  <c:v>34670</c:v>
                </c:pt>
                <c:pt idx="1246">
                  <c:v>34673</c:v>
                </c:pt>
                <c:pt idx="1247">
                  <c:v>34674</c:v>
                </c:pt>
                <c:pt idx="1248">
                  <c:v>34675</c:v>
                </c:pt>
                <c:pt idx="1249">
                  <c:v>34676</c:v>
                </c:pt>
                <c:pt idx="1250">
                  <c:v>34677</c:v>
                </c:pt>
                <c:pt idx="1251">
                  <c:v>34680</c:v>
                </c:pt>
                <c:pt idx="1252">
                  <c:v>34681</c:v>
                </c:pt>
                <c:pt idx="1253">
                  <c:v>34682</c:v>
                </c:pt>
                <c:pt idx="1254">
                  <c:v>34683</c:v>
                </c:pt>
                <c:pt idx="1255">
                  <c:v>34684</c:v>
                </c:pt>
                <c:pt idx="1256">
                  <c:v>34687</c:v>
                </c:pt>
                <c:pt idx="1257">
                  <c:v>34688</c:v>
                </c:pt>
                <c:pt idx="1258">
                  <c:v>34689</c:v>
                </c:pt>
                <c:pt idx="1259">
                  <c:v>34690</c:v>
                </c:pt>
                <c:pt idx="1260">
                  <c:v>34691</c:v>
                </c:pt>
                <c:pt idx="1261">
                  <c:v>34695</c:v>
                </c:pt>
                <c:pt idx="1262">
                  <c:v>34696</c:v>
                </c:pt>
                <c:pt idx="1263">
                  <c:v>34697</c:v>
                </c:pt>
                <c:pt idx="1264">
                  <c:v>34698</c:v>
                </c:pt>
                <c:pt idx="1265">
                  <c:v>34702</c:v>
                </c:pt>
                <c:pt idx="1266">
                  <c:v>34703</c:v>
                </c:pt>
                <c:pt idx="1267">
                  <c:v>34704</c:v>
                </c:pt>
                <c:pt idx="1268">
                  <c:v>34705</c:v>
                </c:pt>
                <c:pt idx="1269">
                  <c:v>34708</c:v>
                </c:pt>
                <c:pt idx="1270">
                  <c:v>34709</c:v>
                </c:pt>
                <c:pt idx="1271">
                  <c:v>34710</c:v>
                </c:pt>
                <c:pt idx="1272">
                  <c:v>34711</c:v>
                </c:pt>
                <c:pt idx="1273">
                  <c:v>34712</c:v>
                </c:pt>
                <c:pt idx="1274">
                  <c:v>34715</c:v>
                </c:pt>
                <c:pt idx="1275">
                  <c:v>34716</c:v>
                </c:pt>
                <c:pt idx="1276">
                  <c:v>34717</c:v>
                </c:pt>
                <c:pt idx="1277">
                  <c:v>34718</c:v>
                </c:pt>
                <c:pt idx="1278">
                  <c:v>34719</c:v>
                </c:pt>
                <c:pt idx="1279">
                  <c:v>34722</c:v>
                </c:pt>
                <c:pt idx="1280">
                  <c:v>34723</c:v>
                </c:pt>
                <c:pt idx="1281">
                  <c:v>34724</c:v>
                </c:pt>
                <c:pt idx="1282">
                  <c:v>34725</c:v>
                </c:pt>
                <c:pt idx="1283">
                  <c:v>34726</c:v>
                </c:pt>
                <c:pt idx="1284">
                  <c:v>34729</c:v>
                </c:pt>
                <c:pt idx="1285">
                  <c:v>34730</c:v>
                </c:pt>
                <c:pt idx="1286">
                  <c:v>34731</c:v>
                </c:pt>
                <c:pt idx="1287">
                  <c:v>34732</c:v>
                </c:pt>
                <c:pt idx="1288">
                  <c:v>34733</c:v>
                </c:pt>
                <c:pt idx="1289">
                  <c:v>34736</c:v>
                </c:pt>
                <c:pt idx="1290">
                  <c:v>34737</c:v>
                </c:pt>
                <c:pt idx="1291">
                  <c:v>34738</c:v>
                </c:pt>
                <c:pt idx="1292">
                  <c:v>34739</c:v>
                </c:pt>
                <c:pt idx="1293">
                  <c:v>34740</c:v>
                </c:pt>
                <c:pt idx="1294">
                  <c:v>34743</c:v>
                </c:pt>
                <c:pt idx="1295">
                  <c:v>34744</c:v>
                </c:pt>
                <c:pt idx="1296">
                  <c:v>34745</c:v>
                </c:pt>
                <c:pt idx="1297">
                  <c:v>34746</c:v>
                </c:pt>
                <c:pt idx="1298">
                  <c:v>34747</c:v>
                </c:pt>
                <c:pt idx="1299">
                  <c:v>34751</c:v>
                </c:pt>
                <c:pt idx="1300">
                  <c:v>34752</c:v>
                </c:pt>
                <c:pt idx="1301">
                  <c:v>34753</c:v>
                </c:pt>
                <c:pt idx="1302">
                  <c:v>34754</c:v>
                </c:pt>
                <c:pt idx="1303">
                  <c:v>34757</c:v>
                </c:pt>
                <c:pt idx="1304">
                  <c:v>34758</c:v>
                </c:pt>
                <c:pt idx="1305">
                  <c:v>34759</c:v>
                </c:pt>
                <c:pt idx="1306">
                  <c:v>34760</c:v>
                </c:pt>
                <c:pt idx="1307">
                  <c:v>34761</c:v>
                </c:pt>
                <c:pt idx="1308">
                  <c:v>34764</c:v>
                </c:pt>
                <c:pt idx="1309">
                  <c:v>34765</c:v>
                </c:pt>
                <c:pt idx="1310">
                  <c:v>34766</c:v>
                </c:pt>
                <c:pt idx="1311">
                  <c:v>34767</c:v>
                </c:pt>
                <c:pt idx="1312">
                  <c:v>34768</c:v>
                </c:pt>
                <c:pt idx="1313">
                  <c:v>34771</c:v>
                </c:pt>
                <c:pt idx="1314">
                  <c:v>34772</c:v>
                </c:pt>
                <c:pt idx="1315">
                  <c:v>34773</c:v>
                </c:pt>
                <c:pt idx="1316">
                  <c:v>34774</c:v>
                </c:pt>
                <c:pt idx="1317">
                  <c:v>34775</c:v>
                </c:pt>
                <c:pt idx="1318">
                  <c:v>34778</c:v>
                </c:pt>
                <c:pt idx="1319">
                  <c:v>34779</c:v>
                </c:pt>
                <c:pt idx="1320">
                  <c:v>34780</c:v>
                </c:pt>
                <c:pt idx="1321">
                  <c:v>34781</c:v>
                </c:pt>
                <c:pt idx="1322">
                  <c:v>34782</c:v>
                </c:pt>
                <c:pt idx="1323">
                  <c:v>34785</c:v>
                </c:pt>
                <c:pt idx="1324">
                  <c:v>34786</c:v>
                </c:pt>
                <c:pt idx="1325">
                  <c:v>34787</c:v>
                </c:pt>
                <c:pt idx="1326">
                  <c:v>34788</c:v>
                </c:pt>
                <c:pt idx="1327">
                  <c:v>34789</c:v>
                </c:pt>
                <c:pt idx="1328">
                  <c:v>34792</c:v>
                </c:pt>
                <c:pt idx="1329">
                  <c:v>34793</c:v>
                </c:pt>
                <c:pt idx="1330">
                  <c:v>34794</c:v>
                </c:pt>
                <c:pt idx="1331">
                  <c:v>34795</c:v>
                </c:pt>
                <c:pt idx="1332">
                  <c:v>34796</c:v>
                </c:pt>
                <c:pt idx="1333">
                  <c:v>34799</c:v>
                </c:pt>
                <c:pt idx="1334">
                  <c:v>34800</c:v>
                </c:pt>
                <c:pt idx="1335">
                  <c:v>34801</c:v>
                </c:pt>
                <c:pt idx="1336">
                  <c:v>34802</c:v>
                </c:pt>
                <c:pt idx="1337">
                  <c:v>34806</c:v>
                </c:pt>
                <c:pt idx="1338">
                  <c:v>34807</c:v>
                </c:pt>
                <c:pt idx="1339">
                  <c:v>34808</c:v>
                </c:pt>
                <c:pt idx="1340">
                  <c:v>34809</c:v>
                </c:pt>
                <c:pt idx="1341">
                  <c:v>34810</c:v>
                </c:pt>
                <c:pt idx="1342">
                  <c:v>34813</c:v>
                </c:pt>
                <c:pt idx="1343">
                  <c:v>34814</c:v>
                </c:pt>
                <c:pt idx="1344">
                  <c:v>34815</c:v>
                </c:pt>
                <c:pt idx="1345">
                  <c:v>34816</c:v>
                </c:pt>
                <c:pt idx="1346">
                  <c:v>34817</c:v>
                </c:pt>
                <c:pt idx="1347">
                  <c:v>34820</c:v>
                </c:pt>
                <c:pt idx="1348">
                  <c:v>34821</c:v>
                </c:pt>
                <c:pt idx="1349">
                  <c:v>34822</c:v>
                </c:pt>
                <c:pt idx="1350">
                  <c:v>34823</c:v>
                </c:pt>
                <c:pt idx="1351">
                  <c:v>34824</c:v>
                </c:pt>
                <c:pt idx="1352">
                  <c:v>34827</c:v>
                </c:pt>
                <c:pt idx="1353">
                  <c:v>34828</c:v>
                </c:pt>
                <c:pt idx="1354">
                  <c:v>34829</c:v>
                </c:pt>
                <c:pt idx="1355">
                  <c:v>34830</c:v>
                </c:pt>
                <c:pt idx="1356">
                  <c:v>34831</c:v>
                </c:pt>
                <c:pt idx="1357">
                  <c:v>34834</c:v>
                </c:pt>
                <c:pt idx="1358">
                  <c:v>34835</c:v>
                </c:pt>
                <c:pt idx="1359">
                  <c:v>34836</c:v>
                </c:pt>
                <c:pt idx="1360">
                  <c:v>34837</c:v>
                </c:pt>
                <c:pt idx="1361">
                  <c:v>34838</c:v>
                </c:pt>
                <c:pt idx="1362">
                  <c:v>34841</c:v>
                </c:pt>
                <c:pt idx="1363">
                  <c:v>34842</c:v>
                </c:pt>
                <c:pt idx="1364">
                  <c:v>34843</c:v>
                </c:pt>
                <c:pt idx="1365">
                  <c:v>34844</c:v>
                </c:pt>
                <c:pt idx="1366">
                  <c:v>34845</c:v>
                </c:pt>
                <c:pt idx="1367">
                  <c:v>34849</c:v>
                </c:pt>
                <c:pt idx="1368">
                  <c:v>34850</c:v>
                </c:pt>
                <c:pt idx="1369">
                  <c:v>34851</c:v>
                </c:pt>
                <c:pt idx="1370">
                  <c:v>34852</c:v>
                </c:pt>
                <c:pt idx="1371">
                  <c:v>34855</c:v>
                </c:pt>
                <c:pt idx="1372">
                  <c:v>34856</c:v>
                </c:pt>
                <c:pt idx="1373">
                  <c:v>34857</c:v>
                </c:pt>
                <c:pt idx="1374">
                  <c:v>34858</c:v>
                </c:pt>
                <c:pt idx="1375">
                  <c:v>34859</c:v>
                </c:pt>
                <c:pt idx="1376">
                  <c:v>34862</c:v>
                </c:pt>
                <c:pt idx="1377">
                  <c:v>34863</c:v>
                </c:pt>
                <c:pt idx="1378">
                  <c:v>34864</c:v>
                </c:pt>
                <c:pt idx="1379">
                  <c:v>34865</c:v>
                </c:pt>
                <c:pt idx="1380">
                  <c:v>34866</c:v>
                </c:pt>
                <c:pt idx="1381">
                  <c:v>34869</c:v>
                </c:pt>
                <c:pt idx="1382">
                  <c:v>34870</c:v>
                </c:pt>
                <c:pt idx="1383">
                  <c:v>34871</c:v>
                </c:pt>
                <c:pt idx="1384">
                  <c:v>34872</c:v>
                </c:pt>
                <c:pt idx="1385">
                  <c:v>34873</c:v>
                </c:pt>
                <c:pt idx="1386">
                  <c:v>34876</c:v>
                </c:pt>
                <c:pt idx="1387">
                  <c:v>34877</c:v>
                </c:pt>
                <c:pt idx="1388">
                  <c:v>34878</c:v>
                </c:pt>
                <c:pt idx="1389">
                  <c:v>34879</c:v>
                </c:pt>
                <c:pt idx="1390">
                  <c:v>34880</c:v>
                </c:pt>
                <c:pt idx="1391">
                  <c:v>34883</c:v>
                </c:pt>
                <c:pt idx="1392">
                  <c:v>34885</c:v>
                </c:pt>
                <c:pt idx="1393">
                  <c:v>34886</c:v>
                </c:pt>
                <c:pt idx="1394">
                  <c:v>34887</c:v>
                </c:pt>
                <c:pt idx="1395">
                  <c:v>34890</c:v>
                </c:pt>
                <c:pt idx="1396">
                  <c:v>34891</c:v>
                </c:pt>
                <c:pt idx="1397">
                  <c:v>34892</c:v>
                </c:pt>
                <c:pt idx="1398">
                  <c:v>34893</c:v>
                </c:pt>
                <c:pt idx="1399">
                  <c:v>34894</c:v>
                </c:pt>
                <c:pt idx="1400">
                  <c:v>34897</c:v>
                </c:pt>
                <c:pt idx="1401">
                  <c:v>34898</c:v>
                </c:pt>
                <c:pt idx="1402">
                  <c:v>34899</c:v>
                </c:pt>
                <c:pt idx="1403">
                  <c:v>34900</c:v>
                </c:pt>
                <c:pt idx="1404">
                  <c:v>34901</c:v>
                </c:pt>
                <c:pt idx="1405">
                  <c:v>34904</c:v>
                </c:pt>
                <c:pt idx="1406">
                  <c:v>34905</c:v>
                </c:pt>
                <c:pt idx="1407">
                  <c:v>34906</c:v>
                </c:pt>
                <c:pt idx="1408">
                  <c:v>34907</c:v>
                </c:pt>
                <c:pt idx="1409">
                  <c:v>34908</c:v>
                </c:pt>
                <c:pt idx="1410">
                  <c:v>34911</c:v>
                </c:pt>
                <c:pt idx="1411">
                  <c:v>34912</c:v>
                </c:pt>
                <c:pt idx="1412">
                  <c:v>34913</c:v>
                </c:pt>
                <c:pt idx="1413">
                  <c:v>34914</c:v>
                </c:pt>
                <c:pt idx="1414">
                  <c:v>34915</c:v>
                </c:pt>
                <c:pt idx="1415">
                  <c:v>34918</c:v>
                </c:pt>
                <c:pt idx="1416">
                  <c:v>34919</c:v>
                </c:pt>
                <c:pt idx="1417">
                  <c:v>34920</c:v>
                </c:pt>
                <c:pt idx="1418">
                  <c:v>34921</c:v>
                </c:pt>
                <c:pt idx="1419">
                  <c:v>34922</c:v>
                </c:pt>
                <c:pt idx="1420">
                  <c:v>34925</c:v>
                </c:pt>
                <c:pt idx="1421">
                  <c:v>34926</c:v>
                </c:pt>
                <c:pt idx="1422">
                  <c:v>34927</c:v>
                </c:pt>
                <c:pt idx="1423">
                  <c:v>34928</c:v>
                </c:pt>
                <c:pt idx="1424">
                  <c:v>34929</c:v>
                </c:pt>
                <c:pt idx="1425">
                  <c:v>34932</c:v>
                </c:pt>
                <c:pt idx="1426">
                  <c:v>34933</c:v>
                </c:pt>
                <c:pt idx="1427">
                  <c:v>34934</c:v>
                </c:pt>
                <c:pt idx="1428">
                  <c:v>34935</c:v>
                </c:pt>
                <c:pt idx="1429">
                  <c:v>34936</c:v>
                </c:pt>
                <c:pt idx="1430">
                  <c:v>34939</c:v>
                </c:pt>
                <c:pt idx="1431">
                  <c:v>34940</c:v>
                </c:pt>
                <c:pt idx="1432">
                  <c:v>34941</c:v>
                </c:pt>
                <c:pt idx="1433">
                  <c:v>34942</c:v>
                </c:pt>
                <c:pt idx="1434">
                  <c:v>34943</c:v>
                </c:pt>
                <c:pt idx="1435">
                  <c:v>34947</c:v>
                </c:pt>
                <c:pt idx="1436">
                  <c:v>34948</c:v>
                </c:pt>
                <c:pt idx="1437">
                  <c:v>34949</c:v>
                </c:pt>
                <c:pt idx="1438">
                  <c:v>34950</c:v>
                </c:pt>
                <c:pt idx="1439">
                  <c:v>34953</c:v>
                </c:pt>
                <c:pt idx="1440">
                  <c:v>34954</c:v>
                </c:pt>
                <c:pt idx="1441">
                  <c:v>34955</c:v>
                </c:pt>
                <c:pt idx="1442">
                  <c:v>34956</c:v>
                </c:pt>
                <c:pt idx="1443">
                  <c:v>34957</c:v>
                </c:pt>
                <c:pt idx="1444">
                  <c:v>34960</c:v>
                </c:pt>
                <c:pt idx="1445">
                  <c:v>34961</c:v>
                </c:pt>
                <c:pt idx="1446">
                  <c:v>34962</c:v>
                </c:pt>
                <c:pt idx="1447">
                  <c:v>34963</c:v>
                </c:pt>
                <c:pt idx="1448">
                  <c:v>34964</c:v>
                </c:pt>
                <c:pt idx="1449">
                  <c:v>34967</c:v>
                </c:pt>
                <c:pt idx="1450">
                  <c:v>34968</c:v>
                </c:pt>
                <c:pt idx="1451">
                  <c:v>34969</c:v>
                </c:pt>
                <c:pt idx="1452">
                  <c:v>34970</c:v>
                </c:pt>
                <c:pt idx="1453">
                  <c:v>34971</c:v>
                </c:pt>
                <c:pt idx="1454">
                  <c:v>34974</c:v>
                </c:pt>
                <c:pt idx="1455">
                  <c:v>34975</c:v>
                </c:pt>
                <c:pt idx="1456">
                  <c:v>34976</c:v>
                </c:pt>
                <c:pt idx="1457">
                  <c:v>34977</c:v>
                </c:pt>
                <c:pt idx="1458">
                  <c:v>34978</c:v>
                </c:pt>
                <c:pt idx="1459">
                  <c:v>34981</c:v>
                </c:pt>
                <c:pt idx="1460">
                  <c:v>34982</c:v>
                </c:pt>
                <c:pt idx="1461">
                  <c:v>34983</c:v>
                </c:pt>
                <c:pt idx="1462">
                  <c:v>34984</c:v>
                </c:pt>
                <c:pt idx="1463">
                  <c:v>34985</c:v>
                </c:pt>
                <c:pt idx="1464">
                  <c:v>34988</c:v>
                </c:pt>
                <c:pt idx="1465">
                  <c:v>34989</c:v>
                </c:pt>
                <c:pt idx="1466">
                  <c:v>34990</c:v>
                </c:pt>
                <c:pt idx="1467">
                  <c:v>34991</c:v>
                </c:pt>
                <c:pt idx="1468">
                  <c:v>34992</c:v>
                </c:pt>
                <c:pt idx="1469">
                  <c:v>34995</c:v>
                </c:pt>
                <c:pt idx="1470">
                  <c:v>34996</c:v>
                </c:pt>
                <c:pt idx="1471">
                  <c:v>34997</c:v>
                </c:pt>
                <c:pt idx="1472">
                  <c:v>34998</c:v>
                </c:pt>
                <c:pt idx="1473">
                  <c:v>34999</c:v>
                </c:pt>
                <c:pt idx="1474">
                  <c:v>35002</c:v>
                </c:pt>
                <c:pt idx="1475">
                  <c:v>35003</c:v>
                </c:pt>
                <c:pt idx="1476">
                  <c:v>35004</c:v>
                </c:pt>
                <c:pt idx="1477">
                  <c:v>35005</c:v>
                </c:pt>
                <c:pt idx="1478">
                  <c:v>35006</c:v>
                </c:pt>
                <c:pt idx="1479">
                  <c:v>35009</c:v>
                </c:pt>
                <c:pt idx="1480">
                  <c:v>35010</c:v>
                </c:pt>
                <c:pt idx="1481">
                  <c:v>35011</c:v>
                </c:pt>
                <c:pt idx="1482">
                  <c:v>35012</c:v>
                </c:pt>
                <c:pt idx="1483">
                  <c:v>35013</c:v>
                </c:pt>
                <c:pt idx="1484">
                  <c:v>35016</c:v>
                </c:pt>
                <c:pt idx="1485">
                  <c:v>35017</c:v>
                </c:pt>
                <c:pt idx="1486">
                  <c:v>35018</c:v>
                </c:pt>
                <c:pt idx="1487">
                  <c:v>35019</c:v>
                </c:pt>
                <c:pt idx="1488">
                  <c:v>35020</c:v>
                </c:pt>
                <c:pt idx="1489">
                  <c:v>35023</c:v>
                </c:pt>
                <c:pt idx="1490">
                  <c:v>35024</c:v>
                </c:pt>
                <c:pt idx="1491">
                  <c:v>35025</c:v>
                </c:pt>
                <c:pt idx="1492">
                  <c:v>35027</c:v>
                </c:pt>
                <c:pt idx="1493">
                  <c:v>35030</c:v>
                </c:pt>
                <c:pt idx="1494">
                  <c:v>35031</c:v>
                </c:pt>
                <c:pt idx="1495">
                  <c:v>35032</c:v>
                </c:pt>
                <c:pt idx="1496">
                  <c:v>35033</c:v>
                </c:pt>
                <c:pt idx="1497">
                  <c:v>35034</c:v>
                </c:pt>
                <c:pt idx="1498">
                  <c:v>35037</c:v>
                </c:pt>
                <c:pt idx="1499">
                  <c:v>35038</c:v>
                </c:pt>
                <c:pt idx="1500">
                  <c:v>35039</c:v>
                </c:pt>
                <c:pt idx="1501">
                  <c:v>35040</c:v>
                </c:pt>
                <c:pt idx="1502">
                  <c:v>35041</c:v>
                </c:pt>
                <c:pt idx="1503">
                  <c:v>35044</c:v>
                </c:pt>
                <c:pt idx="1504">
                  <c:v>35045</c:v>
                </c:pt>
                <c:pt idx="1505">
                  <c:v>35046</c:v>
                </c:pt>
                <c:pt idx="1506">
                  <c:v>35047</c:v>
                </c:pt>
                <c:pt idx="1507">
                  <c:v>35048</c:v>
                </c:pt>
                <c:pt idx="1508">
                  <c:v>35051</c:v>
                </c:pt>
                <c:pt idx="1509">
                  <c:v>35052</c:v>
                </c:pt>
                <c:pt idx="1510">
                  <c:v>35053</c:v>
                </c:pt>
                <c:pt idx="1511">
                  <c:v>35054</c:v>
                </c:pt>
                <c:pt idx="1512">
                  <c:v>35055</c:v>
                </c:pt>
                <c:pt idx="1513">
                  <c:v>35059</c:v>
                </c:pt>
                <c:pt idx="1514">
                  <c:v>35060</c:v>
                </c:pt>
                <c:pt idx="1515">
                  <c:v>35061</c:v>
                </c:pt>
                <c:pt idx="1516">
                  <c:v>35062</c:v>
                </c:pt>
                <c:pt idx="1517">
                  <c:v>35066</c:v>
                </c:pt>
                <c:pt idx="1518">
                  <c:v>35067</c:v>
                </c:pt>
                <c:pt idx="1519">
                  <c:v>35068</c:v>
                </c:pt>
                <c:pt idx="1520">
                  <c:v>35069</c:v>
                </c:pt>
                <c:pt idx="1521">
                  <c:v>35072</c:v>
                </c:pt>
                <c:pt idx="1522">
                  <c:v>35073</c:v>
                </c:pt>
                <c:pt idx="1523">
                  <c:v>35074</c:v>
                </c:pt>
                <c:pt idx="1524">
                  <c:v>35075</c:v>
                </c:pt>
                <c:pt idx="1525">
                  <c:v>35076</c:v>
                </c:pt>
                <c:pt idx="1526">
                  <c:v>35079</c:v>
                </c:pt>
                <c:pt idx="1527">
                  <c:v>35080</c:v>
                </c:pt>
                <c:pt idx="1528">
                  <c:v>35081</c:v>
                </c:pt>
                <c:pt idx="1529">
                  <c:v>35082</c:v>
                </c:pt>
                <c:pt idx="1530">
                  <c:v>35083</c:v>
                </c:pt>
                <c:pt idx="1531">
                  <c:v>35086</c:v>
                </c:pt>
                <c:pt idx="1532">
                  <c:v>35087</c:v>
                </c:pt>
                <c:pt idx="1533">
                  <c:v>35088</c:v>
                </c:pt>
                <c:pt idx="1534">
                  <c:v>35089</c:v>
                </c:pt>
                <c:pt idx="1535">
                  <c:v>35090</c:v>
                </c:pt>
                <c:pt idx="1536">
                  <c:v>35093</c:v>
                </c:pt>
                <c:pt idx="1537">
                  <c:v>35094</c:v>
                </c:pt>
                <c:pt idx="1538">
                  <c:v>35095</c:v>
                </c:pt>
                <c:pt idx="1539">
                  <c:v>35096</c:v>
                </c:pt>
                <c:pt idx="1540">
                  <c:v>35097</c:v>
                </c:pt>
                <c:pt idx="1541">
                  <c:v>35100</c:v>
                </c:pt>
                <c:pt idx="1542">
                  <c:v>35101</c:v>
                </c:pt>
                <c:pt idx="1543">
                  <c:v>35102</c:v>
                </c:pt>
                <c:pt idx="1544">
                  <c:v>35103</c:v>
                </c:pt>
                <c:pt idx="1545">
                  <c:v>35104</c:v>
                </c:pt>
                <c:pt idx="1546">
                  <c:v>35107</c:v>
                </c:pt>
                <c:pt idx="1547">
                  <c:v>35108</c:v>
                </c:pt>
                <c:pt idx="1548">
                  <c:v>35109</c:v>
                </c:pt>
                <c:pt idx="1549">
                  <c:v>35110</c:v>
                </c:pt>
                <c:pt idx="1550">
                  <c:v>35111</c:v>
                </c:pt>
                <c:pt idx="1551">
                  <c:v>35115</c:v>
                </c:pt>
                <c:pt idx="1552">
                  <c:v>35116</c:v>
                </c:pt>
                <c:pt idx="1553">
                  <c:v>35117</c:v>
                </c:pt>
                <c:pt idx="1554">
                  <c:v>35118</c:v>
                </c:pt>
                <c:pt idx="1555">
                  <c:v>35121</c:v>
                </c:pt>
                <c:pt idx="1556">
                  <c:v>35122</c:v>
                </c:pt>
                <c:pt idx="1557">
                  <c:v>35123</c:v>
                </c:pt>
                <c:pt idx="1558">
                  <c:v>35124</c:v>
                </c:pt>
                <c:pt idx="1559">
                  <c:v>35125</c:v>
                </c:pt>
                <c:pt idx="1560">
                  <c:v>35128</c:v>
                </c:pt>
                <c:pt idx="1561">
                  <c:v>35129</c:v>
                </c:pt>
                <c:pt idx="1562">
                  <c:v>35130</c:v>
                </c:pt>
                <c:pt idx="1563">
                  <c:v>35131</c:v>
                </c:pt>
                <c:pt idx="1564">
                  <c:v>35132</c:v>
                </c:pt>
                <c:pt idx="1565">
                  <c:v>35135</c:v>
                </c:pt>
                <c:pt idx="1566">
                  <c:v>35136</c:v>
                </c:pt>
                <c:pt idx="1567">
                  <c:v>35137</c:v>
                </c:pt>
                <c:pt idx="1568">
                  <c:v>35138</c:v>
                </c:pt>
                <c:pt idx="1569">
                  <c:v>35139</c:v>
                </c:pt>
                <c:pt idx="1570">
                  <c:v>35142</c:v>
                </c:pt>
                <c:pt idx="1571">
                  <c:v>35143</c:v>
                </c:pt>
                <c:pt idx="1572">
                  <c:v>35144</c:v>
                </c:pt>
                <c:pt idx="1573">
                  <c:v>35145</c:v>
                </c:pt>
                <c:pt idx="1574">
                  <c:v>35146</c:v>
                </c:pt>
                <c:pt idx="1575">
                  <c:v>35149</c:v>
                </c:pt>
                <c:pt idx="1576">
                  <c:v>35150</c:v>
                </c:pt>
                <c:pt idx="1577">
                  <c:v>35151</c:v>
                </c:pt>
                <c:pt idx="1578">
                  <c:v>35152</c:v>
                </c:pt>
                <c:pt idx="1579">
                  <c:v>35153</c:v>
                </c:pt>
                <c:pt idx="1580">
                  <c:v>35156</c:v>
                </c:pt>
                <c:pt idx="1581">
                  <c:v>35157</c:v>
                </c:pt>
                <c:pt idx="1582">
                  <c:v>35158</c:v>
                </c:pt>
                <c:pt idx="1583">
                  <c:v>35159</c:v>
                </c:pt>
                <c:pt idx="1584">
                  <c:v>35163</c:v>
                </c:pt>
                <c:pt idx="1585">
                  <c:v>35164</c:v>
                </c:pt>
                <c:pt idx="1586">
                  <c:v>35165</c:v>
                </c:pt>
                <c:pt idx="1587">
                  <c:v>35166</c:v>
                </c:pt>
                <c:pt idx="1588">
                  <c:v>35167</c:v>
                </c:pt>
                <c:pt idx="1589">
                  <c:v>35170</c:v>
                </c:pt>
                <c:pt idx="1590">
                  <c:v>35171</c:v>
                </c:pt>
                <c:pt idx="1591">
                  <c:v>35172</c:v>
                </c:pt>
                <c:pt idx="1592">
                  <c:v>35173</c:v>
                </c:pt>
                <c:pt idx="1593">
                  <c:v>35174</c:v>
                </c:pt>
                <c:pt idx="1594">
                  <c:v>35177</c:v>
                </c:pt>
                <c:pt idx="1595">
                  <c:v>35178</c:v>
                </c:pt>
                <c:pt idx="1596">
                  <c:v>35179</c:v>
                </c:pt>
                <c:pt idx="1597">
                  <c:v>35180</c:v>
                </c:pt>
                <c:pt idx="1598">
                  <c:v>35181</c:v>
                </c:pt>
                <c:pt idx="1599">
                  <c:v>35184</c:v>
                </c:pt>
                <c:pt idx="1600">
                  <c:v>35185</c:v>
                </c:pt>
                <c:pt idx="1601">
                  <c:v>35186</c:v>
                </c:pt>
                <c:pt idx="1602">
                  <c:v>35187</c:v>
                </c:pt>
                <c:pt idx="1603">
                  <c:v>35188</c:v>
                </c:pt>
                <c:pt idx="1604">
                  <c:v>35191</c:v>
                </c:pt>
                <c:pt idx="1605">
                  <c:v>35192</c:v>
                </c:pt>
                <c:pt idx="1606">
                  <c:v>35193</c:v>
                </c:pt>
                <c:pt idx="1607">
                  <c:v>35194</c:v>
                </c:pt>
                <c:pt idx="1608">
                  <c:v>35195</c:v>
                </c:pt>
                <c:pt idx="1609">
                  <c:v>35198</c:v>
                </c:pt>
                <c:pt idx="1610">
                  <c:v>35199</c:v>
                </c:pt>
                <c:pt idx="1611">
                  <c:v>35200</c:v>
                </c:pt>
                <c:pt idx="1612">
                  <c:v>35201</c:v>
                </c:pt>
                <c:pt idx="1613">
                  <c:v>35202</c:v>
                </c:pt>
                <c:pt idx="1614">
                  <c:v>35205</c:v>
                </c:pt>
                <c:pt idx="1615">
                  <c:v>35206</c:v>
                </c:pt>
                <c:pt idx="1616">
                  <c:v>35207</c:v>
                </c:pt>
                <c:pt idx="1617">
                  <c:v>35208</c:v>
                </c:pt>
                <c:pt idx="1618">
                  <c:v>35209</c:v>
                </c:pt>
                <c:pt idx="1619">
                  <c:v>35213</c:v>
                </c:pt>
                <c:pt idx="1620">
                  <c:v>35214</c:v>
                </c:pt>
                <c:pt idx="1621">
                  <c:v>35215</c:v>
                </c:pt>
                <c:pt idx="1622">
                  <c:v>35216</c:v>
                </c:pt>
                <c:pt idx="1623">
                  <c:v>35219</c:v>
                </c:pt>
                <c:pt idx="1624">
                  <c:v>35220</c:v>
                </c:pt>
                <c:pt idx="1625">
                  <c:v>35221</c:v>
                </c:pt>
                <c:pt idx="1626">
                  <c:v>35222</c:v>
                </c:pt>
                <c:pt idx="1627">
                  <c:v>35223</c:v>
                </c:pt>
                <c:pt idx="1628">
                  <c:v>35226</c:v>
                </c:pt>
                <c:pt idx="1629">
                  <c:v>35227</c:v>
                </c:pt>
                <c:pt idx="1630">
                  <c:v>35228</c:v>
                </c:pt>
                <c:pt idx="1631">
                  <c:v>35229</c:v>
                </c:pt>
                <c:pt idx="1632">
                  <c:v>35230</c:v>
                </c:pt>
                <c:pt idx="1633">
                  <c:v>35233</c:v>
                </c:pt>
                <c:pt idx="1634">
                  <c:v>35234</c:v>
                </c:pt>
                <c:pt idx="1635">
                  <c:v>35235</c:v>
                </c:pt>
                <c:pt idx="1636">
                  <c:v>35236</c:v>
                </c:pt>
                <c:pt idx="1637">
                  <c:v>35237</c:v>
                </c:pt>
                <c:pt idx="1638">
                  <c:v>35240</c:v>
                </c:pt>
                <c:pt idx="1639">
                  <c:v>35241</c:v>
                </c:pt>
                <c:pt idx="1640">
                  <c:v>35242</c:v>
                </c:pt>
                <c:pt idx="1641">
                  <c:v>35243</c:v>
                </c:pt>
                <c:pt idx="1642">
                  <c:v>35244</c:v>
                </c:pt>
                <c:pt idx="1643">
                  <c:v>35247</c:v>
                </c:pt>
                <c:pt idx="1644">
                  <c:v>35248</c:v>
                </c:pt>
                <c:pt idx="1645">
                  <c:v>35249</c:v>
                </c:pt>
                <c:pt idx="1646">
                  <c:v>35251</c:v>
                </c:pt>
                <c:pt idx="1647">
                  <c:v>35254</c:v>
                </c:pt>
                <c:pt idx="1648">
                  <c:v>35255</c:v>
                </c:pt>
                <c:pt idx="1649">
                  <c:v>35256</c:v>
                </c:pt>
                <c:pt idx="1650">
                  <c:v>35257</c:v>
                </c:pt>
                <c:pt idx="1651">
                  <c:v>35258</c:v>
                </c:pt>
                <c:pt idx="1652">
                  <c:v>35261</c:v>
                </c:pt>
                <c:pt idx="1653">
                  <c:v>35262</c:v>
                </c:pt>
                <c:pt idx="1654">
                  <c:v>35263</c:v>
                </c:pt>
                <c:pt idx="1655">
                  <c:v>35264</c:v>
                </c:pt>
                <c:pt idx="1656">
                  <c:v>35265</c:v>
                </c:pt>
                <c:pt idx="1657">
                  <c:v>35268</c:v>
                </c:pt>
                <c:pt idx="1658">
                  <c:v>35269</c:v>
                </c:pt>
                <c:pt idx="1659">
                  <c:v>35270</c:v>
                </c:pt>
                <c:pt idx="1660">
                  <c:v>35271</c:v>
                </c:pt>
                <c:pt idx="1661">
                  <c:v>35272</c:v>
                </c:pt>
                <c:pt idx="1662">
                  <c:v>35275</c:v>
                </c:pt>
                <c:pt idx="1663">
                  <c:v>35276</c:v>
                </c:pt>
                <c:pt idx="1664">
                  <c:v>35277</c:v>
                </c:pt>
                <c:pt idx="1665">
                  <c:v>35278</c:v>
                </c:pt>
                <c:pt idx="1666">
                  <c:v>35279</c:v>
                </c:pt>
                <c:pt idx="1667">
                  <c:v>35282</c:v>
                </c:pt>
                <c:pt idx="1668">
                  <c:v>35283</c:v>
                </c:pt>
                <c:pt idx="1669">
                  <c:v>35284</c:v>
                </c:pt>
                <c:pt idx="1670">
                  <c:v>35285</c:v>
                </c:pt>
                <c:pt idx="1671">
                  <c:v>35286</c:v>
                </c:pt>
                <c:pt idx="1672">
                  <c:v>35289</c:v>
                </c:pt>
                <c:pt idx="1673">
                  <c:v>35290</c:v>
                </c:pt>
                <c:pt idx="1674">
                  <c:v>35291</c:v>
                </c:pt>
                <c:pt idx="1675">
                  <c:v>35292</c:v>
                </c:pt>
                <c:pt idx="1676">
                  <c:v>35293</c:v>
                </c:pt>
                <c:pt idx="1677">
                  <c:v>35296</c:v>
                </c:pt>
                <c:pt idx="1678">
                  <c:v>35297</c:v>
                </c:pt>
                <c:pt idx="1679">
                  <c:v>35298</c:v>
                </c:pt>
                <c:pt idx="1680">
                  <c:v>35299</c:v>
                </c:pt>
                <c:pt idx="1681">
                  <c:v>35300</c:v>
                </c:pt>
                <c:pt idx="1682">
                  <c:v>35303</c:v>
                </c:pt>
                <c:pt idx="1683">
                  <c:v>35304</c:v>
                </c:pt>
                <c:pt idx="1684">
                  <c:v>35305</c:v>
                </c:pt>
                <c:pt idx="1685">
                  <c:v>35306</c:v>
                </c:pt>
                <c:pt idx="1686">
                  <c:v>35307</c:v>
                </c:pt>
                <c:pt idx="1687">
                  <c:v>35311</c:v>
                </c:pt>
                <c:pt idx="1688">
                  <c:v>35312</c:v>
                </c:pt>
                <c:pt idx="1689">
                  <c:v>35313</c:v>
                </c:pt>
                <c:pt idx="1690">
                  <c:v>35314</c:v>
                </c:pt>
                <c:pt idx="1691">
                  <c:v>35317</c:v>
                </c:pt>
                <c:pt idx="1692">
                  <c:v>35318</c:v>
                </c:pt>
                <c:pt idx="1693">
                  <c:v>35319</c:v>
                </c:pt>
                <c:pt idx="1694">
                  <c:v>35320</c:v>
                </c:pt>
                <c:pt idx="1695">
                  <c:v>35321</c:v>
                </c:pt>
                <c:pt idx="1696">
                  <c:v>35324</c:v>
                </c:pt>
                <c:pt idx="1697">
                  <c:v>35325</c:v>
                </c:pt>
                <c:pt idx="1698">
                  <c:v>35326</c:v>
                </c:pt>
                <c:pt idx="1699">
                  <c:v>35327</c:v>
                </c:pt>
                <c:pt idx="1700">
                  <c:v>35328</c:v>
                </c:pt>
                <c:pt idx="1701">
                  <c:v>35331</c:v>
                </c:pt>
                <c:pt idx="1702">
                  <c:v>35332</c:v>
                </c:pt>
                <c:pt idx="1703">
                  <c:v>35333</c:v>
                </c:pt>
                <c:pt idx="1704">
                  <c:v>35334</c:v>
                </c:pt>
                <c:pt idx="1705">
                  <c:v>35335</c:v>
                </c:pt>
                <c:pt idx="1706">
                  <c:v>35338</c:v>
                </c:pt>
                <c:pt idx="1707">
                  <c:v>35339</c:v>
                </c:pt>
                <c:pt idx="1708">
                  <c:v>35340</c:v>
                </c:pt>
                <c:pt idx="1709">
                  <c:v>35341</c:v>
                </c:pt>
                <c:pt idx="1710">
                  <c:v>35342</c:v>
                </c:pt>
                <c:pt idx="1711">
                  <c:v>35345</c:v>
                </c:pt>
                <c:pt idx="1712">
                  <c:v>35346</c:v>
                </c:pt>
                <c:pt idx="1713">
                  <c:v>35347</c:v>
                </c:pt>
                <c:pt idx="1714">
                  <c:v>35348</c:v>
                </c:pt>
                <c:pt idx="1715">
                  <c:v>35349</c:v>
                </c:pt>
                <c:pt idx="1716">
                  <c:v>35352</c:v>
                </c:pt>
                <c:pt idx="1717">
                  <c:v>35353</c:v>
                </c:pt>
                <c:pt idx="1718">
                  <c:v>35354</c:v>
                </c:pt>
                <c:pt idx="1719">
                  <c:v>35355</c:v>
                </c:pt>
                <c:pt idx="1720">
                  <c:v>35356</c:v>
                </c:pt>
                <c:pt idx="1721">
                  <c:v>35359</c:v>
                </c:pt>
                <c:pt idx="1722">
                  <c:v>35360</c:v>
                </c:pt>
                <c:pt idx="1723">
                  <c:v>35361</c:v>
                </c:pt>
                <c:pt idx="1724">
                  <c:v>35362</c:v>
                </c:pt>
                <c:pt idx="1725">
                  <c:v>35363</c:v>
                </c:pt>
                <c:pt idx="1726">
                  <c:v>35366</c:v>
                </c:pt>
                <c:pt idx="1727">
                  <c:v>35367</c:v>
                </c:pt>
                <c:pt idx="1728">
                  <c:v>35368</c:v>
                </c:pt>
                <c:pt idx="1729">
                  <c:v>35369</c:v>
                </c:pt>
                <c:pt idx="1730">
                  <c:v>35370</c:v>
                </c:pt>
                <c:pt idx="1731">
                  <c:v>35373</c:v>
                </c:pt>
                <c:pt idx="1732">
                  <c:v>35374</c:v>
                </c:pt>
                <c:pt idx="1733">
                  <c:v>35375</c:v>
                </c:pt>
                <c:pt idx="1734">
                  <c:v>35376</c:v>
                </c:pt>
                <c:pt idx="1735">
                  <c:v>35377</c:v>
                </c:pt>
                <c:pt idx="1736">
                  <c:v>35380</c:v>
                </c:pt>
                <c:pt idx="1737">
                  <c:v>35381</c:v>
                </c:pt>
                <c:pt idx="1738">
                  <c:v>35382</c:v>
                </c:pt>
                <c:pt idx="1739">
                  <c:v>35383</c:v>
                </c:pt>
                <c:pt idx="1740">
                  <c:v>35384</c:v>
                </c:pt>
                <c:pt idx="1741">
                  <c:v>35387</c:v>
                </c:pt>
                <c:pt idx="1742">
                  <c:v>35388</c:v>
                </c:pt>
                <c:pt idx="1743">
                  <c:v>35389</c:v>
                </c:pt>
                <c:pt idx="1744">
                  <c:v>35390</c:v>
                </c:pt>
                <c:pt idx="1745">
                  <c:v>35391</c:v>
                </c:pt>
                <c:pt idx="1746">
                  <c:v>35394</c:v>
                </c:pt>
                <c:pt idx="1747">
                  <c:v>35395</c:v>
                </c:pt>
                <c:pt idx="1748">
                  <c:v>35396</c:v>
                </c:pt>
                <c:pt idx="1749">
                  <c:v>35398</c:v>
                </c:pt>
                <c:pt idx="1750">
                  <c:v>35401</c:v>
                </c:pt>
                <c:pt idx="1751">
                  <c:v>35402</c:v>
                </c:pt>
                <c:pt idx="1752">
                  <c:v>35403</c:v>
                </c:pt>
                <c:pt idx="1753">
                  <c:v>35404</c:v>
                </c:pt>
                <c:pt idx="1754">
                  <c:v>35405</c:v>
                </c:pt>
                <c:pt idx="1755">
                  <c:v>35408</c:v>
                </c:pt>
                <c:pt idx="1756">
                  <c:v>35409</c:v>
                </c:pt>
                <c:pt idx="1757">
                  <c:v>35410</c:v>
                </c:pt>
                <c:pt idx="1758">
                  <c:v>35411</c:v>
                </c:pt>
                <c:pt idx="1759">
                  <c:v>35412</c:v>
                </c:pt>
                <c:pt idx="1760">
                  <c:v>35415</c:v>
                </c:pt>
                <c:pt idx="1761">
                  <c:v>35416</c:v>
                </c:pt>
                <c:pt idx="1762">
                  <c:v>35417</c:v>
                </c:pt>
                <c:pt idx="1763">
                  <c:v>35418</c:v>
                </c:pt>
                <c:pt idx="1764">
                  <c:v>35419</c:v>
                </c:pt>
                <c:pt idx="1765">
                  <c:v>35422</c:v>
                </c:pt>
                <c:pt idx="1766">
                  <c:v>35423</c:v>
                </c:pt>
                <c:pt idx="1767">
                  <c:v>35425</c:v>
                </c:pt>
                <c:pt idx="1768">
                  <c:v>35426</c:v>
                </c:pt>
                <c:pt idx="1769">
                  <c:v>35429</c:v>
                </c:pt>
                <c:pt idx="1770">
                  <c:v>35430</c:v>
                </c:pt>
                <c:pt idx="1771">
                  <c:v>35432</c:v>
                </c:pt>
                <c:pt idx="1772">
                  <c:v>35433</c:v>
                </c:pt>
                <c:pt idx="1773">
                  <c:v>35436</c:v>
                </c:pt>
                <c:pt idx="1774">
                  <c:v>35437</c:v>
                </c:pt>
                <c:pt idx="1775">
                  <c:v>35438</c:v>
                </c:pt>
                <c:pt idx="1776">
                  <c:v>35439</c:v>
                </c:pt>
                <c:pt idx="1777">
                  <c:v>35440</c:v>
                </c:pt>
                <c:pt idx="1778">
                  <c:v>35443</c:v>
                </c:pt>
                <c:pt idx="1779">
                  <c:v>35444</c:v>
                </c:pt>
                <c:pt idx="1780">
                  <c:v>35445</c:v>
                </c:pt>
                <c:pt idx="1781">
                  <c:v>35446</c:v>
                </c:pt>
                <c:pt idx="1782">
                  <c:v>35447</c:v>
                </c:pt>
                <c:pt idx="1783">
                  <c:v>35450</c:v>
                </c:pt>
                <c:pt idx="1784">
                  <c:v>35451</c:v>
                </c:pt>
                <c:pt idx="1785">
                  <c:v>35452</c:v>
                </c:pt>
                <c:pt idx="1786">
                  <c:v>35453</c:v>
                </c:pt>
                <c:pt idx="1787">
                  <c:v>35454</c:v>
                </c:pt>
                <c:pt idx="1788">
                  <c:v>35457</c:v>
                </c:pt>
                <c:pt idx="1789">
                  <c:v>35458</c:v>
                </c:pt>
                <c:pt idx="1790">
                  <c:v>35459</c:v>
                </c:pt>
                <c:pt idx="1791">
                  <c:v>35460</c:v>
                </c:pt>
                <c:pt idx="1792">
                  <c:v>35461</c:v>
                </c:pt>
                <c:pt idx="1793">
                  <c:v>35464</c:v>
                </c:pt>
                <c:pt idx="1794">
                  <c:v>35465</c:v>
                </c:pt>
                <c:pt idx="1795">
                  <c:v>35466</c:v>
                </c:pt>
                <c:pt idx="1796">
                  <c:v>35467</c:v>
                </c:pt>
                <c:pt idx="1797">
                  <c:v>35468</c:v>
                </c:pt>
                <c:pt idx="1798">
                  <c:v>35471</c:v>
                </c:pt>
                <c:pt idx="1799">
                  <c:v>35472</c:v>
                </c:pt>
                <c:pt idx="1800">
                  <c:v>35473</c:v>
                </c:pt>
                <c:pt idx="1801">
                  <c:v>35474</c:v>
                </c:pt>
                <c:pt idx="1802">
                  <c:v>35475</c:v>
                </c:pt>
                <c:pt idx="1803">
                  <c:v>35479</c:v>
                </c:pt>
                <c:pt idx="1804">
                  <c:v>35480</c:v>
                </c:pt>
                <c:pt idx="1805">
                  <c:v>35481</c:v>
                </c:pt>
                <c:pt idx="1806">
                  <c:v>35482</c:v>
                </c:pt>
                <c:pt idx="1807">
                  <c:v>35485</c:v>
                </c:pt>
                <c:pt idx="1808">
                  <c:v>35486</c:v>
                </c:pt>
                <c:pt idx="1809">
                  <c:v>35487</c:v>
                </c:pt>
                <c:pt idx="1810">
                  <c:v>35488</c:v>
                </c:pt>
                <c:pt idx="1811">
                  <c:v>35489</c:v>
                </c:pt>
                <c:pt idx="1812">
                  <c:v>35492</c:v>
                </c:pt>
                <c:pt idx="1813">
                  <c:v>35493</c:v>
                </c:pt>
                <c:pt idx="1814">
                  <c:v>35494</c:v>
                </c:pt>
                <c:pt idx="1815">
                  <c:v>35495</c:v>
                </c:pt>
                <c:pt idx="1816">
                  <c:v>35496</c:v>
                </c:pt>
                <c:pt idx="1817">
                  <c:v>35499</c:v>
                </c:pt>
                <c:pt idx="1818">
                  <c:v>35500</c:v>
                </c:pt>
                <c:pt idx="1819">
                  <c:v>35501</c:v>
                </c:pt>
                <c:pt idx="1820">
                  <c:v>35502</c:v>
                </c:pt>
                <c:pt idx="1821">
                  <c:v>35503</c:v>
                </c:pt>
                <c:pt idx="1822">
                  <c:v>35506</c:v>
                </c:pt>
                <c:pt idx="1823">
                  <c:v>35507</c:v>
                </c:pt>
                <c:pt idx="1824">
                  <c:v>35508</c:v>
                </c:pt>
                <c:pt idx="1825">
                  <c:v>35509</c:v>
                </c:pt>
                <c:pt idx="1826">
                  <c:v>35510</c:v>
                </c:pt>
                <c:pt idx="1827">
                  <c:v>35513</c:v>
                </c:pt>
                <c:pt idx="1828">
                  <c:v>35514</c:v>
                </c:pt>
                <c:pt idx="1829">
                  <c:v>35515</c:v>
                </c:pt>
                <c:pt idx="1830">
                  <c:v>35516</c:v>
                </c:pt>
                <c:pt idx="1831">
                  <c:v>35520</c:v>
                </c:pt>
                <c:pt idx="1832">
                  <c:v>35521</c:v>
                </c:pt>
                <c:pt idx="1833">
                  <c:v>35522</c:v>
                </c:pt>
                <c:pt idx="1834">
                  <c:v>35523</c:v>
                </c:pt>
                <c:pt idx="1835">
                  <c:v>35524</c:v>
                </c:pt>
                <c:pt idx="1836">
                  <c:v>35527</c:v>
                </c:pt>
                <c:pt idx="1837">
                  <c:v>35528</c:v>
                </c:pt>
                <c:pt idx="1838">
                  <c:v>35529</c:v>
                </c:pt>
                <c:pt idx="1839">
                  <c:v>35530</c:v>
                </c:pt>
                <c:pt idx="1840">
                  <c:v>35531</c:v>
                </c:pt>
                <c:pt idx="1841">
                  <c:v>35534</c:v>
                </c:pt>
                <c:pt idx="1842">
                  <c:v>35535</c:v>
                </c:pt>
                <c:pt idx="1843">
                  <c:v>35536</c:v>
                </c:pt>
                <c:pt idx="1844">
                  <c:v>35537</c:v>
                </c:pt>
                <c:pt idx="1845">
                  <c:v>35538</c:v>
                </c:pt>
                <c:pt idx="1846">
                  <c:v>35541</c:v>
                </c:pt>
                <c:pt idx="1847">
                  <c:v>35542</c:v>
                </c:pt>
                <c:pt idx="1848">
                  <c:v>35543</c:v>
                </c:pt>
                <c:pt idx="1849">
                  <c:v>35544</c:v>
                </c:pt>
                <c:pt idx="1850">
                  <c:v>35545</c:v>
                </c:pt>
                <c:pt idx="1851">
                  <c:v>35548</c:v>
                </c:pt>
                <c:pt idx="1852">
                  <c:v>35549</c:v>
                </c:pt>
                <c:pt idx="1853">
                  <c:v>35550</c:v>
                </c:pt>
                <c:pt idx="1854">
                  <c:v>35551</c:v>
                </c:pt>
                <c:pt idx="1855">
                  <c:v>35552</c:v>
                </c:pt>
                <c:pt idx="1856">
                  <c:v>35555</c:v>
                </c:pt>
                <c:pt idx="1857">
                  <c:v>35556</c:v>
                </c:pt>
                <c:pt idx="1858">
                  <c:v>35557</c:v>
                </c:pt>
                <c:pt idx="1859">
                  <c:v>35558</c:v>
                </c:pt>
                <c:pt idx="1860">
                  <c:v>35559</c:v>
                </c:pt>
                <c:pt idx="1861">
                  <c:v>35562</c:v>
                </c:pt>
                <c:pt idx="1862">
                  <c:v>35563</c:v>
                </c:pt>
                <c:pt idx="1863">
                  <c:v>35564</c:v>
                </c:pt>
                <c:pt idx="1864">
                  <c:v>35565</c:v>
                </c:pt>
                <c:pt idx="1865">
                  <c:v>35566</c:v>
                </c:pt>
                <c:pt idx="1866">
                  <c:v>35569</c:v>
                </c:pt>
                <c:pt idx="1867">
                  <c:v>35570</c:v>
                </c:pt>
                <c:pt idx="1868">
                  <c:v>35571</c:v>
                </c:pt>
                <c:pt idx="1869">
                  <c:v>35572</c:v>
                </c:pt>
                <c:pt idx="1870">
                  <c:v>35573</c:v>
                </c:pt>
                <c:pt idx="1871">
                  <c:v>35577</c:v>
                </c:pt>
                <c:pt idx="1872">
                  <c:v>35578</c:v>
                </c:pt>
                <c:pt idx="1873">
                  <c:v>35579</c:v>
                </c:pt>
                <c:pt idx="1874">
                  <c:v>35580</c:v>
                </c:pt>
                <c:pt idx="1875">
                  <c:v>35583</c:v>
                </c:pt>
                <c:pt idx="1876">
                  <c:v>35584</c:v>
                </c:pt>
                <c:pt idx="1877">
                  <c:v>35585</c:v>
                </c:pt>
                <c:pt idx="1878">
                  <c:v>35586</c:v>
                </c:pt>
                <c:pt idx="1879">
                  <c:v>35587</c:v>
                </c:pt>
                <c:pt idx="1880">
                  <c:v>35590</c:v>
                </c:pt>
                <c:pt idx="1881">
                  <c:v>35591</c:v>
                </c:pt>
                <c:pt idx="1882">
                  <c:v>35592</c:v>
                </c:pt>
                <c:pt idx="1883">
                  <c:v>35593</c:v>
                </c:pt>
                <c:pt idx="1884">
                  <c:v>35594</c:v>
                </c:pt>
                <c:pt idx="1885">
                  <c:v>35597</c:v>
                </c:pt>
                <c:pt idx="1886">
                  <c:v>35598</c:v>
                </c:pt>
                <c:pt idx="1887">
                  <c:v>35599</c:v>
                </c:pt>
                <c:pt idx="1888">
                  <c:v>35600</c:v>
                </c:pt>
                <c:pt idx="1889">
                  <c:v>35601</c:v>
                </c:pt>
                <c:pt idx="1890">
                  <c:v>35604</c:v>
                </c:pt>
                <c:pt idx="1891">
                  <c:v>35605</c:v>
                </c:pt>
                <c:pt idx="1892">
                  <c:v>35606</c:v>
                </c:pt>
                <c:pt idx="1893">
                  <c:v>35607</c:v>
                </c:pt>
                <c:pt idx="1894">
                  <c:v>35608</c:v>
                </c:pt>
                <c:pt idx="1895">
                  <c:v>35611</c:v>
                </c:pt>
                <c:pt idx="1896">
                  <c:v>35612</c:v>
                </c:pt>
                <c:pt idx="1897">
                  <c:v>35613</c:v>
                </c:pt>
                <c:pt idx="1898">
                  <c:v>35614</c:v>
                </c:pt>
                <c:pt idx="1899">
                  <c:v>35618</c:v>
                </c:pt>
                <c:pt idx="1900">
                  <c:v>35619</c:v>
                </c:pt>
                <c:pt idx="1901">
                  <c:v>35620</c:v>
                </c:pt>
                <c:pt idx="1902">
                  <c:v>35621</c:v>
                </c:pt>
                <c:pt idx="1903">
                  <c:v>35622</c:v>
                </c:pt>
                <c:pt idx="1904">
                  <c:v>35625</c:v>
                </c:pt>
                <c:pt idx="1905">
                  <c:v>35626</c:v>
                </c:pt>
                <c:pt idx="1906">
                  <c:v>35627</c:v>
                </c:pt>
                <c:pt idx="1907">
                  <c:v>35628</c:v>
                </c:pt>
                <c:pt idx="1908">
                  <c:v>35629</c:v>
                </c:pt>
                <c:pt idx="1909">
                  <c:v>35632</c:v>
                </c:pt>
                <c:pt idx="1910">
                  <c:v>35633</c:v>
                </c:pt>
                <c:pt idx="1911">
                  <c:v>35634</c:v>
                </c:pt>
                <c:pt idx="1912">
                  <c:v>35635</c:v>
                </c:pt>
                <c:pt idx="1913">
                  <c:v>35636</c:v>
                </c:pt>
                <c:pt idx="1914">
                  <c:v>35639</c:v>
                </c:pt>
                <c:pt idx="1915">
                  <c:v>35640</c:v>
                </c:pt>
                <c:pt idx="1916">
                  <c:v>35641</c:v>
                </c:pt>
                <c:pt idx="1917">
                  <c:v>35642</c:v>
                </c:pt>
                <c:pt idx="1918">
                  <c:v>35643</c:v>
                </c:pt>
                <c:pt idx="1919">
                  <c:v>35646</c:v>
                </c:pt>
                <c:pt idx="1920">
                  <c:v>35647</c:v>
                </c:pt>
                <c:pt idx="1921">
                  <c:v>35648</c:v>
                </c:pt>
                <c:pt idx="1922">
                  <c:v>35649</c:v>
                </c:pt>
                <c:pt idx="1923">
                  <c:v>35650</c:v>
                </c:pt>
                <c:pt idx="1924">
                  <c:v>35653</c:v>
                </c:pt>
                <c:pt idx="1925">
                  <c:v>35654</c:v>
                </c:pt>
                <c:pt idx="1926">
                  <c:v>35655</c:v>
                </c:pt>
                <c:pt idx="1927">
                  <c:v>35656</c:v>
                </c:pt>
                <c:pt idx="1928">
                  <c:v>35657</c:v>
                </c:pt>
                <c:pt idx="1929">
                  <c:v>35660</c:v>
                </c:pt>
                <c:pt idx="1930">
                  <c:v>35661</c:v>
                </c:pt>
                <c:pt idx="1931">
                  <c:v>35662</c:v>
                </c:pt>
                <c:pt idx="1932">
                  <c:v>35663</c:v>
                </c:pt>
                <c:pt idx="1933">
                  <c:v>35664</c:v>
                </c:pt>
                <c:pt idx="1934">
                  <c:v>35667</c:v>
                </c:pt>
                <c:pt idx="1935">
                  <c:v>35668</c:v>
                </c:pt>
                <c:pt idx="1936">
                  <c:v>35669</c:v>
                </c:pt>
                <c:pt idx="1937">
                  <c:v>35670</c:v>
                </c:pt>
                <c:pt idx="1938">
                  <c:v>35671</c:v>
                </c:pt>
                <c:pt idx="1939">
                  <c:v>35675</c:v>
                </c:pt>
                <c:pt idx="1940">
                  <c:v>35676</c:v>
                </c:pt>
                <c:pt idx="1941">
                  <c:v>35677</c:v>
                </c:pt>
                <c:pt idx="1942">
                  <c:v>35678</c:v>
                </c:pt>
                <c:pt idx="1943">
                  <c:v>35681</c:v>
                </c:pt>
                <c:pt idx="1944">
                  <c:v>35682</c:v>
                </c:pt>
                <c:pt idx="1945">
                  <c:v>35683</c:v>
                </c:pt>
                <c:pt idx="1946">
                  <c:v>35684</c:v>
                </c:pt>
                <c:pt idx="1947">
                  <c:v>35685</c:v>
                </c:pt>
                <c:pt idx="1948">
                  <c:v>35688</c:v>
                </c:pt>
                <c:pt idx="1949">
                  <c:v>35689</c:v>
                </c:pt>
                <c:pt idx="1950">
                  <c:v>35690</c:v>
                </c:pt>
                <c:pt idx="1951">
                  <c:v>35691</c:v>
                </c:pt>
                <c:pt idx="1952">
                  <c:v>35692</c:v>
                </c:pt>
                <c:pt idx="1953">
                  <c:v>35695</c:v>
                </c:pt>
                <c:pt idx="1954">
                  <c:v>35696</c:v>
                </c:pt>
                <c:pt idx="1955">
                  <c:v>35697</c:v>
                </c:pt>
                <c:pt idx="1956">
                  <c:v>35698</c:v>
                </c:pt>
                <c:pt idx="1957">
                  <c:v>35699</c:v>
                </c:pt>
                <c:pt idx="1958">
                  <c:v>35702</c:v>
                </c:pt>
                <c:pt idx="1959">
                  <c:v>35703</c:v>
                </c:pt>
                <c:pt idx="1960">
                  <c:v>35704</c:v>
                </c:pt>
                <c:pt idx="1961">
                  <c:v>35705</c:v>
                </c:pt>
                <c:pt idx="1962">
                  <c:v>35706</c:v>
                </c:pt>
                <c:pt idx="1963">
                  <c:v>35709</c:v>
                </c:pt>
                <c:pt idx="1964">
                  <c:v>35710</c:v>
                </c:pt>
                <c:pt idx="1965">
                  <c:v>35711</c:v>
                </c:pt>
                <c:pt idx="1966">
                  <c:v>35712</c:v>
                </c:pt>
                <c:pt idx="1967">
                  <c:v>35713</c:v>
                </c:pt>
                <c:pt idx="1968">
                  <c:v>35716</c:v>
                </c:pt>
                <c:pt idx="1969">
                  <c:v>35717</c:v>
                </c:pt>
                <c:pt idx="1970">
                  <c:v>35718</c:v>
                </c:pt>
                <c:pt idx="1971">
                  <c:v>35719</c:v>
                </c:pt>
                <c:pt idx="1972">
                  <c:v>35720</c:v>
                </c:pt>
                <c:pt idx="1973">
                  <c:v>35723</c:v>
                </c:pt>
                <c:pt idx="1974">
                  <c:v>35724</c:v>
                </c:pt>
                <c:pt idx="1975">
                  <c:v>35725</c:v>
                </c:pt>
                <c:pt idx="1976">
                  <c:v>35726</c:v>
                </c:pt>
                <c:pt idx="1977">
                  <c:v>35727</c:v>
                </c:pt>
                <c:pt idx="1978">
                  <c:v>35730</c:v>
                </c:pt>
                <c:pt idx="1979">
                  <c:v>35731</c:v>
                </c:pt>
                <c:pt idx="1980">
                  <c:v>35732</c:v>
                </c:pt>
                <c:pt idx="1981">
                  <c:v>35733</c:v>
                </c:pt>
                <c:pt idx="1982">
                  <c:v>35734</c:v>
                </c:pt>
                <c:pt idx="1983">
                  <c:v>35737</c:v>
                </c:pt>
                <c:pt idx="1984">
                  <c:v>35738</c:v>
                </c:pt>
                <c:pt idx="1985">
                  <c:v>35739</c:v>
                </c:pt>
                <c:pt idx="1986">
                  <c:v>35740</c:v>
                </c:pt>
                <c:pt idx="1987">
                  <c:v>35741</c:v>
                </c:pt>
                <c:pt idx="1988">
                  <c:v>35744</c:v>
                </c:pt>
                <c:pt idx="1989">
                  <c:v>35745</c:v>
                </c:pt>
                <c:pt idx="1990">
                  <c:v>35746</c:v>
                </c:pt>
                <c:pt idx="1991">
                  <c:v>35747</c:v>
                </c:pt>
                <c:pt idx="1992">
                  <c:v>35748</c:v>
                </c:pt>
                <c:pt idx="1993">
                  <c:v>35751</c:v>
                </c:pt>
                <c:pt idx="1994">
                  <c:v>35752</c:v>
                </c:pt>
                <c:pt idx="1995">
                  <c:v>35753</c:v>
                </c:pt>
                <c:pt idx="1996">
                  <c:v>35754</c:v>
                </c:pt>
                <c:pt idx="1997">
                  <c:v>35755</c:v>
                </c:pt>
                <c:pt idx="1998">
                  <c:v>35758</c:v>
                </c:pt>
                <c:pt idx="1999">
                  <c:v>35759</c:v>
                </c:pt>
                <c:pt idx="2000">
                  <c:v>35760</c:v>
                </c:pt>
                <c:pt idx="2001">
                  <c:v>35762</c:v>
                </c:pt>
                <c:pt idx="2002">
                  <c:v>35765</c:v>
                </c:pt>
                <c:pt idx="2003">
                  <c:v>35766</c:v>
                </c:pt>
                <c:pt idx="2004">
                  <c:v>35767</c:v>
                </c:pt>
                <c:pt idx="2005">
                  <c:v>35768</c:v>
                </c:pt>
                <c:pt idx="2006">
                  <c:v>35769</c:v>
                </c:pt>
                <c:pt idx="2007">
                  <c:v>35772</c:v>
                </c:pt>
                <c:pt idx="2008">
                  <c:v>35773</c:v>
                </c:pt>
                <c:pt idx="2009">
                  <c:v>35774</c:v>
                </c:pt>
                <c:pt idx="2010">
                  <c:v>35775</c:v>
                </c:pt>
                <c:pt idx="2011">
                  <c:v>35776</c:v>
                </c:pt>
                <c:pt idx="2012">
                  <c:v>35779</c:v>
                </c:pt>
                <c:pt idx="2013">
                  <c:v>35780</c:v>
                </c:pt>
                <c:pt idx="2014">
                  <c:v>35781</c:v>
                </c:pt>
                <c:pt idx="2015">
                  <c:v>35782</c:v>
                </c:pt>
                <c:pt idx="2016">
                  <c:v>35783</c:v>
                </c:pt>
                <c:pt idx="2017">
                  <c:v>35786</c:v>
                </c:pt>
                <c:pt idx="2018">
                  <c:v>35787</c:v>
                </c:pt>
                <c:pt idx="2019">
                  <c:v>35788</c:v>
                </c:pt>
                <c:pt idx="2020">
                  <c:v>35790</c:v>
                </c:pt>
                <c:pt idx="2021">
                  <c:v>35793</c:v>
                </c:pt>
                <c:pt idx="2022">
                  <c:v>35794</c:v>
                </c:pt>
                <c:pt idx="2023">
                  <c:v>35795</c:v>
                </c:pt>
                <c:pt idx="2024">
                  <c:v>35797</c:v>
                </c:pt>
                <c:pt idx="2025">
                  <c:v>35800</c:v>
                </c:pt>
                <c:pt idx="2026">
                  <c:v>35801</c:v>
                </c:pt>
                <c:pt idx="2027">
                  <c:v>35802</c:v>
                </c:pt>
                <c:pt idx="2028">
                  <c:v>35803</c:v>
                </c:pt>
                <c:pt idx="2029">
                  <c:v>35804</c:v>
                </c:pt>
                <c:pt idx="2030">
                  <c:v>35807</c:v>
                </c:pt>
                <c:pt idx="2031">
                  <c:v>35808</c:v>
                </c:pt>
                <c:pt idx="2032">
                  <c:v>35809</c:v>
                </c:pt>
                <c:pt idx="2033">
                  <c:v>35810</c:v>
                </c:pt>
                <c:pt idx="2034">
                  <c:v>35811</c:v>
                </c:pt>
                <c:pt idx="2035">
                  <c:v>35815</c:v>
                </c:pt>
                <c:pt idx="2036">
                  <c:v>35816</c:v>
                </c:pt>
                <c:pt idx="2037">
                  <c:v>35817</c:v>
                </c:pt>
                <c:pt idx="2038">
                  <c:v>35818</c:v>
                </c:pt>
                <c:pt idx="2039">
                  <c:v>35821</c:v>
                </c:pt>
                <c:pt idx="2040">
                  <c:v>35822</c:v>
                </c:pt>
                <c:pt idx="2041">
                  <c:v>35823</c:v>
                </c:pt>
                <c:pt idx="2042">
                  <c:v>35824</c:v>
                </c:pt>
                <c:pt idx="2043">
                  <c:v>35825</c:v>
                </c:pt>
                <c:pt idx="2044">
                  <c:v>35828</c:v>
                </c:pt>
                <c:pt idx="2045">
                  <c:v>35829</c:v>
                </c:pt>
                <c:pt idx="2046">
                  <c:v>35830</c:v>
                </c:pt>
                <c:pt idx="2047">
                  <c:v>35831</c:v>
                </c:pt>
                <c:pt idx="2048">
                  <c:v>35832</c:v>
                </c:pt>
                <c:pt idx="2049">
                  <c:v>35835</c:v>
                </c:pt>
                <c:pt idx="2050">
                  <c:v>35836</c:v>
                </c:pt>
                <c:pt idx="2051">
                  <c:v>35837</c:v>
                </c:pt>
                <c:pt idx="2052">
                  <c:v>35838</c:v>
                </c:pt>
                <c:pt idx="2053">
                  <c:v>35839</c:v>
                </c:pt>
                <c:pt idx="2054">
                  <c:v>35843</c:v>
                </c:pt>
                <c:pt idx="2055">
                  <c:v>35844</c:v>
                </c:pt>
                <c:pt idx="2056">
                  <c:v>35845</c:v>
                </c:pt>
                <c:pt idx="2057">
                  <c:v>35846</c:v>
                </c:pt>
                <c:pt idx="2058">
                  <c:v>35849</c:v>
                </c:pt>
                <c:pt idx="2059">
                  <c:v>35850</c:v>
                </c:pt>
                <c:pt idx="2060">
                  <c:v>35851</c:v>
                </c:pt>
                <c:pt idx="2061">
                  <c:v>35852</c:v>
                </c:pt>
                <c:pt idx="2062">
                  <c:v>35853</c:v>
                </c:pt>
                <c:pt idx="2063">
                  <c:v>35856</c:v>
                </c:pt>
                <c:pt idx="2064">
                  <c:v>35857</c:v>
                </c:pt>
                <c:pt idx="2065">
                  <c:v>35858</c:v>
                </c:pt>
                <c:pt idx="2066">
                  <c:v>35859</c:v>
                </c:pt>
                <c:pt idx="2067">
                  <c:v>35860</c:v>
                </c:pt>
                <c:pt idx="2068">
                  <c:v>35863</c:v>
                </c:pt>
                <c:pt idx="2069">
                  <c:v>35864</c:v>
                </c:pt>
                <c:pt idx="2070">
                  <c:v>35865</c:v>
                </c:pt>
                <c:pt idx="2071">
                  <c:v>35866</c:v>
                </c:pt>
                <c:pt idx="2072">
                  <c:v>35867</c:v>
                </c:pt>
                <c:pt idx="2073">
                  <c:v>35870</c:v>
                </c:pt>
                <c:pt idx="2074">
                  <c:v>35871</c:v>
                </c:pt>
                <c:pt idx="2075">
                  <c:v>35872</c:v>
                </c:pt>
                <c:pt idx="2076">
                  <c:v>35873</c:v>
                </c:pt>
                <c:pt idx="2077">
                  <c:v>35874</c:v>
                </c:pt>
                <c:pt idx="2078">
                  <c:v>35877</c:v>
                </c:pt>
                <c:pt idx="2079">
                  <c:v>35878</c:v>
                </c:pt>
                <c:pt idx="2080">
                  <c:v>35879</c:v>
                </c:pt>
                <c:pt idx="2081">
                  <c:v>35880</c:v>
                </c:pt>
                <c:pt idx="2082">
                  <c:v>35881</c:v>
                </c:pt>
                <c:pt idx="2083">
                  <c:v>35884</c:v>
                </c:pt>
                <c:pt idx="2084">
                  <c:v>35885</c:v>
                </c:pt>
                <c:pt idx="2085">
                  <c:v>35886</c:v>
                </c:pt>
                <c:pt idx="2086">
                  <c:v>35887</c:v>
                </c:pt>
                <c:pt idx="2087">
                  <c:v>35888</c:v>
                </c:pt>
                <c:pt idx="2088">
                  <c:v>35891</c:v>
                </c:pt>
                <c:pt idx="2089">
                  <c:v>35892</c:v>
                </c:pt>
                <c:pt idx="2090">
                  <c:v>35893</c:v>
                </c:pt>
                <c:pt idx="2091">
                  <c:v>35894</c:v>
                </c:pt>
                <c:pt idx="2092">
                  <c:v>35898</c:v>
                </c:pt>
                <c:pt idx="2093">
                  <c:v>35899</c:v>
                </c:pt>
                <c:pt idx="2094">
                  <c:v>35900</c:v>
                </c:pt>
                <c:pt idx="2095">
                  <c:v>35901</c:v>
                </c:pt>
                <c:pt idx="2096">
                  <c:v>35902</c:v>
                </c:pt>
                <c:pt idx="2097">
                  <c:v>35905</c:v>
                </c:pt>
                <c:pt idx="2098">
                  <c:v>35906</c:v>
                </c:pt>
                <c:pt idx="2099">
                  <c:v>35907</c:v>
                </c:pt>
                <c:pt idx="2100">
                  <c:v>35908</c:v>
                </c:pt>
                <c:pt idx="2101">
                  <c:v>35909</c:v>
                </c:pt>
                <c:pt idx="2102">
                  <c:v>35912</c:v>
                </c:pt>
                <c:pt idx="2103">
                  <c:v>35913</c:v>
                </c:pt>
                <c:pt idx="2104">
                  <c:v>35914</c:v>
                </c:pt>
                <c:pt idx="2105">
                  <c:v>35915</c:v>
                </c:pt>
                <c:pt idx="2106">
                  <c:v>35916</c:v>
                </c:pt>
                <c:pt idx="2107">
                  <c:v>35919</c:v>
                </c:pt>
                <c:pt idx="2108">
                  <c:v>35920</c:v>
                </c:pt>
                <c:pt idx="2109">
                  <c:v>35921</c:v>
                </c:pt>
                <c:pt idx="2110">
                  <c:v>35922</c:v>
                </c:pt>
                <c:pt idx="2111">
                  <c:v>35923</c:v>
                </c:pt>
                <c:pt idx="2112">
                  <c:v>35926</c:v>
                </c:pt>
                <c:pt idx="2113">
                  <c:v>35927</c:v>
                </c:pt>
                <c:pt idx="2114">
                  <c:v>35928</c:v>
                </c:pt>
                <c:pt idx="2115">
                  <c:v>35929</c:v>
                </c:pt>
                <c:pt idx="2116">
                  <c:v>35930</c:v>
                </c:pt>
                <c:pt idx="2117">
                  <c:v>35933</c:v>
                </c:pt>
                <c:pt idx="2118">
                  <c:v>35934</c:v>
                </c:pt>
                <c:pt idx="2119">
                  <c:v>35935</c:v>
                </c:pt>
                <c:pt idx="2120">
                  <c:v>35936</c:v>
                </c:pt>
                <c:pt idx="2121">
                  <c:v>35937</c:v>
                </c:pt>
                <c:pt idx="2122">
                  <c:v>35941</c:v>
                </c:pt>
                <c:pt idx="2123">
                  <c:v>35942</c:v>
                </c:pt>
                <c:pt idx="2124">
                  <c:v>35943</c:v>
                </c:pt>
                <c:pt idx="2125">
                  <c:v>35944</c:v>
                </c:pt>
                <c:pt idx="2126">
                  <c:v>35947</c:v>
                </c:pt>
                <c:pt idx="2127">
                  <c:v>35948</c:v>
                </c:pt>
                <c:pt idx="2128">
                  <c:v>35949</c:v>
                </c:pt>
                <c:pt idx="2129">
                  <c:v>35950</c:v>
                </c:pt>
                <c:pt idx="2130">
                  <c:v>35951</c:v>
                </c:pt>
                <c:pt idx="2131">
                  <c:v>35954</c:v>
                </c:pt>
                <c:pt idx="2132">
                  <c:v>35955</c:v>
                </c:pt>
                <c:pt idx="2133">
                  <c:v>35956</c:v>
                </c:pt>
                <c:pt idx="2134">
                  <c:v>35957</c:v>
                </c:pt>
                <c:pt idx="2135">
                  <c:v>35958</c:v>
                </c:pt>
                <c:pt idx="2136">
                  <c:v>35961</c:v>
                </c:pt>
                <c:pt idx="2137">
                  <c:v>35962</c:v>
                </c:pt>
                <c:pt idx="2138">
                  <c:v>35963</c:v>
                </c:pt>
                <c:pt idx="2139">
                  <c:v>35964</c:v>
                </c:pt>
                <c:pt idx="2140">
                  <c:v>35965</c:v>
                </c:pt>
                <c:pt idx="2141">
                  <c:v>35968</c:v>
                </c:pt>
                <c:pt idx="2142">
                  <c:v>35969</c:v>
                </c:pt>
                <c:pt idx="2143">
                  <c:v>35970</c:v>
                </c:pt>
                <c:pt idx="2144">
                  <c:v>35971</c:v>
                </c:pt>
                <c:pt idx="2145">
                  <c:v>35972</c:v>
                </c:pt>
                <c:pt idx="2146">
                  <c:v>35975</c:v>
                </c:pt>
                <c:pt idx="2147">
                  <c:v>35976</c:v>
                </c:pt>
                <c:pt idx="2148">
                  <c:v>35977</c:v>
                </c:pt>
                <c:pt idx="2149">
                  <c:v>35978</c:v>
                </c:pt>
                <c:pt idx="2150">
                  <c:v>35982</c:v>
                </c:pt>
                <c:pt idx="2151">
                  <c:v>35983</c:v>
                </c:pt>
                <c:pt idx="2152">
                  <c:v>35984</c:v>
                </c:pt>
                <c:pt idx="2153">
                  <c:v>35985</c:v>
                </c:pt>
                <c:pt idx="2154">
                  <c:v>35986</c:v>
                </c:pt>
                <c:pt idx="2155">
                  <c:v>35989</c:v>
                </c:pt>
                <c:pt idx="2156">
                  <c:v>35990</c:v>
                </c:pt>
                <c:pt idx="2157">
                  <c:v>35991</c:v>
                </c:pt>
                <c:pt idx="2158">
                  <c:v>35992</c:v>
                </c:pt>
                <c:pt idx="2159">
                  <c:v>35993</c:v>
                </c:pt>
                <c:pt idx="2160">
                  <c:v>35996</c:v>
                </c:pt>
                <c:pt idx="2161">
                  <c:v>35997</c:v>
                </c:pt>
                <c:pt idx="2162">
                  <c:v>35998</c:v>
                </c:pt>
                <c:pt idx="2163">
                  <c:v>35999</c:v>
                </c:pt>
                <c:pt idx="2164">
                  <c:v>36000</c:v>
                </c:pt>
                <c:pt idx="2165">
                  <c:v>36003</c:v>
                </c:pt>
                <c:pt idx="2166">
                  <c:v>36004</c:v>
                </c:pt>
                <c:pt idx="2167">
                  <c:v>36005</c:v>
                </c:pt>
                <c:pt idx="2168">
                  <c:v>36006</c:v>
                </c:pt>
                <c:pt idx="2169">
                  <c:v>36007</c:v>
                </c:pt>
                <c:pt idx="2170">
                  <c:v>36010</c:v>
                </c:pt>
                <c:pt idx="2171">
                  <c:v>36011</c:v>
                </c:pt>
                <c:pt idx="2172">
                  <c:v>36012</c:v>
                </c:pt>
                <c:pt idx="2173">
                  <c:v>36013</c:v>
                </c:pt>
                <c:pt idx="2174">
                  <c:v>36014</c:v>
                </c:pt>
                <c:pt idx="2175">
                  <c:v>36017</c:v>
                </c:pt>
                <c:pt idx="2176">
                  <c:v>36018</c:v>
                </c:pt>
                <c:pt idx="2177">
                  <c:v>36019</c:v>
                </c:pt>
                <c:pt idx="2178">
                  <c:v>36020</c:v>
                </c:pt>
                <c:pt idx="2179">
                  <c:v>36021</c:v>
                </c:pt>
                <c:pt idx="2180">
                  <c:v>36024</c:v>
                </c:pt>
                <c:pt idx="2181">
                  <c:v>36025</c:v>
                </c:pt>
                <c:pt idx="2182">
                  <c:v>36026</c:v>
                </c:pt>
                <c:pt idx="2183">
                  <c:v>36027</c:v>
                </c:pt>
                <c:pt idx="2184">
                  <c:v>36028</c:v>
                </c:pt>
                <c:pt idx="2185">
                  <c:v>36031</c:v>
                </c:pt>
                <c:pt idx="2186">
                  <c:v>36032</c:v>
                </c:pt>
                <c:pt idx="2187">
                  <c:v>36033</c:v>
                </c:pt>
                <c:pt idx="2188">
                  <c:v>36034</c:v>
                </c:pt>
                <c:pt idx="2189">
                  <c:v>36035</c:v>
                </c:pt>
                <c:pt idx="2190">
                  <c:v>36038</c:v>
                </c:pt>
                <c:pt idx="2191">
                  <c:v>36039</c:v>
                </c:pt>
                <c:pt idx="2192">
                  <c:v>36040</c:v>
                </c:pt>
                <c:pt idx="2193">
                  <c:v>36041</c:v>
                </c:pt>
                <c:pt idx="2194">
                  <c:v>36042</c:v>
                </c:pt>
                <c:pt idx="2195">
                  <c:v>36046</c:v>
                </c:pt>
                <c:pt idx="2196">
                  <c:v>36047</c:v>
                </c:pt>
                <c:pt idx="2197">
                  <c:v>36048</c:v>
                </c:pt>
                <c:pt idx="2198">
                  <c:v>36049</c:v>
                </c:pt>
                <c:pt idx="2199">
                  <c:v>36052</c:v>
                </c:pt>
                <c:pt idx="2200">
                  <c:v>36053</c:v>
                </c:pt>
                <c:pt idx="2201">
                  <c:v>36054</c:v>
                </c:pt>
                <c:pt idx="2202">
                  <c:v>36055</c:v>
                </c:pt>
                <c:pt idx="2203">
                  <c:v>36056</c:v>
                </c:pt>
                <c:pt idx="2204">
                  <c:v>36059</c:v>
                </c:pt>
                <c:pt idx="2205">
                  <c:v>36060</c:v>
                </c:pt>
                <c:pt idx="2206">
                  <c:v>36061</c:v>
                </c:pt>
                <c:pt idx="2207">
                  <c:v>36062</c:v>
                </c:pt>
                <c:pt idx="2208">
                  <c:v>36063</c:v>
                </c:pt>
                <c:pt idx="2209">
                  <c:v>36066</c:v>
                </c:pt>
                <c:pt idx="2210">
                  <c:v>36067</c:v>
                </c:pt>
                <c:pt idx="2211">
                  <c:v>36068</c:v>
                </c:pt>
                <c:pt idx="2212">
                  <c:v>36069</c:v>
                </c:pt>
                <c:pt idx="2213">
                  <c:v>36070</c:v>
                </c:pt>
                <c:pt idx="2214">
                  <c:v>36073</c:v>
                </c:pt>
                <c:pt idx="2215">
                  <c:v>36074</c:v>
                </c:pt>
                <c:pt idx="2216">
                  <c:v>36075</c:v>
                </c:pt>
                <c:pt idx="2217">
                  <c:v>36076</c:v>
                </c:pt>
                <c:pt idx="2218">
                  <c:v>36077</c:v>
                </c:pt>
                <c:pt idx="2219">
                  <c:v>36080</c:v>
                </c:pt>
                <c:pt idx="2220">
                  <c:v>36081</c:v>
                </c:pt>
                <c:pt idx="2221">
                  <c:v>36082</c:v>
                </c:pt>
                <c:pt idx="2222">
                  <c:v>36083</c:v>
                </c:pt>
                <c:pt idx="2223">
                  <c:v>36084</c:v>
                </c:pt>
                <c:pt idx="2224">
                  <c:v>36087</c:v>
                </c:pt>
                <c:pt idx="2225">
                  <c:v>36088</c:v>
                </c:pt>
                <c:pt idx="2226">
                  <c:v>36089</c:v>
                </c:pt>
                <c:pt idx="2227">
                  <c:v>36090</c:v>
                </c:pt>
                <c:pt idx="2228">
                  <c:v>36091</c:v>
                </c:pt>
                <c:pt idx="2229">
                  <c:v>36094</c:v>
                </c:pt>
                <c:pt idx="2230">
                  <c:v>36095</c:v>
                </c:pt>
                <c:pt idx="2231">
                  <c:v>36096</c:v>
                </c:pt>
                <c:pt idx="2232">
                  <c:v>36097</c:v>
                </c:pt>
                <c:pt idx="2233">
                  <c:v>36098</c:v>
                </c:pt>
                <c:pt idx="2234">
                  <c:v>36101</c:v>
                </c:pt>
                <c:pt idx="2235">
                  <c:v>36102</c:v>
                </c:pt>
                <c:pt idx="2236">
                  <c:v>36103</c:v>
                </c:pt>
                <c:pt idx="2237">
                  <c:v>36104</c:v>
                </c:pt>
                <c:pt idx="2238">
                  <c:v>36105</c:v>
                </c:pt>
                <c:pt idx="2239">
                  <c:v>36108</c:v>
                </c:pt>
                <c:pt idx="2240">
                  <c:v>36109</c:v>
                </c:pt>
                <c:pt idx="2241">
                  <c:v>36110</c:v>
                </c:pt>
                <c:pt idx="2242">
                  <c:v>36111</c:v>
                </c:pt>
                <c:pt idx="2243">
                  <c:v>36112</c:v>
                </c:pt>
                <c:pt idx="2244">
                  <c:v>36115</c:v>
                </c:pt>
                <c:pt idx="2245">
                  <c:v>36116</c:v>
                </c:pt>
                <c:pt idx="2246">
                  <c:v>36117</c:v>
                </c:pt>
                <c:pt idx="2247">
                  <c:v>36118</c:v>
                </c:pt>
                <c:pt idx="2248">
                  <c:v>36119</c:v>
                </c:pt>
                <c:pt idx="2249">
                  <c:v>36122</c:v>
                </c:pt>
                <c:pt idx="2250">
                  <c:v>36123</c:v>
                </c:pt>
                <c:pt idx="2251">
                  <c:v>36124</c:v>
                </c:pt>
                <c:pt idx="2252">
                  <c:v>36126</c:v>
                </c:pt>
                <c:pt idx="2253">
                  <c:v>36129</c:v>
                </c:pt>
                <c:pt idx="2254">
                  <c:v>36130</c:v>
                </c:pt>
                <c:pt idx="2255">
                  <c:v>36131</c:v>
                </c:pt>
                <c:pt idx="2256">
                  <c:v>36132</c:v>
                </c:pt>
                <c:pt idx="2257">
                  <c:v>36133</c:v>
                </c:pt>
                <c:pt idx="2258">
                  <c:v>36136</c:v>
                </c:pt>
                <c:pt idx="2259">
                  <c:v>36137</c:v>
                </c:pt>
                <c:pt idx="2260">
                  <c:v>36138</c:v>
                </c:pt>
                <c:pt idx="2261">
                  <c:v>36139</c:v>
                </c:pt>
                <c:pt idx="2262">
                  <c:v>36140</c:v>
                </c:pt>
                <c:pt idx="2263">
                  <c:v>36143</c:v>
                </c:pt>
                <c:pt idx="2264">
                  <c:v>36144</c:v>
                </c:pt>
                <c:pt idx="2265">
                  <c:v>36145</c:v>
                </c:pt>
                <c:pt idx="2266">
                  <c:v>36146</c:v>
                </c:pt>
                <c:pt idx="2267">
                  <c:v>36147</c:v>
                </c:pt>
                <c:pt idx="2268">
                  <c:v>36150</c:v>
                </c:pt>
                <c:pt idx="2269">
                  <c:v>36151</c:v>
                </c:pt>
                <c:pt idx="2270">
                  <c:v>36152</c:v>
                </c:pt>
                <c:pt idx="2271">
                  <c:v>36153</c:v>
                </c:pt>
                <c:pt idx="2272">
                  <c:v>36157</c:v>
                </c:pt>
                <c:pt idx="2273">
                  <c:v>36158</c:v>
                </c:pt>
                <c:pt idx="2274">
                  <c:v>36159</c:v>
                </c:pt>
                <c:pt idx="2275">
                  <c:v>36160</c:v>
                </c:pt>
                <c:pt idx="2276">
                  <c:v>36164</c:v>
                </c:pt>
                <c:pt idx="2277">
                  <c:v>36165</c:v>
                </c:pt>
                <c:pt idx="2278">
                  <c:v>36166</c:v>
                </c:pt>
                <c:pt idx="2279">
                  <c:v>36167</c:v>
                </c:pt>
                <c:pt idx="2280">
                  <c:v>36168</c:v>
                </c:pt>
                <c:pt idx="2281">
                  <c:v>36171</c:v>
                </c:pt>
                <c:pt idx="2282">
                  <c:v>36172</c:v>
                </c:pt>
                <c:pt idx="2283">
                  <c:v>36173</c:v>
                </c:pt>
                <c:pt idx="2284">
                  <c:v>36174</c:v>
                </c:pt>
                <c:pt idx="2285">
                  <c:v>36175</c:v>
                </c:pt>
                <c:pt idx="2286">
                  <c:v>36179</c:v>
                </c:pt>
                <c:pt idx="2287">
                  <c:v>36180</c:v>
                </c:pt>
                <c:pt idx="2288">
                  <c:v>36181</c:v>
                </c:pt>
                <c:pt idx="2289">
                  <c:v>36182</c:v>
                </c:pt>
                <c:pt idx="2290">
                  <c:v>36185</c:v>
                </c:pt>
                <c:pt idx="2291">
                  <c:v>36186</c:v>
                </c:pt>
                <c:pt idx="2292">
                  <c:v>36187</c:v>
                </c:pt>
                <c:pt idx="2293">
                  <c:v>36188</c:v>
                </c:pt>
                <c:pt idx="2294">
                  <c:v>36189</c:v>
                </c:pt>
                <c:pt idx="2295">
                  <c:v>36192</c:v>
                </c:pt>
                <c:pt idx="2296">
                  <c:v>36193</c:v>
                </c:pt>
                <c:pt idx="2297">
                  <c:v>36194</c:v>
                </c:pt>
                <c:pt idx="2298">
                  <c:v>36195</c:v>
                </c:pt>
                <c:pt idx="2299">
                  <c:v>36196</c:v>
                </c:pt>
                <c:pt idx="2300">
                  <c:v>36199</c:v>
                </c:pt>
                <c:pt idx="2301">
                  <c:v>36200</c:v>
                </c:pt>
                <c:pt idx="2302">
                  <c:v>36201</c:v>
                </c:pt>
                <c:pt idx="2303">
                  <c:v>36202</c:v>
                </c:pt>
                <c:pt idx="2304">
                  <c:v>36203</c:v>
                </c:pt>
                <c:pt idx="2305">
                  <c:v>36207</c:v>
                </c:pt>
                <c:pt idx="2306">
                  <c:v>36208</c:v>
                </c:pt>
                <c:pt idx="2307">
                  <c:v>36209</c:v>
                </c:pt>
                <c:pt idx="2308">
                  <c:v>36210</c:v>
                </c:pt>
                <c:pt idx="2309">
                  <c:v>36213</c:v>
                </c:pt>
                <c:pt idx="2310">
                  <c:v>36214</c:v>
                </c:pt>
                <c:pt idx="2311">
                  <c:v>36215</c:v>
                </c:pt>
                <c:pt idx="2312">
                  <c:v>36216</c:v>
                </c:pt>
                <c:pt idx="2313">
                  <c:v>36217</c:v>
                </c:pt>
                <c:pt idx="2314">
                  <c:v>36220</c:v>
                </c:pt>
                <c:pt idx="2315">
                  <c:v>36221</c:v>
                </c:pt>
                <c:pt idx="2316">
                  <c:v>36222</c:v>
                </c:pt>
                <c:pt idx="2317">
                  <c:v>36223</c:v>
                </c:pt>
                <c:pt idx="2318">
                  <c:v>36224</c:v>
                </c:pt>
                <c:pt idx="2319">
                  <c:v>36227</c:v>
                </c:pt>
                <c:pt idx="2320">
                  <c:v>36228</c:v>
                </c:pt>
                <c:pt idx="2321">
                  <c:v>36229</c:v>
                </c:pt>
                <c:pt idx="2322">
                  <c:v>36230</c:v>
                </c:pt>
                <c:pt idx="2323">
                  <c:v>36231</c:v>
                </c:pt>
                <c:pt idx="2324">
                  <c:v>36234</c:v>
                </c:pt>
                <c:pt idx="2325">
                  <c:v>36235</c:v>
                </c:pt>
                <c:pt idx="2326">
                  <c:v>36236</c:v>
                </c:pt>
                <c:pt idx="2327">
                  <c:v>36237</c:v>
                </c:pt>
                <c:pt idx="2328">
                  <c:v>36238</c:v>
                </c:pt>
                <c:pt idx="2329">
                  <c:v>36241</c:v>
                </c:pt>
                <c:pt idx="2330">
                  <c:v>36242</c:v>
                </c:pt>
                <c:pt idx="2331">
                  <c:v>36243</c:v>
                </c:pt>
                <c:pt idx="2332">
                  <c:v>36244</c:v>
                </c:pt>
                <c:pt idx="2333">
                  <c:v>36245</c:v>
                </c:pt>
                <c:pt idx="2334">
                  <c:v>36248</c:v>
                </c:pt>
                <c:pt idx="2335">
                  <c:v>36249</c:v>
                </c:pt>
                <c:pt idx="2336">
                  <c:v>36250</c:v>
                </c:pt>
                <c:pt idx="2337">
                  <c:v>36251</c:v>
                </c:pt>
                <c:pt idx="2338">
                  <c:v>36255</c:v>
                </c:pt>
                <c:pt idx="2339">
                  <c:v>36256</c:v>
                </c:pt>
                <c:pt idx="2340">
                  <c:v>36257</c:v>
                </c:pt>
                <c:pt idx="2341">
                  <c:v>36258</c:v>
                </c:pt>
                <c:pt idx="2342">
                  <c:v>36259</c:v>
                </c:pt>
                <c:pt idx="2343">
                  <c:v>36262</c:v>
                </c:pt>
                <c:pt idx="2344">
                  <c:v>36263</c:v>
                </c:pt>
                <c:pt idx="2345">
                  <c:v>36264</c:v>
                </c:pt>
                <c:pt idx="2346">
                  <c:v>36265</c:v>
                </c:pt>
                <c:pt idx="2347">
                  <c:v>36266</c:v>
                </c:pt>
                <c:pt idx="2348">
                  <c:v>36269</c:v>
                </c:pt>
                <c:pt idx="2349">
                  <c:v>36270</c:v>
                </c:pt>
                <c:pt idx="2350">
                  <c:v>36271</c:v>
                </c:pt>
                <c:pt idx="2351">
                  <c:v>36272</c:v>
                </c:pt>
                <c:pt idx="2352">
                  <c:v>36273</c:v>
                </c:pt>
                <c:pt idx="2353">
                  <c:v>36276</c:v>
                </c:pt>
                <c:pt idx="2354">
                  <c:v>36277</c:v>
                </c:pt>
                <c:pt idx="2355">
                  <c:v>36278</c:v>
                </c:pt>
                <c:pt idx="2356">
                  <c:v>36279</c:v>
                </c:pt>
                <c:pt idx="2357">
                  <c:v>36280</c:v>
                </c:pt>
                <c:pt idx="2358">
                  <c:v>36283</c:v>
                </c:pt>
                <c:pt idx="2359">
                  <c:v>36284</c:v>
                </c:pt>
                <c:pt idx="2360">
                  <c:v>36285</c:v>
                </c:pt>
                <c:pt idx="2361">
                  <c:v>36286</c:v>
                </c:pt>
                <c:pt idx="2362">
                  <c:v>36287</c:v>
                </c:pt>
                <c:pt idx="2363">
                  <c:v>36290</c:v>
                </c:pt>
                <c:pt idx="2364">
                  <c:v>36291</c:v>
                </c:pt>
                <c:pt idx="2365">
                  <c:v>36292</c:v>
                </c:pt>
                <c:pt idx="2366">
                  <c:v>36293</c:v>
                </c:pt>
                <c:pt idx="2367">
                  <c:v>36294</c:v>
                </c:pt>
                <c:pt idx="2368">
                  <c:v>36297</c:v>
                </c:pt>
                <c:pt idx="2369">
                  <c:v>36298</c:v>
                </c:pt>
                <c:pt idx="2370">
                  <c:v>36299</c:v>
                </c:pt>
                <c:pt idx="2371">
                  <c:v>36300</c:v>
                </c:pt>
                <c:pt idx="2372">
                  <c:v>36301</c:v>
                </c:pt>
                <c:pt idx="2373">
                  <c:v>36304</c:v>
                </c:pt>
                <c:pt idx="2374">
                  <c:v>36305</c:v>
                </c:pt>
                <c:pt idx="2375">
                  <c:v>36306</c:v>
                </c:pt>
                <c:pt idx="2376">
                  <c:v>36307</c:v>
                </c:pt>
                <c:pt idx="2377">
                  <c:v>36308</c:v>
                </c:pt>
                <c:pt idx="2378">
                  <c:v>36312</c:v>
                </c:pt>
                <c:pt idx="2379">
                  <c:v>36313</c:v>
                </c:pt>
                <c:pt idx="2380">
                  <c:v>36314</c:v>
                </c:pt>
                <c:pt idx="2381">
                  <c:v>36315</c:v>
                </c:pt>
                <c:pt idx="2382">
                  <c:v>36318</c:v>
                </c:pt>
                <c:pt idx="2383">
                  <c:v>36319</c:v>
                </c:pt>
                <c:pt idx="2384">
                  <c:v>36320</c:v>
                </c:pt>
                <c:pt idx="2385">
                  <c:v>36321</c:v>
                </c:pt>
                <c:pt idx="2386">
                  <c:v>36322</c:v>
                </c:pt>
                <c:pt idx="2387">
                  <c:v>36325</c:v>
                </c:pt>
                <c:pt idx="2388">
                  <c:v>36326</c:v>
                </c:pt>
                <c:pt idx="2389">
                  <c:v>36327</c:v>
                </c:pt>
                <c:pt idx="2390">
                  <c:v>36328</c:v>
                </c:pt>
                <c:pt idx="2391">
                  <c:v>36329</c:v>
                </c:pt>
                <c:pt idx="2392">
                  <c:v>36332</c:v>
                </c:pt>
                <c:pt idx="2393">
                  <c:v>36333</c:v>
                </c:pt>
                <c:pt idx="2394">
                  <c:v>36334</c:v>
                </c:pt>
                <c:pt idx="2395">
                  <c:v>36335</c:v>
                </c:pt>
                <c:pt idx="2396">
                  <c:v>36336</c:v>
                </c:pt>
                <c:pt idx="2397">
                  <c:v>36339</c:v>
                </c:pt>
                <c:pt idx="2398">
                  <c:v>36340</c:v>
                </c:pt>
                <c:pt idx="2399">
                  <c:v>36341</c:v>
                </c:pt>
                <c:pt idx="2400">
                  <c:v>36342</c:v>
                </c:pt>
                <c:pt idx="2401">
                  <c:v>36343</c:v>
                </c:pt>
                <c:pt idx="2402">
                  <c:v>36347</c:v>
                </c:pt>
                <c:pt idx="2403">
                  <c:v>36348</c:v>
                </c:pt>
                <c:pt idx="2404">
                  <c:v>36349</c:v>
                </c:pt>
                <c:pt idx="2405">
                  <c:v>36350</c:v>
                </c:pt>
                <c:pt idx="2406">
                  <c:v>36353</c:v>
                </c:pt>
                <c:pt idx="2407">
                  <c:v>36354</c:v>
                </c:pt>
                <c:pt idx="2408">
                  <c:v>36355</c:v>
                </c:pt>
                <c:pt idx="2409">
                  <c:v>36356</c:v>
                </c:pt>
                <c:pt idx="2410">
                  <c:v>36357</c:v>
                </c:pt>
                <c:pt idx="2411">
                  <c:v>36360</c:v>
                </c:pt>
                <c:pt idx="2412">
                  <c:v>36361</c:v>
                </c:pt>
                <c:pt idx="2413">
                  <c:v>36362</c:v>
                </c:pt>
                <c:pt idx="2414">
                  <c:v>36363</c:v>
                </c:pt>
                <c:pt idx="2415">
                  <c:v>36364</c:v>
                </c:pt>
                <c:pt idx="2416">
                  <c:v>36367</c:v>
                </c:pt>
                <c:pt idx="2417">
                  <c:v>36368</c:v>
                </c:pt>
                <c:pt idx="2418">
                  <c:v>36369</c:v>
                </c:pt>
                <c:pt idx="2419">
                  <c:v>36370</c:v>
                </c:pt>
                <c:pt idx="2420">
                  <c:v>36371</c:v>
                </c:pt>
                <c:pt idx="2421">
                  <c:v>36374</c:v>
                </c:pt>
                <c:pt idx="2422">
                  <c:v>36375</c:v>
                </c:pt>
                <c:pt idx="2423">
                  <c:v>36376</c:v>
                </c:pt>
                <c:pt idx="2424">
                  <c:v>36377</c:v>
                </c:pt>
                <c:pt idx="2425">
                  <c:v>36378</c:v>
                </c:pt>
                <c:pt idx="2426">
                  <c:v>36381</c:v>
                </c:pt>
                <c:pt idx="2427">
                  <c:v>36382</c:v>
                </c:pt>
                <c:pt idx="2428">
                  <c:v>36383</c:v>
                </c:pt>
                <c:pt idx="2429">
                  <c:v>36384</c:v>
                </c:pt>
                <c:pt idx="2430">
                  <c:v>36385</c:v>
                </c:pt>
                <c:pt idx="2431">
                  <c:v>36388</c:v>
                </c:pt>
                <c:pt idx="2432">
                  <c:v>36389</c:v>
                </c:pt>
                <c:pt idx="2433">
                  <c:v>36390</c:v>
                </c:pt>
                <c:pt idx="2434">
                  <c:v>36391</c:v>
                </c:pt>
                <c:pt idx="2435">
                  <c:v>36392</c:v>
                </c:pt>
                <c:pt idx="2436">
                  <c:v>36395</c:v>
                </c:pt>
                <c:pt idx="2437">
                  <c:v>36396</c:v>
                </c:pt>
                <c:pt idx="2438">
                  <c:v>36397</c:v>
                </c:pt>
                <c:pt idx="2439">
                  <c:v>36398</c:v>
                </c:pt>
                <c:pt idx="2440">
                  <c:v>36399</c:v>
                </c:pt>
                <c:pt idx="2441">
                  <c:v>36402</c:v>
                </c:pt>
                <c:pt idx="2442">
                  <c:v>36403</c:v>
                </c:pt>
                <c:pt idx="2443">
                  <c:v>36404</c:v>
                </c:pt>
                <c:pt idx="2444">
                  <c:v>36405</c:v>
                </c:pt>
                <c:pt idx="2445">
                  <c:v>36406</c:v>
                </c:pt>
                <c:pt idx="2446">
                  <c:v>36410</c:v>
                </c:pt>
                <c:pt idx="2447">
                  <c:v>36411</c:v>
                </c:pt>
                <c:pt idx="2448">
                  <c:v>36412</c:v>
                </c:pt>
                <c:pt idx="2449">
                  <c:v>36413</c:v>
                </c:pt>
                <c:pt idx="2450">
                  <c:v>36416</c:v>
                </c:pt>
                <c:pt idx="2451">
                  <c:v>36417</c:v>
                </c:pt>
                <c:pt idx="2452">
                  <c:v>36418</c:v>
                </c:pt>
                <c:pt idx="2453">
                  <c:v>36419</c:v>
                </c:pt>
                <c:pt idx="2454">
                  <c:v>36420</c:v>
                </c:pt>
                <c:pt idx="2455">
                  <c:v>36423</c:v>
                </c:pt>
                <c:pt idx="2456">
                  <c:v>36424</c:v>
                </c:pt>
                <c:pt idx="2457">
                  <c:v>36425</c:v>
                </c:pt>
                <c:pt idx="2458">
                  <c:v>36426</c:v>
                </c:pt>
                <c:pt idx="2459">
                  <c:v>36427</c:v>
                </c:pt>
                <c:pt idx="2460">
                  <c:v>36430</c:v>
                </c:pt>
                <c:pt idx="2461">
                  <c:v>36431</c:v>
                </c:pt>
                <c:pt idx="2462">
                  <c:v>36432</c:v>
                </c:pt>
                <c:pt idx="2463">
                  <c:v>36433</c:v>
                </c:pt>
                <c:pt idx="2464">
                  <c:v>36434</c:v>
                </c:pt>
                <c:pt idx="2465">
                  <c:v>36437</c:v>
                </c:pt>
                <c:pt idx="2466">
                  <c:v>36438</c:v>
                </c:pt>
                <c:pt idx="2467">
                  <c:v>36439</c:v>
                </c:pt>
                <c:pt idx="2468">
                  <c:v>36440</c:v>
                </c:pt>
                <c:pt idx="2469">
                  <c:v>36441</c:v>
                </c:pt>
                <c:pt idx="2470">
                  <c:v>36444</c:v>
                </c:pt>
                <c:pt idx="2471">
                  <c:v>36445</c:v>
                </c:pt>
                <c:pt idx="2472">
                  <c:v>36446</c:v>
                </c:pt>
                <c:pt idx="2473">
                  <c:v>36447</c:v>
                </c:pt>
                <c:pt idx="2474">
                  <c:v>36448</c:v>
                </c:pt>
                <c:pt idx="2475">
                  <c:v>36451</c:v>
                </c:pt>
                <c:pt idx="2476">
                  <c:v>36452</c:v>
                </c:pt>
                <c:pt idx="2477">
                  <c:v>36453</c:v>
                </c:pt>
                <c:pt idx="2478">
                  <c:v>36454</c:v>
                </c:pt>
                <c:pt idx="2479">
                  <c:v>36455</c:v>
                </c:pt>
                <c:pt idx="2480">
                  <c:v>36458</c:v>
                </c:pt>
                <c:pt idx="2481">
                  <c:v>36459</c:v>
                </c:pt>
                <c:pt idx="2482">
                  <c:v>36460</c:v>
                </c:pt>
                <c:pt idx="2483">
                  <c:v>36461</c:v>
                </c:pt>
                <c:pt idx="2484">
                  <c:v>36462</c:v>
                </c:pt>
                <c:pt idx="2485">
                  <c:v>36465</c:v>
                </c:pt>
                <c:pt idx="2486">
                  <c:v>36466</c:v>
                </c:pt>
                <c:pt idx="2487">
                  <c:v>36467</c:v>
                </c:pt>
                <c:pt idx="2488">
                  <c:v>36468</c:v>
                </c:pt>
                <c:pt idx="2489">
                  <c:v>36469</c:v>
                </c:pt>
                <c:pt idx="2490">
                  <c:v>36472</c:v>
                </c:pt>
                <c:pt idx="2491">
                  <c:v>36473</c:v>
                </c:pt>
                <c:pt idx="2492">
                  <c:v>36474</c:v>
                </c:pt>
                <c:pt idx="2493">
                  <c:v>36475</c:v>
                </c:pt>
                <c:pt idx="2494">
                  <c:v>36476</c:v>
                </c:pt>
                <c:pt idx="2495">
                  <c:v>36479</c:v>
                </c:pt>
                <c:pt idx="2496">
                  <c:v>36480</c:v>
                </c:pt>
                <c:pt idx="2497">
                  <c:v>36481</c:v>
                </c:pt>
                <c:pt idx="2498">
                  <c:v>36482</c:v>
                </c:pt>
                <c:pt idx="2499">
                  <c:v>36483</c:v>
                </c:pt>
                <c:pt idx="2500">
                  <c:v>36486</c:v>
                </c:pt>
                <c:pt idx="2501">
                  <c:v>36487</c:v>
                </c:pt>
                <c:pt idx="2502">
                  <c:v>36488</c:v>
                </c:pt>
                <c:pt idx="2503">
                  <c:v>36490</c:v>
                </c:pt>
                <c:pt idx="2504">
                  <c:v>36493</c:v>
                </c:pt>
                <c:pt idx="2505">
                  <c:v>36494</c:v>
                </c:pt>
                <c:pt idx="2506">
                  <c:v>36495</c:v>
                </c:pt>
                <c:pt idx="2507">
                  <c:v>36496</c:v>
                </c:pt>
                <c:pt idx="2508">
                  <c:v>36497</c:v>
                </c:pt>
                <c:pt idx="2509">
                  <c:v>36500</c:v>
                </c:pt>
                <c:pt idx="2510">
                  <c:v>36501</c:v>
                </c:pt>
                <c:pt idx="2511">
                  <c:v>36502</c:v>
                </c:pt>
                <c:pt idx="2512">
                  <c:v>36503</c:v>
                </c:pt>
                <c:pt idx="2513">
                  <c:v>36504</c:v>
                </c:pt>
                <c:pt idx="2514">
                  <c:v>36507</c:v>
                </c:pt>
                <c:pt idx="2515">
                  <c:v>36508</c:v>
                </c:pt>
                <c:pt idx="2516">
                  <c:v>36509</c:v>
                </c:pt>
                <c:pt idx="2517">
                  <c:v>36510</c:v>
                </c:pt>
                <c:pt idx="2518">
                  <c:v>36511</c:v>
                </c:pt>
                <c:pt idx="2519">
                  <c:v>36514</c:v>
                </c:pt>
                <c:pt idx="2520">
                  <c:v>36515</c:v>
                </c:pt>
                <c:pt idx="2521">
                  <c:v>36516</c:v>
                </c:pt>
                <c:pt idx="2522">
                  <c:v>36517</c:v>
                </c:pt>
                <c:pt idx="2523">
                  <c:v>36521</c:v>
                </c:pt>
                <c:pt idx="2524">
                  <c:v>36522</c:v>
                </c:pt>
                <c:pt idx="2525">
                  <c:v>36523</c:v>
                </c:pt>
                <c:pt idx="2526">
                  <c:v>36524</c:v>
                </c:pt>
                <c:pt idx="2527">
                  <c:v>36525</c:v>
                </c:pt>
                <c:pt idx="2528">
                  <c:v>36528</c:v>
                </c:pt>
                <c:pt idx="2529">
                  <c:v>36529</c:v>
                </c:pt>
                <c:pt idx="2530">
                  <c:v>36530</c:v>
                </c:pt>
                <c:pt idx="2531">
                  <c:v>36531</c:v>
                </c:pt>
                <c:pt idx="2532">
                  <c:v>36532</c:v>
                </c:pt>
                <c:pt idx="2533">
                  <c:v>36535</c:v>
                </c:pt>
                <c:pt idx="2534">
                  <c:v>36536</c:v>
                </c:pt>
                <c:pt idx="2535">
                  <c:v>36537</c:v>
                </c:pt>
                <c:pt idx="2536">
                  <c:v>36538</c:v>
                </c:pt>
                <c:pt idx="2537">
                  <c:v>36539</c:v>
                </c:pt>
                <c:pt idx="2538">
                  <c:v>36543</c:v>
                </c:pt>
                <c:pt idx="2539">
                  <c:v>36544</c:v>
                </c:pt>
                <c:pt idx="2540">
                  <c:v>36545</c:v>
                </c:pt>
                <c:pt idx="2541">
                  <c:v>36546</c:v>
                </c:pt>
                <c:pt idx="2542">
                  <c:v>36549</c:v>
                </c:pt>
                <c:pt idx="2543">
                  <c:v>36550</c:v>
                </c:pt>
                <c:pt idx="2544">
                  <c:v>36551</c:v>
                </c:pt>
                <c:pt idx="2545">
                  <c:v>36552</c:v>
                </c:pt>
                <c:pt idx="2546">
                  <c:v>36553</c:v>
                </c:pt>
                <c:pt idx="2547">
                  <c:v>36556</c:v>
                </c:pt>
                <c:pt idx="2548">
                  <c:v>36557</c:v>
                </c:pt>
                <c:pt idx="2549">
                  <c:v>36558</c:v>
                </c:pt>
                <c:pt idx="2550">
                  <c:v>36559</c:v>
                </c:pt>
                <c:pt idx="2551">
                  <c:v>36560</c:v>
                </c:pt>
                <c:pt idx="2552">
                  <c:v>36563</c:v>
                </c:pt>
                <c:pt idx="2553">
                  <c:v>36564</c:v>
                </c:pt>
                <c:pt idx="2554">
                  <c:v>36565</c:v>
                </c:pt>
                <c:pt idx="2555">
                  <c:v>36566</c:v>
                </c:pt>
                <c:pt idx="2556">
                  <c:v>36567</c:v>
                </c:pt>
                <c:pt idx="2557">
                  <c:v>36570</c:v>
                </c:pt>
                <c:pt idx="2558">
                  <c:v>36571</c:v>
                </c:pt>
                <c:pt idx="2559">
                  <c:v>36572</c:v>
                </c:pt>
                <c:pt idx="2560">
                  <c:v>36573</c:v>
                </c:pt>
                <c:pt idx="2561">
                  <c:v>36574</c:v>
                </c:pt>
                <c:pt idx="2562">
                  <c:v>36578</c:v>
                </c:pt>
                <c:pt idx="2563">
                  <c:v>36579</c:v>
                </c:pt>
                <c:pt idx="2564">
                  <c:v>36580</c:v>
                </c:pt>
                <c:pt idx="2565">
                  <c:v>36581</c:v>
                </c:pt>
                <c:pt idx="2566">
                  <c:v>36584</c:v>
                </c:pt>
                <c:pt idx="2567">
                  <c:v>36585</c:v>
                </c:pt>
                <c:pt idx="2568">
                  <c:v>36586</c:v>
                </c:pt>
                <c:pt idx="2569">
                  <c:v>36587</c:v>
                </c:pt>
                <c:pt idx="2570">
                  <c:v>36588</c:v>
                </c:pt>
                <c:pt idx="2571">
                  <c:v>36591</c:v>
                </c:pt>
                <c:pt idx="2572">
                  <c:v>36592</c:v>
                </c:pt>
                <c:pt idx="2573">
                  <c:v>36593</c:v>
                </c:pt>
                <c:pt idx="2574">
                  <c:v>36594</c:v>
                </c:pt>
                <c:pt idx="2575">
                  <c:v>36595</c:v>
                </c:pt>
                <c:pt idx="2576">
                  <c:v>36598</c:v>
                </c:pt>
                <c:pt idx="2577">
                  <c:v>36599</c:v>
                </c:pt>
                <c:pt idx="2578">
                  <c:v>36600</c:v>
                </c:pt>
                <c:pt idx="2579">
                  <c:v>36601</c:v>
                </c:pt>
                <c:pt idx="2580">
                  <c:v>36602</c:v>
                </c:pt>
                <c:pt idx="2581">
                  <c:v>36605</c:v>
                </c:pt>
                <c:pt idx="2582">
                  <c:v>36606</c:v>
                </c:pt>
                <c:pt idx="2583">
                  <c:v>36607</c:v>
                </c:pt>
                <c:pt idx="2584">
                  <c:v>36608</c:v>
                </c:pt>
                <c:pt idx="2585">
                  <c:v>36609</c:v>
                </c:pt>
                <c:pt idx="2586">
                  <c:v>36612</c:v>
                </c:pt>
                <c:pt idx="2587">
                  <c:v>36613</c:v>
                </c:pt>
                <c:pt idx="2588">
                  <c:v>36614</c:v>
                </c:pt>
                <c:pt idx="2589">
                  <c:v>36615</c:v>
                </c:pt>
                <c:pt idx="2590">
                  <c:v>36616</c:v>
                </c:pt>
                <c:pt idx="2591">
                  <c:v>36619</c:v>
                </c:pt>
                <c:pt idx="2592">
                  <c:v>36620</c:v>
                </c:pt>
                <c:pt idx="2593">
                  <c:v>36621</c:v>
                </c:pt>
                <c:pt idx="2594">
                  <c:v>36622</c:v>
                </c:pt>
                <c:pt idx="2595">
                  <c:v>36623</c:v>
                </c:pt>
                <c:pt idx="2596">
                  <c:v>36626</c:v>
                </c:pt>
                <c:pt idx="2597">
                  <c:v>36627</c:v>
                </c:pt>
                <c:pt idx="2598">
                  <c:v>36628</c:v>
                </c:pt>
                <c:pt idx="2599">
                  <c:v>36629</c:v>
                </c:pt>
                <c:pt idx="2600">
                  <c:v>36630</c:v>
                </c:pt>
                <c:pt idx="2601">
                  <c:v>36633</c:v>
                </c:pt>
                <c:pt idx="2602">
                  <c:v>36634</c:v>
                </c:pt>
                <c:pt idx="2603">
                  <c:v>36635</c:v>
                </c:pt>
                <c:pt idx="2604">
                  <c:v>36636</c:v>
                </c:pt>
                <c:pt idx="2605">
                  <c:v>36640</c:v>
                </c:pt>
                <c:pt idx="2606">
                  <c:v>36641</c:v>
                </c:pt>
                <c:pt idx="2607">
                  <c:v>36642</c:v>
                </c:pt>
                <c:pt idx="2608">
                  <c:v>36643</c:v>
                </c:pt>
                <c:pt idx="2609">
                  <c:v>36644</c:v>
                </c:pt>
                <c:pt idx="2610">
                  <c:v>36647</c:v>
                </c:pt>
                <c:pt idx="2611">
                  <c:v>36648</c:v>
                </c:pt>
                <c:pt idx="2612">
                  <c:v>36649</c:v>
                </c:pt>
                <c:pt idx="2613">
                  <c:v>36650</c:v>
                </c:pt>
                <c:pt idx="2614">
                  <c:v>36651</c:v>
                </c:pt>
                <c:pt idx="2615">
                  <c:v>36654</c:v>
                </c:pt>
                <c:pt idx="2616">
                  <c:v>36655</c:v>
                </c:pt>
                <c:pt idx="2617">
                  <c:v>36656</c:v>
                </c:pt>
                <c:pt idx="2618">
                  <c:v>36657</c:v>
                </c:pt>
                <c:pt idx="2619">
                  <c:v>36658</c:v>
                </c:pt>
                <c:pt idx="2620">
                  <c:v>36661</c:v>
                </c:pt>
                <c:pt idx="2621">
                  <c:v>36662</c:v>
                </c:pt>
                <c:pt idx="2622">
                  <c:v>36663</c:v>
                </c:pt>
                <c:pt idx="2623">
                  <c:v>36664</c:v>
                </c:pt>
                <c:pt idx="2624">
                  <c:v>36665</c:v>
                </c:pt>
                <c:pt idx="2625">
                  <c:v>36668</c:v>
                </c:pt>
                <c:pt idx="2626">
                  <c:v>36669</c:v>
                </c:pt>
                <c:pt idx="2627">
                  <c:v>36670</c:v>
                </c:pt>
                <c:pt idx="2628">
                  <c:v>36671</c:v>
                </c:pt>
                <c:pt idx="2629">
                  <c:v>36672</c:v>
                </c:pt>
                <c:pt idx="2630">
                  <c:v>36676</c:v>
                </c:pt>
                <c:pt idx="2631">
                  <c:v>36677</c:v>
                </c:pt>
                <c:pt idx="2632">
                  <c:v>36678</c:v>
                </c:pt>
                <c:pt idx="2633">
                  <c:v>36679</c:v>
                </c:pt>
                <c:pt idx="2634">
                  <c:v>36682</c:v>
                </c:pt>
                <c:pt idx="2635">
                  <c:v>36683</c:v>
                </c:pt>
                <c:pt idx="2636">
                  <c:v>36684</c:v>
                </c:pt>
                <c:pt idx="2637">
                  <c:v>36685</c:v>
                </c:pt>
                <c:pt idx="2638">
                  <c:v>36686</c:v>
                </c:pt>
                <c:pt idx="2639">
                  <c:v>36689</c:v>
                </c:pt>
                <c:pt idx="2640">
                  <c:v>36690</c:v>
                </c:pt>
                <c:pt idx="2641">
                  <c:v>36691</c:v>
                </c:pt>
                <c:pt idx="2642">
                  <c:v>36692</c:v>
                </c:pt>
                <c:pt idx="2643">
                  <c:v>36693</c:v>
                </c:pt>
                <c:pt idx="2644">
                  <c:v>36696</c:v>
                </c:pt>
                <c:pt idx="2645">
                  <c:v>36697</c:v>
                </c:pt>
                <c:pt idx="2646">
                  <c:v>36698</c:v>
                </c:pt>
                <c:pt idx="2647">
                  <c:v>36699</c:v>
                </c:pt>
                <c:pt idx="2648">
                  <c:v>36700</c:v>
                </c:pt>
                <c:pt idx="2649">
                  <c:v>36703</c:v>
                </c:pt>
                <c:pt idx="2650">
                  <c:v>36704</c:v>
                </c:pt>
                <c:pt idx="2651">
                  <c:v>36705</c:v>
                </c:pt>
                <c:pt idx="2652">
                  <c:v>36706</c:v>
                </c:pt>
                <c:pt idx="2653">
                  <c:v>36707</c:v>
                </c:pt>
                <c:pt idx="2654">
                  <c:v>36710</c:v>
                </c:pt>
                <c:pt idx="2655">
                  <c:v>36712</c:v>
                </c:pt>
                <c:pt idx="2656">
                  <c:v>36713</c:v>
                </c:pt>
                <c:pt idx="2657">
                  <c:v>36714</c:v>
                </c:pt>
                <c:pt idx="2658">
                  <c:v>36717</c:v>
                </c:pt>
                <c:pt idx="2659">
                  <c:v>36718</c:v>
                </c:pt>
                <c:pt idx="2660">
                  <c:v>36719</c:v>
                </c:pt>
                <c:pt idx="2661">
                  <c:v>36720</c:v>
                </c:pt>
                <c:pt idx="2662">
                  <c:v>36721</c:v>
                </c:pt>
                <c:pt idx="2663">
                  <c:v>36724</c:v>
                </c:pt>
                <c:pt idx="2664">
                  <c:v>36725</c:v>
                </c:pt>
                <c:pt idx="2665">
                  <c:v>36726</c:v>
                </c:pt>
                <c:pt idx="2666">
                  <c:v>36727</c:v>
                </c:pt>
                <c:pt idx="2667">
                  <c:v>36728</c:v>
                </c:pt>
                <c:pt idx="2668">
                  <c:v>36731</c:v>
                </c:pt>
                <c:pt idx="2669">
                  <c:v>36732</c:v>
                </c:pt>
                <c:pt idx="2670">
                  <c:v>36733</c:v>
                </c:pt>
                <c:pt idx="2671">
                  <c:v>36734</c:v>
                </c:pt>
                <c:pt idx="2672">
                  <c:v>36735</c:v>
                </c:pt>
                <c:pt idx="2673">
                  <c:v>36738</c:v>
                </c:pt>
                <c:pt idx="2674">
                  <c:v>36739</c:v>
                </c:pt>
                <c:pt idx="2675">
                  <c:v>36740</c:v>
                </c:pt>
                <c:pt idx="2676">
                  <c:v>36741</c:v>
                </c:pt>
                <c:pt idx="2677">
                  <c:v>36742</c:v>
                </c:pt>
                <c:pt idx="2678">
                  <c:v>36745</c:v>
                </c:pt>
                <c:pt idx="2679">
                  <c:v>36746</c:v>
                </c:pt>
                <c:pt idx="2680">
                  <c:v>36747</c:v>
                </c:pt>
                <c:pt idx="2681">
                  <c:v>36748</c:v>
                </c:pt>
                <c:pt idx="2682">
                  <c:v>36749</c:v>
                </c:pt>
                <c:pt idx="2683">
                  <c:v>36752</c:v>
                </c:pt>
                <c:pt idx="2684">
                  <c:v>36753</c:v>
                </c:pt>
                <c:pt idx="2685">
                  <c:v>36754</c:v>
                </c:pt>
                <c:pt idx="2686">
                  <c:v>36755</c:v>
                </c:pt>
                <c:pt idx="2687">
                  <c:v>36756</c:v>
                </c:pt>
                <c:pt idx="2688">
                  <c:v>36759</c:v>
                </c:pt>
                <c:pt idx="2689">
                  <c:v>36760</c:v>
                </c:pt>
                <c:pt idx="2690">
                  <c:v>36761</c:v>
                </c:pt>
                <c:pt idx="2691">
                  <c:v>36762</c:v>
                </c:pt>
                <c:pt idx="2692">
                  <c:v>36763</c:v>
                </c:pt>
                <c:pt idx="2693">
                  <c:v>36766</c:v>
                </c:pt>
                <c:pt idx="2694">
                  <c:v>36767</c:v>
                </c:pt>
                <c:pt idx="2695">
                  <c:v>36768</c:v>
                </c:pt>
                <c:pt idx="2696">
                  <c:v>36769</c:v>
                </c:pt>
                <c:pt idx="2697">
                  <c:v>36770</c:v>
                </c:pt>
                <c:pt idx="2698">
                  <c:v>36774</c:v>
                </c:pt>
                <c:pt idx="2699">
                  <c:v>36775</c:v>
                </c:pt>
                <c:pt idx="2700">
                  <c:v>36776</c:v>
                </c:pt>
                <c:pt idx="2701">
                  <c:v>36777</c:v>
                </c:pt>
                <c:pt idx="2702">
                  <c:v>36780</c:v>
                </c:pt>
                <c:pt idx="2703">
                  <c:v>36781</c:v>
                </c:pt>
                <c:pt idx="2704">
                  <c:v>36782</c:v>
                </c:pt>
                <c:pt idx="2705">
                  <c:v>36783</c:v>
                </c:pt>
                <c:pt idx="2706">
                  <c:v>36784</c:v>
                </c:pt>
                <c:pt idx="2707">
                  <c:v>36787</c:v>
                </c:pt>
                <c:pt idx="2708">
                  <c:v>36788</c:v>
                </c:pt>
                <c:pt idx="2709">
                  <c:v>36789</c:v>
                </c:pt>
                <c:pt idx="2710">
                  <c:v>36790</c:v>
                </c:pt>
                <c:pt idx="2711">
                  <c:v>36791</c:v>
                </c:pt>
                <c:pt idx="2712">
                  <c:v>36794</c:v>
                </c:pt>
                <c:pt idx="2713">
                  <c:v>36795</c:v>
                </c:pt>
                <c:pt idx="2714">
                  <c:v>36796</c:v>
                </c:pt>
                <c:pt idx="2715">
                  <c:v>36797</c:v>
                </c:pt>
                <c:pt idx="2716">
                  <c:v>36798</c:v>
                </c:pt>
                <c:pt idx="2717">
                  <c:v>36801</c:v>
                </c:pt>
                <c:pt idx="2718">
                  <c:v>36802</c:v>
                </c:pt>
                <c:pt idx="2719">
                  <c:v>36803</c:v>
                </c:pt>
                <c:pt idx="2720">
                  <c:v>36804</c:v>
                </c:pt>
                <c:pt idx="2721">
                  <c:v>36805</c:v>
                </c:pt>
                <c:pt idx="2722">
                  <c:v>36808</c:v>
                </c:pt>
                <c:pt idx="2723">
                  <c:v>36809</c:v>
                </c:pt>
                <c:pt idx="2724">
                  <c:v>36810</c:v>
                </c:pt>
                <c:pt idx="2725">
                  <c:v>36811</c:v>
                </c:pt>
                <c:pt idx="2726">
                  <c:v>36812</c:v>
                </c:pt>
                <c:pt idx="2727">
                  <c:v>36815</c:v>
                </c:pt>
                <c:pt idx="2728">
                  <c:v>36816</c:v>
                </c:pt>
                <c:pt idx="2729">
                  <c:v>36817</c:v>
                </c:pt>
                <c:pt idx="2730">
                  <c:v>36818</c:v>
                </c:pt>
                <c:pt idx="2731">
                  <c:v>36819</c:v>
                </c:pt>
                <c:pt idx="2732">
                  <c:v>36822</c:v>
                </c:pt>
                <c:pt idx="2733">
                  <c:v>36823</c:v>
                </c:pt>
                <c:pt idx="2734">
                  <c:v>36824</c:v>
                </c:pt>
                <c:pt idx="2735">
                  <c:v>36825</c:v>
                </c:pt>
                <c:pt idx="2736">
                  <c:v>36826</c:v>
                </c:pt>
                <c:pt idx="2737">
                  <c:v>36829</c:v>
                </c:pt>
                <c:pt idx="2738">
                  <c:v>36830</c:v>
                </c:pt>
                <c:pt idx="2739">
                  <c:v>36831</c:v>
                </c:pt>
                <c:pt idx="2740">
                  <c:v>36832</c:v>
                </c:pt>
                <c:pt idx="2741">
                  <c:v>36833</c:v>
                </c:pt>
                <c:pt idx="2742">
                  <c:v>36836</c:v>
                </c:pt>
                <c:pt idx="2743">
                  <c:v>36837</c:v>
                </c:pt>
                <c:pt idx="2744">
                  <c:v>36838</c:v>
                </c:pt>
                <c:pt idx="2745">
                  <c:v>36839</c:v>
                </c:pt>
                <c:pt idx="2746">
                  <c:v>36840</c:v>
                </c:pt>
                <c:pt idx="2747">
                  <c:v>36843</c:v>
                </c:pt>
                <c:pt idx="2748">
                  <c:v>36844</c:v>
                </c:pt>
                <c:pt idx="2749">
                  <c:v>36845</c:v>
                </c:pt>
                <c:pt idx="2750">
                  <c:v>36846</c:v>
                </c:pt>
                <c:pt idx="2751">
                  <c:v>36847</c:v>
                </c:pt>
                <c:pt idx="2752">
                  <c:v>36850</c:v>
                </c:pt>
                <c:pt idx="2753">
                  <c:v>36851</c:v>
                </c:pt>
                <c:pt idx="2754">
                  <c:v>36852</c:v>
                </c:pt>
                <c:pt idx="2755">
                  <c:v>36854</c:v>
                </c:pt>
                <c:pt idx="2756">
                  <c:v>36857</c:v>
                </c:pt>
                <c:pt idx="2757">
                  <c:v>36858</c:v>
                </c:pt>
                <c:pt idx="2758">
                  <c:v>36859</c:v>
                </c:pt>
                <c:pt idx="2759">
                  <c:v>36860</c:v>
                </c:pt>
                <c:pt idx="2760">
                  <c:v>36861</c:v>
                </c:pt>
                <c:pt idx="2761">
                  <c:v>36864</c:v>
                </c:pt>
                <c:pt idx="2762">
                  <c:v>36865</c:v>
                </c:pt>
                <c:pt idx="2763">
                  <c:v>36866</c:v>
                </c:pt>
                <c:pt idx="2764">
                  <c:v>36867</c:v>
                </c:pt>
                <c:pt idx="2765">
                  <c:v>36868</c:v>
                </c:pt>
                <c:pt idx="2766">
                  <c:v>36871</c:v>
                </c:pt>
                <c:pt idx="2767">
                  <c:v>36872</c:v>
                </c:pt>
                <c:pt idx="2768">
                  <c:v>36873</c:v>
                </c:pt>
                <c:pt idx="2769">
                  <c:v>36874</c:v>
                </c:pt>
                <c:pt idx="2770">
                  <c:v>36875</c:v>
                </c:pt>
                <c:pt idx="2771">
                  <c:v>36878</c:v>
                </c:pt>
                <c:pt idx="2772">
                  <c:v>36879</c:v>
                </c:pt>
                <c:pt idx="2773">
                  <c:v>36880</c:v>
                </c:pt>
                <c:pt idx="2774">
                  <c:v>36881</c:v>
                </c:pt>
                <c:pt idx="2775">
                  <c:v>36882</c:v>
                </c:pt>
                <c:pt idx="2776">
                  <c:v>36886</c:v>
                </c:pt>
                <c:pt idx="2777">
                  <c:v>36887</c:v>
                </c:pt>
                <c:pt idx="2778">
                  <c:v>36888</c:v>
                </c:pt>
                <c:pt idx="2779">
                  <c:v>36889</c:v>
                </c:pt>
                <c:pt idx="2780">
                  <c:v>36893</c:v>
                </c:pt>
                <c:pt idx="2781">
                  <c:v>36894</c:v>
                </c:pt>
                <c:pt idx="2782">
                  <c:v>36895</c:v>
                </c:pt>
                <c:pt idx="2783">
                  <c:v>36896</c:v>
                </c:pt>
                <c:pt idx="2784">
                  <c:v>36899</c:v>
                </c:pt>
                <c:pt idx="2785">
                  <c:v>36900</c:v>
                </c:pt>
                <c:pt idx="2786">
                  <c:v>36901</c:v>
                </c:pt>
                <c:pt idx="2787">
                  <c:v>36902</c:v>
                </c:pt>
                <c:pt idx="2788">
                  <c:v>36903</c:v>
                </c:pt>
                <c:pt idx="2789">
                  <c:v>36907</c:v>
                </c:pt>
                <c:pt idx="2790">
                  <c:v>36908</c:v>
                </c:pt>
                <c:pt idx="2791">
                  <c:v>36909</c:v>
                </c:pt>
                <c:pt idx="2792">
                  <c:v>36910</c:v>
                </c:pt>
                <c:pt idx="2793">
                  <c:v>36913</c:v>
                </c:pt>
                <c:pt idx="2794">
                  <c:v>36914</c:v>
                </c:pt>
                <c:pt idx="2795">
                  <c:v>36915</c:v>
                </c:pt>
                <c:pt idx="2796">
                  <c:v>36916</c:v>
                </c:pt>
                <c:pt idx="2797">
                  <c:v>36917</c:v>
                </c:pt>
                <c:pt idx="2798">
                  <c:v>36920</c:v>
                </c:pt>
                <c:pt idx="2799">
                  <c:v>36921</c:v>
                </c:pt>
                <c:pt idx="2800">
                  <c:v>36922</c:v>
                </c:pt>
                <c:pt idx="2801">
                  <c:v>36923</c:v>
                </c:pt>
                <c:pt idx="2802">
                  <c:v>36924</c:v>
                </c:pt>
                <c:pt idx="2803">
                  <c:v>36927</c:v>
                </c:pt>
                <c:pt idx="2804">
                  <c:v>36928</c:v>
                </c:pt>
                <c:pt idx="2805">
                  <c:v>36929</c:v>
                </c:pt>
                <c:pt idx="2806">
                  <c:v>36930</c:v>
                </c:pt>
                <c:pt idx="2807">
                  <c:v>36931</c:v>
                </c:pt>
                <c:pt idx="2808">
                  <c:v>36934</c:v>
                </c:pt>
                <c:pt idx="2809">
                  <c:v>36935</c:v>
                </c:pt>
                <c:pt idx="2810">
                  <c:v>36936</c:v>
                </c:pt>
                <c:pt idx="2811">
                  <c:v>36937</c:v>
                </c:pt>
                <c:pt idx="2812">
                  <c:v>36938</c:v>
                </c:pt>
                <c:pt idx="2813">
                  <c:v>36942</c:v>
                </c:pt>
                <c:pt idx="2814">
                  <c:v>36943</c:v>
                </c:pt>
                <c:pt idx="2815">
                  <c:v>36944</c:v>
                </c:pt>
                <c:pt idx="2816">
                  <c:v>36945</c:v>
                </c:pt>
                <c:pt idx="2817">
                  <c:v>36948</c:v>
                </c:pt>
                <c:pt idx="2818">
                  <c:v>36949</c:v>
                </c:pt>
                <c:pt idx="2819">
                  <c:v>36950</c:v>
                </c:pt>
                <c:pt idx="2820">
                  <c:v>36951</c:v>
                </c:pt>
                <c:pt idx="2821">
                  <c:v>36952</c:v>
                </c:pt>
                <c:pt idx="2822">
                  <c:v>36955</c:v>
                </c:pt>
                <c:pt idx="2823">
                  <c:v>36956</c:v>
                </c:pt>
                <c:pt idx="2824">
                  <c:v>36957</c:v>
                </c:pt>
                <c:pt idx="2825">
                  <c:v>36958</c:v>
                </c:pt>
                <c:pt idx="2826">
                  <c:v>36959</c:v>
                </c:pt>
                <c:pt idx="2827">
                  <c:v>36962</c:v>
                </c:pt>
                <c:pt idx="2828">
                  <c:v>36963</c:v>
                </c:pt>
                <c:pt idx="2829">
                  <c:v>36964</c:v>
                </c:pt>
                <c:pt idx="2830">
                  <c:v>36965</c:v>
                </c:pt>
                <c:pt idx="2831">
                  <c:v>36966</c:v>
                </c:pt>
                <c:pt idx="2832">
                  <c:v>36969</c:v>
                </c:pt>
                <c:pt idx="2833">
                  <c:v>36970</c:v>
                </c:pt>
                <c:pt idx="2834">
                  <c:v>36971</c:v>
                </c:pt>
                <c:pt idx="2835">
                  <c:v>36972</c:v>
                </c:pt>
                <c:pt idx="2836">
                  <c:v>36973</c:v>
                </c:pt>
                <c:pt idx="2837">
                  <c:v>36976</c:v>
                </c:pt>
                <c:pt idx="2838">
                  <c:v>36977</c:v>
                </c:pt>
                <c:pt idx="2839">
                  <c:v>36978</c:v>
                </c:pt>
                <c:pt idx="2840">
                  <c:v>36979</c:v>
                </c:pt>
                <c:pt idx="2841">
                  <c:v>36980</c:v>
                </c:pt>
                <c:pt idx="2842">
                  <c:v>36983</c:v>
                </c:pt>
                <c:pt idx="2843">
                  <c:v>36984</c:v>
                </c:pt>
                <c:pt idx="2844">
                  <c:v>36985</c:v>
                </c:pt>
                <c:pt idx="2845">
                  <c:v>36986</c:v>
                </c:pt>
                <c:pt idx="2846">
                  <c:v>36987</c:v>
                </c:pt>
                <c:pt idx="2847">
                  <c:v>36990</c:v>
                </c:pt>
                <c:pt idx="2848">
                  <c:v>36991</c:v>
                </c:pt>
                <c:pt idx="2849">
                  <c:v>36992</c:v>
                </c:pt>
                <c:pt idx="2850">
                  <c:v>36993</c:v>
                </c:pt>
                <c:pt idx="2851">
                  <c:v>36997</c:v>
                </c:pt>
                <c:pt idx="2852">
                  <c:v>36998</c:v>
                </c:pt>
                <c:pt idx="2853">
                  <c:v>36999</c:v>
                </c:pt>
                <c:pt idx="2854">
                  <c:v>37000</c:v>
                </c:pt>
                <c:pt idx="2855">
                  <c:v>37001</c:v>
                </c:pt>
                <c:pt idx="2856">
                  <c:v>37004</c:v>
                </c:pt>
                <c:pt idx="2857">
                  <c:v>37005</c:v>
                </c:pt>
                <c:pt idx="2858">
                  <c:v>37006</c:v>
                </c:pt>
                <c:pt idx="2859">
                  <c:v>37007</c:v>
                </c:pt>
                <c:pt idx="2860">
                  <c:v>37008</c:v>
                </c:pt>
                <c:pt idx="2861">
                  <c:v>37011</c:v>
                </c:pt>
                <c:pt idx="2862">
                  <c:v>37012</c:v>
                </c:pt>
                <c:pt idx="2863">
                  <c:v>37013</c:v>
                </c:pt>
                <c:pt idx="2864">
                  <c:v>37014</c:v>
                </c:pt>
                <c:pt idx="2865">
                  <c:v>37015</c:v>
                </c:pt>
                <c:pt idx="2866">
                  <c:v>37018</c:v>
                </c:pt>
                <c:pt idx="2867">
                  <c:v>37019</c:v>
                </c:pt>
                <c:pt idx="2868">
                  <c:v>37020</c:v>
                </c:pt>
                <c:pt idx="2869">
                  <c:v>37021</c:v>
                </c:pt>
                <c:pt idx="2870">
                  <c:v>37022</c:v>
                </c:pt>
                <c:pt idx="2871">
                  <c:v>37025</c:v>
                </c:pt>
                <c:pt idx="2872">
                  <c:v>37026</c:v>
                </c:pt>
                <c:pt idx="2873">
                  <c:v>37027</c:v>
                </c:pt>
                <c:pt idx="2874">
                  <c:v>37028</c:v>
                </c:pt>
                <c:pt idx="2875">
                  <c:v>37029</c:v>
                </c:pt>
                <c:pt idx="2876">
                  <c:v>37032</c:v>
                </c:pt>
                <c:pt idx="2877">
                  <c:v>37033</c:v>
                </c:pt>
                <c:pt idx="2878">
                  <c:v>37034</c:v>
                </c:pt>
                <c:pt idx="2879">
                  <c:v>37035</c:v>
                </c:pt>
                <c:pt idx="2880">
                  <c:v>37036</c:v>
                </c:pt>
                <c:pt idx="2881">
                  <c:v>37040</c:v>
                </c:pt>
                <c:pt idx="2882">
                  <c:v>37041</c:v>
                </c:pt>
                <c:pt idx="2883">
                  <c:v>37042</c:v>
                </c:pt>
                <c:pt idx="2884">
                  <c:v>37043</c:v>
                </c:pt>
                <c:pt idx="2885">
                  <c:v>37046</c:v>
                </c:pt>
                <c:pt idx="2886">
                  <c:v>37047</c:v>
                </c:pt>
                <c:pt idx="2887">
                  <c:v>37048</c:v>
                </c:pt>
                <c:pt idx="2888">
                  <c:v>37049</c:v>
                </c:pt>
                <c:pt idx="2889">
                  <c:v>37050</c:v>
                </c:pt>
                <c:pt idx="2890">
                  <c:v>37053</c:v>
                </c:pt>
                <c:pt idx="2891">
                  <c:v>37054</c:v>
                </c:pt>
                <c:pt idx="2892">
                  <c:v>37055</c:v>
                </c:pt>
                <c:pt idx="2893">
                  <c:v>37056</c:v>
                </c:pt>
                <c:pt idx="2894">
                  <c:v>37057</c:v>
                </c:pt>
                <c:pt idx="2895">
                  <c:v>37060</c:v>
                </c:pt>
                <c:pt idx="2896">
                  <c:v>37061</c:v>
                </c:pt>
                <c:pt idx="2897">
                  <c:v>37062</c:v>
                </c:pt>
                <c:pt idx="2898">
                  <c:v>37063</c:v>
                </c:pt>
                <c:pt idx="2899">
                  <c:v>37064</c:v>
                </c:pt>
                <c:pt idx="2900">
                  <c:v>37067</c:v>
                </c:pt>
                <c:pt idx="2901">
                  <c:v>37068</c:v>
                </c:pt>
                <c:pt idx="2902">
                  <c:v>37069</c:v>
                </c:pt>
                <c:pt idx="2903">
                  <c:v>37070</c:v>
                </c:pt>
                <c:pt idx="2904">
                  <c:v>37071</c:v>
                </c:pt>
                <c:pt idx="2905">
                  <c:v>37074</c:v>
                </c:pt>
                <c:pt idx="2906">
                  <c:v>37075</c:v>
                </c:pt>
                <c:pt idx="2907">
                  <c:v>37077</c:v>
                </c:pt>
                <c:pt idx="2908">
                  <c:v>37078</c:v>
                </c:pt>
                <c:pt idx="2909">
                  <c:v>37081</c:v>
                </c:pt>
                <c:pt idx="2910">
                  <c:v>37082</c:v>
                </c:pt>
                <c:pt idx="2911">
                  <c:v>37083</c:v>
                </c:pt>
                <c:pt idx="2912">
                  <c:v>37084</c:v>
                </c:pt>
                <c:pt idx="2913">
                  <c:v>37085</c:v>
                </c:pt>
                <c:pt idx="2914">
                  <c:v>37088</c:v>
                </c:pt>
                <c:pt idx="2915">
                  <c:v>37089</c:v>
                </c:pt>
                <c:pt idx="2916">
                  <c:v>37090</c:v>
                </c:pt>
                <c:pt idx="2917">
                  <c:v>37091</c:v>
                </c:pt>
                <c:pt idx="2918">
                  <c:v>37092</c:v>
                </c:pt>
                <c:pt idx="2919">
                  <c:v>37095</c:v>
                </c:pt>
                <c:pt idx="2920">
                  <c:v>37096</c:v>
                </c:pt>
                <c:pt idx="2921">
                  <c:v>37097</c:v>
                </c:pt>
                <c:pt idx="2922">
                  <c:v>37098</c:v>
                </c:pt>
                <c:pt idx="2923">
                  <c:v>37099</c:v>
                </c:pt>
                <c:pt idx="2924">
                  <c:v>37102</c:v>
                </c:pt>
                <c:pt idx="2925">
                  <c:v>37103</c:v>
                </c:pt>
                <c:pt idx="2926">
                  <c:v>37104</c:v>
                </c:pt>
                <c:pt idx="2927">
                  <c:v>37105</c:v>
                </c:pt>
                <c:pt idx="2928">
                  <c:v>37106</c:v>
                </c:pt>
                <c:pt idx="2929">
                  <c:v>37109</c:v>
                </c:pt>
                <c:pt idx="2930">
                  <c:v>37110</c:v>
                </c:pt>
                <c:pt idx="2931">
                  <c:v>37111</c:v>
                </c:pt>
                <c:pt idx="2932">
                  <c:v>37112</c:v>
                </c:pt>
                <c:pt idx="2933">
                  <c:v>37113</c:v>
                </c:pt>
                <c:pt idx="2934">
                  <c:v>37116</c:v>
                </c:pt>
                <c:pt idx="2935">
                  <c:v>37117</c:v>
                </c:pt>
                <c:pt idx="2936">
                  <c:v>37118</c:v>
                </c:pt>
                <c:pt idx="2937">
                  <c:v>37119</c:v>
                </c:pt>
                <c:pt idx="2938">
                  <c:v>37120</c:v>
                </c:pt>
                <c:pt idx="2939">
                  <c:v>37123</c:v>
                </c:pt>
                <c:pt idx="2940">
                  <c:v>37124</c:v>
                </c:pt>
                <c:pt idx="2941">
                  <c:v>37125</c:v>
                </c:pt>
                <c:pt idx="2942">
                  <c:v>37126</c:v>
                </c:pt>
                <c:pt idx="2943">
                  <c:v>37127</c:v>
                </c:pt>
                <c:pt idx="2944">
                  <c:v>37130</c:v>
                </c:pt>
                <c:pt idx="2945">
                  <c:v>37131</c:v>
                </c:pt>
                <c:pt idx="2946">
                  <c:v>37132</c:v>
                </c:pt>
                <c:pt idx="2947">
                  <c:v>37133</c:v>
                </c:pt>
                <c:pt idx="2948">
                  <c:v>37134</c:v>
                </c:pt>
                <c:pt idx="2949">
                  <c:v>37138</c:v>
                </c:pt>
                <c:pt idx="2950">
                  <c:v>37139</c:v>
                </c:pt>
                <c:pt idx="2951">
                  <c:v>37140</c:v>
                </c:pt>
                <c:pt idx="2952">
                  <c:v>37141</c:v>
                </c:pt>
                <c:pt idx="2953">
                  <c:v>37144</c:v>
                </c:pt>
                <c:pt idx="2954">
                  <c:v>37151</c:v>
                </c:pt>
                <c:pt idx="2955">
                  <c:v>37152</c:v>
                </c:pt>
                <c:pt idx="2956">
                  <c:v>37153</c:v>
                </c:pt>
                <c:pt idx="2957">
                  <c:v>37154</c:v>
                </c:pt>
                <c:pt idx="2958">
                  <c:v>37155</c:v>
                </c:pt>
                <c:pt idx="2959">
                  <c:v>37158</c:v>
                </c:pt>
                <c:pt idx="2960">
                  <c:v>37159</c:v>
                </c:pt>
                <c:pt idx="2961">
                  <c:v>37160</c:v>
                </c:pt>
                <c:pt idx="2962">
                  <c:v>37161</c:v>
                </c:pt>
                <c:pt idx="2963">
                  <c:v>37162</c:v>
                </c:pt>
                <c:pt idx="2964">
                  <c:v>37165</c:v>
                </c:pt>
                <c:pt idx="2965">
                  <c:v>37166</c:v>
                </c:pt>
                <c:pt idx="2966">
                  <c:v>37167</c:v>
                </c:pt>
                <c:pt idx="2967">
                  <c:v>37168</c:v>
                </c:pt>
                <c:pt idx="2968">
                  <c:v>37169</c:v>
                </c:pt>
                <c:pt idx="2969">
                  <c:v>37172</c:v>
                </c:pt>
                <c:pt idx="2970">
                  <c:v>37173</c:v>
                </c:pt>
                <c:pt idx="2971">
                  <c:v>37174</c:v>
                </c:pt>
                <c:pt idx="2972">
                  <c:v>37175</c:v>
                </c:pt>
                <c:pt idx="2973">
                  <c:v>37176</c:v>
                </c:pt>
                <c:pt idx="2974">
                  <c:v>37179</c:v>
                </c:pt>
                <c:pt idx="2975">
                  <c:v>37180</c:v>
                </c:pt>
                <c:pt idx="2976">
                  <c:v>37181</c:v>
                </c:pt>
                <c:pt idx="2977">
                  <c:v>37182</c:v>
                </c:pt>
                <c:pt idx="2978">
                  <c:v>37183</c:v>
                </c:pt>
                <c:pt idx="2979">
                  <c:v>37186</c:v>
                </c:pt>
                <c:pt idx="2980">
                  <c:v>37187</c:v>
                </c:pt>
                <c:pt idx="2981">
                  <c:v>37188</c:v>
                </c:pt>
                <c:pt idx="2982">
                  <c:v>37189</c:v>
                </c:pt>
                <c:pt idx="2983">
                  <c:v>37190</c:v>
                </c:pt>
                <c:pt idx="2984">
                  <c:v>37193</c:v>
                </c:pt>
                <c:pt idx="2985">
                  <c:v>37194</c:v>
                </c:pt>
                <c:pt idx="2986">
                  <c:v>37195</c:v>
                </c:pt>
                <c:pt idx="2987">
                  <c:v>37196</c:v>
                </c:pt>
                <c:pt idx="2988">
                  <c:v>37197</c:v>
                </c:pt>
                <c:pt idx="2989">
                  <c:v>37200</c:v>
                </c:pt>
                <c:pt idx="2990">
                  <c:v>37201</c:v>
                </c:pt>
                <c:pt idx="2991">
                  <c:v>37202</c:v>
                </c:pt>
                <c:pt idx="2992">
                  <c:v>37203</c:v>
                </c:pt>
                <c:pt idx="2993">
                  <c:v>37204</c:v>
                </c:pt>
                <c:pt idx="2994">
                  <c:v>37207</c:v>
                </c:pt>
                <c:pt idx="2995">
                  <c:v>37208</c:v>
                </c:pt>
                <c:pt idx="2996">
                  <c:v>37209</c:v>
                </c:pt>
                <c:pt idx="2997">
                  <c:v>37210</c:v>
                </c:pt>
                <c:pt idx="2998">
                  <c:v>37211</c:v>
                </c:pt>
                <c:pt idx="2999">
                  <c:v>37214</c:v>
                </c:pt>
                <c:pt idx="3000">
                  <c:v>37215</c:v>
                </c:pt>
                <c:pt idx="3001">
                  <c:v>37216</c:v>
                </c:pt>
                <c:pt idx="3002">
                  <c:v>37218</c:v>
                </c:pt>
                <c:pt idx="3003">
                  <c:v>37221</c:v>
                </c:pt>
                <c:pt idx="3004">
                  <c:v>37222</c:v>
                </c:pt>
                <c:pt idx="3005">
                  <c:v>37223</c:v>
                </c:pt>
                <c:pt idx="3006">
                  <c:v>37224</c:v>
                </c:pt>
                <c:pt idx="3007">
                  <c:v>37225</c:v>
                </c:pt>
                <c:pt idx="3008">
                  <c:v>37228</c:v>
                </c:pt>
                <c:pt idx="3009">
                  <c:v>37229</c:v>
                </c:pt>
                <c:pt idx="3010">
                  <c:v>37230</c:v>
                </c:pt>
                <c:pt idx="3011">
                  <c:v>37231</c:v>
                </c:pt>
                <c:pt idx="3012">
                  <c:v>37232</c:v>
                </c:pt>
                <c:pt idx="3013">
                  <c:v>37235</c:v>
                </c:pt>
                <c:pt idx="3014">
                  <c:v>37236</c:v>
                </c:pt>
                <c:pt idx="3015">
                  <c:v>37237</c:v>
                </c:pt>
                <c:pt idx="3016">
                  <c:v>37238</c:v>
                </c:pt>
                <c:pt idx="3017">
                  <c:v>37239</c:v>
                </c:pt>
                <c:pt idx="3018">
                  <c:v>37242</c:v>
                </c:pt>
                <c:pt idx="3019">
                  <c:v>37243</c:v>
                </c:pt>
                <c:pt idx="3020">
                  <c:v>37244</c:v>
                </c:pt>
                <c:pt idx="3021">
                  <c:v>37245</c:v>
                </c:pt>
                <c:pt idx="3022">
                  <c:v>37246</c:v>
                </c:pt>
                <c:pt idx="3023">
                  <c:v>37249</c:v>
                </c:pt>
                <c:pt idx="3024">
                  <c:v>37251</c:v>
                </c:pt>
                <c:pt idx="3025">
                  <c:v>37252</c:v>
                </c:pt>
                <c:pt idx="3026">
                  <c:v>37253</c:v>
                </c:pt>
                <c:pt idx="3027">
                  <c:v>37256</c:v>
                </c:pt>
                <c:pt idx="3028">
                  <c:v>37258</c:v>
                </c:pt>
                <c:pt idx="3029">
                  <c:v>37259</c:v>
                </c:pt>
                <c:pt idx="3030">
                  <c:v>37260</c:v>
                </c:pt>
                <c:pt idx="3031">
                  <c:v>37263</c:v>
                </c:pt>
                <c:pt idx="3032">
                  <c:v>37264</c:v>
                </c:pt>
                <c:pt idx="3033">
                  <c:v>37265</c:v>
                </c:pt>
                <c:pt idx="3034">
                  <c:v>37266</c:v>
                </c:pt>
                <c:pt idx="3035">
                  <c:v>37267</c:v>
                </c:pt>
                <c:pt idx="3036">
                  <c:v>37270</c:v>
                </c:pt>
                <c:pt idx="3037">
                  <c:v>37271</c:v>
                </c:pt>
                <c:pt idx="3038">
                  <c:v>37272</c:v>
                </c:pt>
                <c:pt idx="3039">
                  <c:v>37273</c:v>
                </c:pt>
                <c:pt idx="3040">
                  <c:v>37274</c:v>
                </c:pt>
                <c:pt idx="3041">
                  <c:v>37278</c:v>
                </c:pt>
                <c:pt idx="3042">
                  <c:v>37279</c:v>
                </c:pt>
                <c:pt idx="3043">
                  <c:v>37280</c:v>
                </c:pt>
                <c:pt idx="3044">
                  <c:v>37281</c:v>
                </c:pt>
                <c:pt idx="3045">
                  <c:v>37284</c:v>
                </c:pt>
                <c:pt idx="3046">
                  <c:v>37285</c:v>
                </c:pt>
                <c:pt idx="3047">
                  <c:v>37286</c:v>
                </c:pt>
                <c:pt idx="3048">
                  <c:v>37287</c:v>
                </c:pt>
                <c:pt idx="3049">
                  <c:v>37288</c:v>
                </c:pt>
                <c:pt idx="3050">
                  <c:v>37291</c:v>
                </c:pt>
                <c:pt idx="3051">
                  <c:v>37292</c:v>
                </c:pt>
                <c:pt idx="3052">
                  <c:v>37293</c:v>
                </c:pt>
                <c:pt idx="3053">
                  <c:v>37294</c:v>
                </c:pt>
                <c:pt idx="3054">
                  <c:v>37295</c:v>
                </c:pt>
                <c:pt idx="3055">
                  <c:v>37298</c:v>
                </c:pt>
                <c:pt idx="3056">
                  <c:v>37299</c:v>
                </c:pt>
                <c:pt idx="3057">
                  <c:v>37300</c:v>
                </c:pt>
                <c:pt idx="3058">
                  <c:v>37301</c:v>
                </c:pt>
                <c:pt idx="3059">
                  <c:v>37302</c:v>
                </c:pt>
                <c:pt idx="3060">
                  <c:v>37306</c:v>
                </c:pt>
                <c:pt idx="3061">
                  <c:v>37307</c:v>
                </c:pt>
                <c:pt idx="3062">
                  <c:v>37308</c:v>
                </c:pt>
                <c:pt idx="3063">
                  <c:v>37309</c:v>
                </c:pt>
                <c:pt idx="3064">
                  <c:v>37312</c:v>
                </c:pt>
                <c:pt idx="3065">
                  <c:v>37313</c:v>
                </c:pt>
                <c:pt idx="3066">
                  <c:v>37314</c:v>
                </c:pt>
                <c:pt idx="3067">
                  <c:v>37315</c:v>
                </c:pt>
                <c:pt idx="3068">
                  <c:v>37316</c:v>
                </c:pt>
                <c:pt idx="3069">
                  <c:v>37319</c:v>
                </c:pt>
                <c:pt idx="3070">
                  <c:v>37320</c:v>
                </c:pt>
                <c:pt idx="3071">
                  <c:v>37321</c:v>
                </c:pt>
                <c:pt idx="3072">
                  <c:v>37322</c:v>
                </c:pt>
                <c:pt idx="3073">
                  <c:v>37323</c:v>
                </c:pt>
                <c:pt idx="3074">
                  <c:v>37326</c:v>
                </c:pt>
                <c:pt idx="3075">
                  <c:v>37327</c:v>
                </c:pt>
                <c:pt idx="3076">
                  <c:v>37328</c:v>
                </c:pt>
                <c:pt idx="3077">
                  <c:v>37329</c:v>
                </c:pt>
                <c:pt idx="3078">
                  <c:v>37330</c:v>
                </c:pt>
                <c:pt idx="3079">
                  <c:v>37333</c:v>
                </c:pt>
                <c:pt idx="3080">
                  <c:v>37334</c:v>
                </c:pt>
                <c:pt idx="3081">
                  <c:v>37335</c:v>
                </c:pt>
                <c:pt idx="3082">
                  <c:v>37336</c:v>
                </c:pt>
                <c:pt idx="3083">
                  <c:v>37337</c:v>
                </c:pt>
                <c:pt idx="3084">
                  <c:v>37340</c:v>
                </c:pt>
                <c:pt idx="3085">
                  <c:v>37341</c:v>
                </c:pt>
                <c:pt idx="3086">
                  <c:v>37342</c:v>
                </c:pt>
                <c:pt idx="3087">
                  <c:v>37343</c:v>
                </c:pt>
                <c:pt idx="3088">
                  <c:v>37347</c:v>
                </c:pt>
                <c:pt idx="3089">
                  <c:v>37348</c:v>
                </c:pt>
                <c:pt idx="3090">
                  <c:v>37349</c:v>
                </c:pt>
                <c:pt idx="3091">
                  <c:v>37350</c:v>
                </c:pt>
                <c:pt idx="3092">
                  <c:v>37351</c:v>
                </c:pt>
                <c:pt idx="3093">
                  <c:v>37354</c:v>
                </c:pt>
                <c:pt idx="3094">
                  <c:v>37355</c:v>
                </c:pt>
                <c:pt idx="3095">
                  <c:v>37356</c:v>
                </c:pt>
                <c:pt idx="3096">
                  <c:v>37357</c:v>
                </c:pt>
                <c:pt idx="3097">
                  <c:v>37358</c:v>
                </c:pt>
                <c:pt idx="3098">
                  <c:v>37361</c:v>
                </c:pt>
                <c:pt idx="3099">
                  <c:v>37362</c:v>
                </c:pt>
                <c:pt idx="3100">
                  <c:v>37363</c:v>
                </c:pt>
                <c:pt idx="3101">
                  <c:v>37364</c:v>
                </c:pt>
                <c:pt idx="3102">
                  <c:v>37365</c:v>
                </c:pt>
                <c:pt idx="3103">
                  <c:v>37368</c:v>
                </c:pt>
                <c:pt idx="3104">
                  <c:v>37369</c:v>
                </c:pt>
                <c:pt idx="3105">
                  <c:v>37370</c:v>
                </c:pt>
                <c:pt idx="3106">
                  <c:v>37371</c:v>
                </c:pt>
                <c:pt idx="3107">
                  <c:v>37372</c:v>
                </c:pt>
                <c:pt idx="3108">
                  <c:v>37375</c:v>
                </c:pt>
                <c:pt idx="3109">
                  <c:v>37376</c:v>
                </c:pt>
                <c:pt idx="3110">
                  <c:v>37377</c:v>
                </c:pt>
                <c:pt idx="3111">
                  <c:v>37378</c:v>
                </c:pt>
                <c:pt idx="3112">
                  <c:v>37379</c:v>
                </c:pt>
                <c:pt idx="3113">
                  <c:v>37382</c:v>
                </c:pt>
                <c:pt idx="3114">
                  <c:v>37383</c:v>
                </c:pt>
                <c:pt idx="3115">
                  <c:v>37384</c:v>
                </c:pt>
                <c:pt idx="3116">
                  <c:v>37385</c:v>
                </c:pt>
                <c:pt idx="3117">
                  <c:v>37386</c:v>
                </c:pt>
                <c:pt idx="3118">
                  <c:v>37389</c:v>
                </c:pt>
                <c:pt idx="3119">
                  <c:v>37390</c:v>
                </c:pt>
                <c:pt idx="3120">
                  <c:v>37391</c:v>
                </c:pt>
                <c:pt idx="3121">
                  <c:v>37392</c:v>
                </c:pt>
                <c:pt idx="3122">
                  <c:v>37393</c:v>
                </c:pt>
                <c:pt idx="3123">
                  <c:v>37396</c:v>
                </c:pt>
                <c:pt idx="3124">
                  <c:v>37397</c:v>
                </c:pt>
                <c:pt idx="3125">
                  <c:v>37398</c:v>
                </c:pt>
                <c:pt idx="3126">
                  <c:v>37399</c:v>
                </c:pt>
                <c:pt idx="3127">
                  <c:v>37400</c:v>
                </c:pt>
                <c:pt idx="3128">
                  <c:v>37404</c:v>
                </c:pt>
                <c:pt idx="3129">
                  <c:v>37405</c:v>
                </c:pt>
                <c:pt idx="3130">
                  <c:v>37406</c:v>
                </c:pt>
                <c:pt idx="3131">
                  <c:v>37407</c:v>
                </c:pt>
                <c:pt idx="3132">
                  <c:v>37410</c:v>
                </c:pt>
                <c:pt idx="3133">
                  <c:v>37411</c:v>
                </c:pt>
                <c:pt idx="3134">
                  <c:v>37412</c:v>
                </c:pt>
                <c:pt idx="3135">
                  <c:v>37413</c:v>
                </c:pt>
                <c:pt idx="3136">
                  <c:v>37414</c:v>
                </c:pt>
                <c:pt idx="3137">
                  <c:v>37417</c:v>
                </c:pt>
                <c:pt idx="3138">
                  <c:v>37418</c:v>
                </c:pt>
                <c:pt idx="3139">
                  <c:v>37419</c:v>
                </c:pt>
                <c:pt idx="3140">
                  <c:v>37420</c:v>
                </c:pt>
                <c:pt idx="3141">
                  <c:v>37421</c:v>
                </c:pt>
                <c:pt idx="3142">
                  <c:v>37424</c:v>
                </c:pt>
                <c:pt idx="3143">
                  <c:v>37425</c:v>
                </c:pt>
                <c:pt idx="3144">
                  <c:v>37426</c:v>
                </c:pt>
                <c:pt idx="3145">
                  <c:v>37427</c:v>
                </c:pt>
                <c:pt idx="3146">
                  <c:v>37428</c:v>
                </c:pt>
                <c:pt idx="3147">
                  <c:v>37431</c:v>
                </c:pt>
                <c:pt idx="3148">
                  <c:v>37432</c:v>
                </c:pt>
                <c:pt idx="3149">
                  <c:v>37433</c:v>
                </c:pt>
                <c:pt idx="3150">
                  <c:v>37434</c:v>
                </c:pt>
                <c:pt idx="3151">
                  <c:v>37435</c:v>
                </c:pt>
                <c:pt idx="3152">
                  <c:v>37438</c:v>
                </c:pt>
                <c:pt idx="3153">
                  <c:v>37439</c:v>
                </c:pt>
                <c:pt idx="3154">
                  <c:v>37440</c:v>
                </c:pt>
                <c:pt idx="3155">
                  <c:v>37442</c:v>
                </c:pt>
                <c:pt idx="3156">
                  <c:v>37445</c:v>
                </c:pt>
                <c:pt idx="3157">
                  <c:v>37446</c:v>
                </c:pt>
                <c:pt idx="3158">
                  <c:v>37447</c:v>
                </c:pt>
                <c:pt idx="3159">
                  <c:v>37448</c:v>
                </c:pt>
                <c:pt idx="3160">
                  <c:v>37449</c:v>
                </c:pt>
                <c:pt idx="3161">
                  <c:v>37452</c:v>
                </c:pt>
                <c:pt idx="3162">
                  <c:v>37453</c:v>
                </c:pt>
                <c:pt idx="3163">
                  <c:v>37454</c:v>
                </c:pt>
                <c:pt idx="3164">
                  <c:v>37455</c:v>
                </c:pt>
                <c:pt idx="3165">
                  <c:v>37456</c:v>
                </c:pt>
                <c:pt idx="3166">
                  <c:v>37459</c:v>
                </c:pt>
                <c:pt idx="3167">
                  <c:v>37460</c:v>
                </c:pt>
                <c:pt idx="3168">
                  <c:v>37461</c:v>
                </c:pt>
                <c:pt idx="3169">
                  <c:v>37462</c:v>
                </c:pt>
                <c:pt idx="3170">
                  <c:v>37463</c:v>
                </c:pt>
                <c:pt idx="3171">
                  <c:v>37466</c:v>
                </c:pt>
                <c:pt idx="3172">
                  <c:v>37467</c:v>
                </c:pt>
                <c:pt idx="3173">
                  <c:v>37468</c:v>
                </c:pt>
                <c:pt idx="3174">
                  <c:v>37469</c:v>
                </c:pt>
                <c:pt idx="3175">
                  <c:v>37470</c:v>
                </c:pt>
                <c:pt idx="3176">
                  <c:v>37473</c:v>
                </c:pt>
                <c:pt idx="3177">
                  <c:v>37474</c:v>
                </c:pt>
                <c:pt idx="3178">
                  <c:v>37475</c:v>
                </c:pt>
                <c:pt idx="3179">
                  <c:v>37476</c:v>
                </c:pt>
                <c:pt idx="3180">
                  <c:v>37477</c:v>
                </c:pt>
                <c:pt idx="3181">
                  <c:v>37480</c:v>
                </c:pt>
                <c:pt idx="3182">
                  <c:v>37481</c:v>
                </c:pt>
                <c:pt idx="3183">
                  <c:v>37482</c:v>
                </c:pt>
                <c:pt idx="3184">
                  <c:v>37483</c:v>
                </c:pt>
                <c:pt idx="3185">
                  <c:v>37484</c:v>
                </c:pt>
                <c:pt idx="3186">
                  <c:v>37487</c:v>
                </c:pt>
                <c:pt idx="3187">
                  <c:v>37488</c:v>
                </c:pt>
                <c:pt idx="3188">
                  <c:v>37489</c:v>
                </c:pt>
                <c:pt idx="3189">
                  <c:v>37490</c:v>
                </c:pt>
                <c:pt idx="3190">
                  <c:v>37491</c:v>
                </c:pt>
                <c:pt idx="3191">
                  <c:v>37494</c:v>
                </c:pt>
                <c:pt idx="3192">
                  <c:v>37495</c:v>
                </c:pt>
                <c:pt idx="3193">
                  <c:v>37496</c:v>
                </c:pt>
                <c:pt idx="3194">
                  <c:v>37497</c:v>
                </c:pt>
                <c:pt idx="3195">
                  <c:v>37498</c:v>
                </c:pt>
                <c:pt idx="3196">
                  <c:v>37502</c:v>
                </c:pt>
                <c:pt idx="3197">
                  <c:v>37503</c:v>
                </c:pt>
                <c:pt idx="3198">
                  <c:v>37504</c:v>
                </c:pt>
                <c:pt idx="3199">
                  <c:v>37505</c:v>
                </c:pt>
                <c:pt idx="3200">
                  <c:v>37508</c:v>
                </c:pt>
                <c:pt idx="3201">
                  <c:v>37509</c:v>
                </c:pt>
                <c:pt idx="3202">
                  <c:v>37510</c:v>
                </c:pt>
                <c:pt idx="3203">
                  <c:v>37511</c:v>
                </c:pt>
                <c:pt idx="3204">
                  <c:v>37512</c:v>
                </c:pt>
                <c:pt idx="3205">
                  <c:v>37515</c:v>
                </c:pt>
                <c:pt idx="3206">
                  <c:v>37516</c:v>
                </c:pt>
                <c:pt idx="3207">
                  <c:v>37517</c:v>
                </c:pt>
                <c:pt idx="3208">
                  <c:v>37518</c:v>
                </c:pt>
                <c:pt idx="3209">
                  <c:v>37519</c:v>
                </c:pt>
                <c:pt idx="3210">
                  <c:v>37522</c:v>
                </c:pt>
                <c:pt idx="3211">
                  <c:v>37523</c:v>
                </c:pt>
                <c:pt idx="3212">
                  <c:v>37524</c:v>
                </c:pt>
                <c:pt idx="3213">
                  <c:v>37525</c:v>
                </c:pt>
                <c:pt idx="3214">
                  <c:v>37526</c:v>
                </c:pt>
                <c:pt idx="3215">
                  <c:v>37529</c:v>
                </c:pt>
                <c:pt idx="3216">
                  <c:v>37530</c:v>
                </c:pt>
                <c:pt idx="3217">
                  <c:v>37531</c:v>
                </c:pt>
                <c:pt idx="3218">
                  <c:v>37532</c:v>
                </c:pt>
                <c:pt idx="3219">
                  <c:v>37533</c:v>
                </c:pt>
                <c:pt idx="3220">
                  <c:v>37536</c:v>
                </c:pt>
                <c:pt idx="3221">
                  <c:v>37537</c:v>
                </c:pt>
                <c:pt idx="3222">
                  <c:v>37538</c:v>
                </c:pt>
                <c:pt idx="3223">
                  <c:v>37539</c:v>
                </c:pt>
                <c:pt idx="3224">
                  <c:v>37540</c:v>
                </c:pt>
                <c:pt idx="3225">
                  <c:v>37543</c:v>
                </c:pt>
                <c:pt idx="3226">
                  <c:v>37544</c:v>
                </c:pt>
                <c:pt idx="3227">
                  <c:v>37545</c:v>
                </c:pt>
                <c:pt idx="3228">
                  <c:v>37546</c:v>
                </c:pt>
                <c:pt idx="3229">
                  <c:v>37547</c:v>
                </c:pt>
                <c:pt idx="3230">
                  <c:v>37550</c:v>
                </c:pt>
                <c:pt idx="3231">
                  <c:v>37551</c:v>
                </c:pt>
                <c:pt idx="3232">
                  <c:v>37552</c:v>
                </c:pt>
                <c:pt idx="3233">
                  <c:v>37553</c:v>
                </c:pt>
                <c:pt idx="3234">
                  <c:v>37554</c:v>
                </c:pt>
                <c:pt idx="3235">
                  <c:v>37557</c:v>
                </c:pt>
                <c:pt idx="3236">
                  <c:v>37558</c:v>
                </c:pt>
                <c:pt idx="3237">
                  <c:v>37559</c:v>
                </c:pt>
                <c:pt idx="3238">
                  <c:v>37560</c:v>
                </c:pt>
                <c:pt idx="3239">
                  <c:v>37561</c:v>
                </c:pt>
                <c:pt idx="3240">
                  <c:v>37564</c:v>
                </c:pt>
                <c:pt idx="3241">
                  <c:v>37565</c:v>
                </c:pt>
                <c:pt idx="3242">
                  <c:v>37566</c:v>
                </c:pt>
                <c:pt idx="3243">
                  <c:v>37567</c:v>
                </c:pt>
                <c:pt idx="3244">
                  <c:v>37568</c:v>
                </c:pt>
                <c:pt idx="3245">
                  <c:v>37571</c:v>
                </c:pt>
                <c:pt idx="3246">
                  <c:v>37572</c:v>
                </c:pt>
                <c:pt idx="3247">
                  <c:v>37573</c:v>
                </c:pt>
                <c:pt idx="3248">
                  <c:v>37574</c:v>
                </c:pt>
                <c:pt idx="3249">
                  <c:v>37575</c:v>
                </c:pt>
                <c:pt idx="3250">
                  <c:v>37578</c:v>
                </c:pt>
                <c:pt idx="3251">
                  <c:v>37579</c:v>
                </c:pt>
                <c:pt idx="3252">
                  <c:v>37580</c:v>
                </c:pt>
                <c:pt idx="3253">
                  <c:v>37581</c:v>
                </c:pt>
                <c:pt idx="3254">
                  <c:v>37582</c:v>
                </c:pt>
                <c:pt idx="3255">
                  <c:v>37585</c:v>
                </c:pt>
                <c:pt idx="3256">
                  <c:v>37586</c:v>
                </c:pt>
                <c:pt idx="3257">
                  <c:v>37587</c:v>
                </c:pt>
                <c:pt idx="3258">
                  <c:v>37589</c:v>
                </c:pt>
                <c:pt idx="3259">
                  <c:v>37592</c:v>
                </c:pt>
                <c:pt idx="3260">
                  <c:v>37593</c:v>
                </c:pt>
                <c:pt idx="3261">
                  <c:v>37594</c:v>
                </c:pt>
                <c:pt idx="3262">
                  <c:v>37595</c:v>
                </c:pt>
                <c:pt idx="3263">
                  <c:v>37596</c:v>
                </c:pt>
                <c:pt idx="3264">
                  <c:v>37599</c:v>
                </c:pt>
                <c:pt idx="3265">
                  <c:v>37600</c:v>
                </c:pt>
                <c:pt idx="3266">
                  <c:v>37601</c:v>
                </c:pt>
                <c:pt idx="3267">
                  <c:v>37602</c:v>
                </c:pt>
                <c:pt idx="3268">
                  <c:v>37603</c:v>
                </c:pt>
                <c:pt idx="3269">
                  <c:v>37606</c:v>
                </c:pt>
                <c:pt idx="3270">
                  <c:v>37607</c:v>
                </c:pt>
                <c:pt idx="3271">
                  <c:v>37608</c:v>
                </c:pt>
                <c:pt idx="3272">
                  <c:v>37609</c:v>
                </c:pt>
                <c:pt idx="3273">
                  <c:v>37610</c:v>
                </c:pt>
                <c:pt idx="3274">
                  <c:v>37613</c:v>
                </c:pt>
                <c:pt idx="3275">
                  <c:v>37614</c:v>
                </c:pt>
                <c:pt idx="3276">
                  <c:v>37616</c:v>
                </c:pt>
                <c:pt idx="3277">
                  <c:v>37617</c:v>
                </c:pt>
                <c:pt idx="3278">
                  <c:v>37620</c:v>
                </c:pt>
                <c:pt idx="3279">
                  <c:v>37621</c:v>
                </c:pt>
                <c:pt idx="3280">
                  <c:v>37623</c:v>
                </c:pt>
                <c:pt idx="3281">
                  <c:v>37624</c:v>
                </c:pt>
                <c:pt idx="3282">
                  <c:v>37627</c:v>
                </c:pt>
                <c:pt idx="3283">
                  <c:v>37628</c:v>
                </c:pt>
                <c:pt idx="3284">
                  <c:v>37629</c:v>
                </c:pt>
                <c:pt idx="3285">
                  <c:v>37630</c:v>
                </c:pt>
                <c:pt idx="3286">
                  <c:v>37631</c:v>
                </c:pt>
                <c:pt idx="3287">
                  <c:v>37634</c:v>
                </c:pt>
                <c:pt idx="3288">
                  <c:v>37635</c:v>
                </c:pt>
                <c:pt idx="3289">
                  <c:v>37636</c:v>
                </c:pt>
                <c:pt idx="3290">
                  <c:v>37637</c:v>
                </c:pt>
                <c:pt idx="3291">
                  <c:v>37638</c:v>
                </c:pt>
                <c:pt idx="3292">
                  <c:v>37642</c:v>
                </c:pt>
                <c:pt idx="3293">
                  <c:v>37643</c:v>
                </c:pt>
                <c:pt idx="3294">
                  <c:v>37644</c:v>
                </c:pt>
                <c:pt idx="3295">
                  <c:v>37645</c:v>
                </c:pt>
                <c:pt idx="3296">
                  <c:v>37648</c:v>
                </c:pt>
                <c:pt idx="3297">
                  <c:v>37649</c:v>
                </c:pt>
                <c:pt idx="3298">
                  <c:v>37650</c:v>
                </c:pt>
                <c:pt idx="3299">
                  <c:v>37651</c:v>
                </c:pt>
                <c:pt idx="3300">
                  <c:v>37652</c:v>
                </c:pt>
                <c:pt idx="3301">
                  <c:v>37655</c:v>
                </c:pt>
                <c:pt idx="3302">
                  <c:v>37656</c:v>
                </c:pt>
                <c:pt idx="3303">
                  <c:v>37657</c:v>
                </c:pt>
                <c:pt idx="3304">
                  <c:v>37658</c:v>
                </c:pt>
                <c:pt idx="3305">
                  <c:v>37659</c:v>
                </c:pt>
                <c:pt idx="3306">
                  <c:v>37662</c:v>
                </c:pt>
                <c:pt idx="3307">
                  <c:v>37663</c:v>
                </c:pt>
                <c:pt idx="3308">
                  <c:v>37664</c:v>
                </c:pt>
                <c:pt idx="3309">
                  <c:v>37665</c:v>
                </c:pt>
                <c:pt idx="3310">
                  <c:v>37666</c:v>
                </c:pt>
                <c:pt idx="3311">
                  <c:v>37670</c:v>
                </c:pt>
                <c:pt idx="3312">
                  <c:v>37671</c:v>
                </c:pt>
                <c:pt idx="3313">
                  <c:v>37672</c:v>
                </c:pt>
                <c:pt idx="3314">
                  <c:v>37673</c:v>
                </c:pt>
                <c:pt idx="3315">
                  <c:v>37676</c:v>
                </c:pt>
                <c:pt idx="3316">
                  <c:v>37677</c:v>
                </c:pt>
                <c:pt idx="3317">
                  <c:v>37678</c:v>
                </c:pt>
                <c:pt idx="3318">
                  <c:v>37679</c:v>
                </c:pt>
                <c:pt idx="3319">
                  <c:v>37680</c:v>
                </c:pt>
                <c:pt idx="3320">
                  <c:v>37683</c:v>
                </c:pt>
                <c:pt idx="3321">
                  <c:v>37684</c:v>
                </c:pt>
                <c:pt idx="3322">
                  <c:v>37685</c:v>
                </c:pt>
                <c:pt idx="3323">
                  <c:v>37686</c:v>
                </c:pt>
                <c:pt idx="3324">
                  <c:v>37687</c:v>
                </c:pt>
                <c:pt idx="3325">
                  <c:v>37690</c:v>
                </c:pt>
                <c:pt idx="3326">
                  <c:v>37691</c:v>
                </c:pt>
                <c:pt idx="3327">
                  <c:v>37692</c:v>
                </c:pt>
                <c:pt idx="3328">
                  <c:v>37693</c:v>
                </c:pt>
                <c:pt idx="3329">
                  <c:v>37694</c:v>
                </c:pt>
                <c:pt idx="3330">
                  <c:v>37697</c:v>
                </c:pt>
                <c:pt idx="3331">
                  <c:v>37698</c:v>
                </c:pt>
                <c:pt idx="3332">
                  <c:v>37699</c:v>
                </c:pt>
                <c:pt idx="3333">
                  <c:v>37700</c:v>
                </c:pt>
                <c:pt idx="3334">
                  <c:v>37701</c:v>
                </c:pt>
                <c:pt idx="3335">
                  <c:v>37704</c:v>
                </c:pt>
                <c:pt idx="3336">
                  <c:v>37705</c:v>
                </c:pt>
                <c:pt idx="3337">
                  <c:v>37706</c:v>
                </c:pt>
                <c:pt idx="3338">
                  <c:v>37707</c:v>
                </c:pt>
                <c:pt idx="3339">
                  <c:v>37708</c:v>
                </c:pt>
                <c:pt idx="3340">
                  <c:v>37711</c:v>
                </c:pt>
                <c:pt idx="3341">
                  <c:v>37712</c:v>
                </c:pt>
                <c:pt idx="3342">
                  <c:v>37713</c:v>
                </c:pt>
                <c:pt idx="3343">
                  <c:v>37714</c:v>
                </c:pt>
                <c:pt idx="3344">
                  <c:v>37715</c:v>
                </c:pt>
                <c:pt idx="3345">
                  <c:v>37718</c:v>
                </c:pt>
                <c:pt idx="3346">
                  <c:v>37719</c:v>
                </c:pt>
                <c:pt idx="3347">
                  <c:v>37720</c:v>
                </c:pt>
                <c:pt idx="3348">
                  <c:v>37721</c:v>
                </c:pt>
                <c:pt idx="3349">
                  <c:v>37722</c:v>
                </c:pt>
                <c:pt idx="3350">
                  <c:v>37725</c:v>
                </c:pt>
                <c:pt idx="3351">
                  <c:v>37726</c:v>
                </c:pt>
                <c:pt idx="3352">
                  <c:v>37727</c:v>
                </c:pt>
                <c:pt idx="3353">
                  <c:v>37728</c:v>
                </c:pt>
                <c:pt idx="3354">
                  <c:v>37732</c:v>
                </c:pt>
                <c:pt idx="3355">
                  <c:v>37733</c:v>
                </c:pt>
                <c:pt idx="3356">
                  <c:v>37734</c:v>
                </c:pt>
                <c:pt idx="3357">
                  <c:v>37735</c:v>
                </c:pt>
                <c:pt idx="3358">
                  <c:v>37736</c:v>
                </c:pt>
                <c:pt idx="3359">
                  <c:v>37739</c:v>
                </c:pt>
                <c:pt idx="3360">
                  <c:v>37740</c:v>
                </c:pt>
                <c:pt idx="3361">
                  <c:v>37741</c:v>
                </c:pt>
                <c:pt idx="3362">
                  <c:v>37742</c:v>
                </c:pt>
                <c:pt idx="3363">
                  <c:v>37743</c:v>
                </c:pt>
                <c:pt idx="3364">
                  <c:v>37746</c:v>
                </c:pt>
                <c:pt idx="3365">
                  <c:v>37747</c:v>
                </c:pt>
                <c:pt idx="3366">
                  <c:v>37748</c:v>
                </c:pt>
                <c:pt idx="3367">
                  <c:v>37749</c:v>
                </c:pt>
                <c:pt idx="3368">
                  <c:v>37750</c:v>
                </c:pt>
                <c:pt idx="3369">
                  <c:v>37753</c:v>
                </c:pt>
                <c:pt idx="3370">
                  <c:v>37754</c:v>
                </c:pt>
                <c:pt idx="3371">
                  <c:v>37755</c:v>
                </c:pt>
                <c:pt idx="3372">
                  <c:v>37756</c:v>
                </c:pt>
                <c:pt idx="3373">
                  <c:v>37757</c:v>
                </c:pt>
                <c:pt idx="3374">
                  <c:v>37760</c:v>
                </c:pt>
                <c:pt idx="3375">
                  <c:v>37761</c:v>
                </c:pt>
                <c:pt idx="3376">
                  <c:v>37762</c:v>
                </c:pt>
                <c:pt idx="3377">
                  <c:v>37763</c:v>
                </c:pt>
                <c:pt idx="3378">
                  <c:v>37764</c:v>
                </c:pt>
                <c:pt idx="3379">
                  <c:v>37768</c:v>
                </c:pt>
                <c:pt idx="3380">
                  <c:v>37769</c:v>
                </c:pt>
                <c:pt idx="3381">
                  <c:v>37770</c:v>
                </c:pt>
                <c:pt idx="3382">
                  <c:v>37771</c:v>
                </c:pt>
                <c:pt idx="3383">
                  <c:v>37774</c:v>
                </c:pt>
                <c:pt idx="3384">
                  <c:v>37775</c:v>
                </c:pt>
                <c:pt idx="3385">
                  <c:v>37776</c:v>
                </c:pt>
                <c:pt idx="3386">
                  <c:v>37777</c:v>
                </c:pt>
                <c:pt idx="3387">
                  <c:v>37778</c:v>
                </c:pt>
                <c:pt idx="3388">
                  <c:v>37781</c:v>
                </c:pt>
                <c:pt idx="3389">
                  <c:v>37782</c:v>
                </c:pt>
                <c:pt idx="3390">
                  <c:v>37783</c:v>
                </c:pt>
                <c:pt idx="3391">
                  <c:v>37784</c:v>
                </c:pt>
                <c:pt idx="3392">
                  <c:v>37785</c:v>
                </c:pt>
                <c:pt idx="3393">
                  <c:v>37788</c:v>
                </c:pt>
                <c:pt idx="3394">
                  <c:v>37789</c:v>
                </c:pt>
                <c:pt idx="3395">
                  <c:v>37790</c:v>
                </c:pt>
                <c:pt idx="3396">
                  <c:v>37791</c:v>
                </c:pt>
                <c:pt idx="3397">
                  <c:v>37792</c:v>
                </c:pt>
                <c:pt idx="3398">
                  <c:v>37795</c:v>
                </c:pt>
                <c:pt idx="3399">
                  <c:v>37796</c:v>
                </c:pt>
                <c:pt idx="3400">
                  <c:v>37797</c:v>
                </c:pt>
                <c:pt idx="3401">
                  <c:v>37798</c:v>
                </c:pt>
                <c:pt idx="3402">
                  <c:v>37799</c:v>
                </c:pt>
                <c:pt idx="3403">
                  <c:v>37802</c:v>
                </c:pt>
                <c:pt idx="3404">
                  <c:v>37803</c:v>
                </c:pt>
                <c:pt idx="3405">
                  <c:v>37804</c:v>
                </c:pt>
                <c:pt idx="3406">
                  <c:v>37805</c:v>
                </c:pt>
                <c:pt idx="3407">
                  <c:v>37809</c:v>
                </c:pt>
                <c:pt idx="3408">
                  <c:v>37810</c:v>
                </c:pt>
                <c:pt idx="3409">
                  <c:v>37811</c:v>
                </c:pt>
                <c:pt idx="3410">
                  <c:v>37812</c:v>
                </c:pt>
                <c:pt idx="3411">
                  <c:v>37813</c:v>
                </c:pt>
                <c:pt idx="3412">
                  <c:v>37816</c:v>
                </c:pt>
                <c:pt idx="3413">
                  <c:v>37817</c:v>
                </c:pt>
                <c:pt idx="3414">
                  <c:v>37818</c:v>
                </c:pt>
                <c:pt idx="3415">
                  <c:v>37819</c:v>
                </c:pt>
                <c:pt idx="3416">
                  <c:v>37820</c:v>
                </c:pt>
                <c:pt idx="3417">
                  <c:v>37823</c:v>
                </c:pt>
                <c:pt idx="3418">
                  <c:v>37824</c:v>
                </c:pt>
                <c:pt idx="3419">
                  <c:v>37825</c:v>
                </c:pt>
                <c:pt idx="3420">
                  <c:v>37826</c:v>
                </c:pt>
                <c:pt idx="3421">
                  <c:v>37827</c:v>
                </c:pt>
                <c:pt idx="3422">
                  <c:v>37830</c:v>
                </c:pt>
                <c:pt idx="3423">
                  <c:v>37831</c:v>
                </c:pt>
                <c:pt idx="3424">
                  <c:v>37832</c:v>
                </c:pt>
                <c:pt idx="3425">
                  <c:v>37833</c:v>
                </c:pt>
                <c:pt idx="3426">
                  <c:v>37834</c:v>
                </c:pt>
                <c:pt idx="3427">
                  <c:v>37837</c:v>
                </c:pt>
                <c:pt idx="3428">
                  <c:v>37838</c:v>
                </c:pt>
                <c:pt idx="3429">
                  <c:v>37839</c:v>
                </c:pt>
                <c:pt idx="3430">
                  <c:v>37840</c:v>
                </c:pt>
                <c:pt idx="3431">
                  <c:v>37841</c:v>
                </c:pt>
                <c:pt idx="3432">
                  <c:v>37844</c:v>
                </c:pt>
                <c:pt idx="3433">
                  <c:v>37845</c:v>
                </c:pt>
                <c:pt idx="3434">
                  <c:v>37846</c:v>
                </c:pt>
                <c:pt idx="3435">
                  <c:v>37847</c:v>
                </c:pt>
                <c:pt idx="3436">
                  <c:v>37848</c:v>
                </c:pt>
                <c:pt idx="3437">
                  <c:v>37851</c:v>
                </c:pt>
                <c:pt idx="3438">
                  <c:v>37852</c:v>
                </c:pt>
                <c:pt idx="3439">
                  <c:v>37853</c:v>
                </c:pt>
                <c:pt idx="3440">
                  <c:v>37854</c:v>
                </c:pt>
                <c:pt idx="3441">
                  <c:v>37855</c:v>
                </c:pt>
                <c:pt idx="3442">
                  <c:v>37858</c:v>
                </c:pt>
                <c:pt idx="3443">
                  <c:v>37859</c:v>
                </c:pt>
                <c:pt idx="3444">
                  <c:v>37860</c:v>
                </c:pt>
                <c:pt idx="3445">
                  <c:v>37861</c:v>
                </c:pt>
                <c:pt idx="3446">
                  <c:v>37862</c:v>
                </c:pt>
                <c:pt idx="3447">
                  <c:v>37866</c:v>
                </c:pt>
                <c:pt idx="3448">
                  <c:v>37867</c:v>
                </c:pt>
                <c:pt idx="3449">
                  <c:v>37868</c:v>
                </c:pt>
                <c:pt idx="3450">
                  <c:v>37869</c:v>
                </c:pt>
                <c:pt idx="3451">
                  <c:v>37872</c:v>
                </c:pt>
                <c:pt idx="3452">
                  <c:v>37873</c:v>
                </c:pt>
                <c:pt idx="3453">
                  <c:v>37874</c:v>
                </c:pt>
                <c:pt idx="3454">
                  <c:v>37875</c:v>
                </c:pt>
                <c:pt idx="3455">
                  <c:v>37876</c:v>
                </c:pt>
                <c:pt idx="3456">
                  <c:v>37879</c:v>
                </c:pt>
                <c:pt idx="3457">
                  <c:v>37880</c:v>
                </c:pt>
                <c:pt idx="3458">
                  <c:v>37881</c:v>
                </c:pt>
                <c:pt idx="3459">
                  <c:v>37882</c:v>
                </c:pt>
                <c:pt idx="3460">
                  <c:v>37883</c:v>
                </c:pt>
                <c:pt idx="3461">
                  <c:v>37886</c:v>
                </c:pt>
                <c:pt idx="3462">
                  <c:v>37887</c:v>
                </c:pt>
                <c:pt idx="3463">
                  <c:v>37888</c:v>
                </c:pt>
                <c:pt idx="3464">
                  <c:v>37889</c:v>
                </c:pt>
                <c:pt idx="3465">
                  <c:v>37890</c:v>
                </c:pt>
                <c:pt idx="3466">
                  <c:v>37893</c:v>
                </c:pt>
                <c:pt idx="3467">
                  <c:v>37894</c:v>
                </c:pt>
                <c:pt idx="3468">
                  <c:v>37895</c:v>
                </c:pt>
                <c:pt idx="3469">
                  <c:v>37896</c:v>
                </c:pt>
                <c:pt idx="3470">
                  <c:v>37897</c:v>
                </c:pt>
                <c:pt idx="3471">
                  <c:v>37900</c:v>
                </c:pt>
                <c:pt idx="3472">
                  <c:v>37901</c:v>
                </c:pt>
                <c:pt idx="3473">
                  <c:v>37902</c:v>
                </c:pt>
                <c:pt idx="3474">
                  <c:v>37903</c:v>
                </c:pt>
                <c:pt idx="3475">
                  <c:v>37904</c:v>
                </c:pt>
                <c:pt idx="3476">
                  <c:v>37907</c:v>
                </c:pt>
                <c:pt idx="3477">
                  <c:v>37908</c:v>
                </c:pt>
                <c:pt idx="3478">
                  <c:v>37909</c:v>
                </c:pt>
                <c:pt idx="3479">
                  <c:v>37910</c:v>
                </c:pt>
                <c:pt idx="3480">
                  <c:v>37911</c:v>
                </c:pt>
                <c:pt idx="3481">
                  <c:v>37914</c:v>
                </c:pt>
                <c:pt idx="3482">
                  <c:v>37915</c:v>
                </c:pt>
                <c:pt idx="3483">
                  <c:v>37916</c:v>
                </c:pt>
                <c:pt idx="3484">
                  <c:v>37917</c:v>
                </c:pt>
                <c:pt idx="3485">
                  <c:v>37918</c:v>
                </c:pt>
                <c:pt idx="3486">
                  <c:v>37921</c:v>
                </c:pt>
                <c:pt idx="3487">
                  <c:v>37922</c:v>
                </c:pt>
                <c:pt idx="3488">
                  <c:v>37923</c:v>
                </c:pt>
                <c:pt idx="3489">
                  <c:v>37924</c:v>
                </c:pt>
                <c:pt idx="3490">
                  <c:v>37925</c:v>
                </c:pt>
                <c:pt idx="3491">
                  <c:v>37928</c:v>
                </c:pt>
                <c:pt idx="3492">
                  <c:v>37929</c:v>
                </c:pt>
                <c:pt idx="3493">
                  <c:v>37930</c:v>
                </c:pt>
                <c:pt idx="3494">
                  <c:v>37931</c:v>
                </c:pt>
                <c:pt idx="3495">
                  <c:v>37932</c:v>
                </c:pt>
                <c:pt idx="3496">
                  <c:v>37935</c:v>
                </c:pt>
                <c:pt idx="3497">
                  <c:v>37936</c:v>
                </c:pt>
                <c:pt idx="3498">
                  <c:v>37937</c:v>
                </c:pt>
                <c:pt idx="3499">
                  <c:v>37938</c:v>
                </c:pt>
                <c:pt idx="3500">
                  <c:v>37939</c:v>
                </c:pt>
                <c:pt idx="3501">
                  <c:v>37942</c:v>
                </c:pt>
                <c:pt idx="3502">
                  <c:v>37943</c:v>
                </c:pt>
                <c:pt idx="3503">
                  <c:v>37944</c:v>
                </c:pt>
                <c:pt idx="3504">
                  <c:v>37945</c:v>
                </c:pt>
                <c:pt idx="3505">
                  <c:v>37946</c:v>
                </c:pt>
                <c:pt idx="3506">
                  <c:v>37949</c:v>
                </c:pt>
                <c:pt idx="3507">
                  <c:v>37950</c:v>
                </c:pt>
                <c:pt idx="3508">
                  <c:v>37951</c:v>
                </c:pt>
                <c:pt idx="3509">
                  <c:v>37953</c:v>
                </c:pt>
                <c:pt idx="3510">
                  <c:v>37956</c:v>
                </c:pt>
                <c:pt idx="3511">
                  <c:v>37957</c:v>
                </c:pt>
                <c:pt idx="3512">
                  <c:v>37958</c:v>
                </c:pt>
                <c:pt idx="3513">
                  <c:v>37959</c:v>
                </c:pt>
                <c:pt idx="3514">
                  <c:v>37960</c:v>
                </c:pt>
                <c:pt idx="3515">
                  <c:v>37963</c:v>
                </c:pt>
                <c:pt idx="3516">
                  <c:v>37964</c:v>
                </c:pt>
                <c:pt idx="3517">
                  <c:v>37965</c:v>
                </c:pt>
                <c:pt idx="3518">
                  <c:v>37966</c:v>
                </c:pt>
                <c:pt idx="3519">
                  <c:v>37967</c:v>
                </c:pt>
                <c:pt idx="3520">
                  <c:v>37970</c:v>
                </c:pt>
                <c:pt idx="3521">
                  <c:v>37971</c:v>
                </c:pt>
                <c:pt idx="3522">
                  <c:v>37972</c:v>
                </c:pt>
                <c:pt idx="3523">
                  <c:v>37973</c:v>
                </c:pt>
                <c:pt idx="3524">
                  <c:v>37974</c:v>
                </c:pt>
                <c:pt idx="3525">
                  <c:v>37977</c:v>
                </c:pt>
                <c:pt idx="3526">
                  <c:v>37978</c:v>
                </c:pt>
                <c:pt idx="3527">
                  <c:v>37979</c:v>
                </c:pt>
                <c:pt idx="3528">
                  <c:v>37981</c:v>
                </c:pt>
                <c:pt idx="3529">
                  <c:v>37984</c:v>
                </c:pt>
                <c:pt idx="3530">
                  <c:v>37985</c:v>
                </c:pt>
                <c:pt idx="3531">
                  <c:v>37986</c:v>
                </c:pt>
                <c:pt idx="3532">
                  <c:v>37988</c:v>
                </c:pt>
                <c:pt idx="3533">
                  <c:v>37991</c:v>
                </c:pt>
                <c:pt idx="3534">
                  <c:v>37992</c:v>
                </c:pt>
                <c:pt idx="3535">
                  <c:v>37993</c:v>
                </c:pt>
                <c:pt idx="3536">
                  <c:v>37994</c:v>
                </c:pt>
                <c:pt idx="3537">
                  <c:v>37995</c:v>
                </c:pt>
                <c:pt idx="3538">
                  <c:v>37998</c:v>
                </c:pt>
                <c:pt idx="3539">
                  <c:v>37999</c:v>
                </c:pt>
                <c:pt idx="3540">
                  <c:v>38000</c:v>
                </c:pt>
                <c:pt idx="3541">
                  <c:v>38001</c:v>
                </c:pt>
                <c:pt idx="3542">
                  <c:v>38002</c:v>
                </c:pt>
                <c:pt idx="3543">
                  <c:v>38006</c:v>
                </c:pt>
                <c:pt idx="3544">
                  <c:v>38007</c:v>
                </c:pt>
                <c:pt idx="3545">
                  <c:v>38008</c:v>
                </c:pt>
                <c:pt idx="3546">
                  <c:v>38009</c:v>
                </c:pt>
                <c:pt idx="3547">
                  <c:v>38012</c:v>
                </c:pt>
                <c:pt idx="3548">
                  <c:v>38013</c:v>
                </c:pt>
                <c:pt idx="3549">
                  <c:v>38014</c:v>
                </c:pt>
                <c:pt idx="3550">
                  <c:v>38015</c:v>
                </c:pt>
                <c:pt idx="3551">
                  <c:v>38016</c:v>
                </c:pt>
                <c:pt idx="3552">
                  <c:v>38019</c:v>
                </c:pt>
                <c:pt idx="3553">
                  <c:v>38020</c:v>
                </c:pt>
                <c:pt idx="3554">
                  <c:v>38021</c:v>
                </c:pt>
                <c:pt idx="3555">
                  <c:v>38022</c:v>
                </c:pt>
                <c:pt idx="3556">
                  <c:v>38023</c:v>
                </c:pt>
                <c:pt idx="3557">
                  <c:v>38026</c:v>
                </c:pt>
                <c:pt idx="3558">
                  <c:v>38027</c:v>
                </c:pt>
                <c:pt idx="3559">
                  <c:v>38028</c:v>
                </c:pt>
                <c:pt idx="3560">
                  <c:v>38029</c:v>
                </c:pt>
                <c:pt idx="3561">
                  <c:v>38030</c:v>
                </c:pt>
                <c:pt idx="3562">
                  <c:v>38034</c:v>
                </c:pt>
                <c:pt idx="3563">
                  <c:v>38035</c:v>
                </c:pt>
                <c:pt idx="3564">
                  <c:v>38036</c:v>
                </c:pt>
                <c:pt idx="3565">
                  <c:v>38037</c:v>
                </c:pt>
                <c:pt idx="3566">
                  <c:v>38040</c:v>
                </c:pt>
                <c:pt idx="3567">
                  <c:v>38041</c:v>
                </c:pt>
                <c:pt idx="3568">
                  <c:v>38042</c:v>
                </c:pt>
                <c:pt idx="3569">
                  <c:v>38043</c:v>
                </c:pt>
                <c:pt idx="3570">
                  <c:v>38044</c:v>
                </c:pt>
                <c:pt idx="3571">
                  <c:v>38047</c:v>
                </c:pt>
                <c:pt idx="3572">
                  <c:v>38048</c:v>
                </c:pt>
                <c:pt idx="3573">
                  <c:v>38049</c:v>
                </c:pt>
                <c:pt idx="3574">
                  <c:v>38050</c:v>
                </c:pt>
                <c:pt idx="3575">
                  <c:v>38051</c:v>
                </c:pt>
                <c:pt idx="3576">
                  <c:v>38054</c:v>
                </c:pt>
                <c:pt idx="3577">
                  <c:v>38055</c:v>
                </c:pt>
                <c:pt idx="3578">
                  <c:v>38056</c:v>
                </c:pt>
                <c:pt idx="3579">
                  <c:v>38057</c:v>
                </c:pt>
                <c:pt idx="3580">
                  <c:v>38058</c:v>
                </c:pt>
                <c:pt idx="3581">
                  <c:v>38061</c:v>
                </c:pt>
                <c:pt idx="3582">
                  <c:v>38062</c:v>
                </c:pt>
                <c:pt idx="3583">
                  <c:v>38063</c:v>
                </c:pt>
                <c:pt idx="3584">
                  <c:v>38064</c:v>
                </c:pt>
                <c:pt idx="3585">
                  <c:v>38065</c:v>
                </c:pt>
                <c:pt idx="3586">
                  <c:v>38068</c:v>
                </c:pt>
                <c:pt idx="3587">
                  <c:v>38069</c:v>
                </c:pt>
                <c:pt idx="3588">
                  <c:v>38070</c:v>
                </c:pt>
                <c:pt idx="3589">
                  <c:v>38071</c:v>
                </c:pt>
                <c:pt idx="3590">
                  <c:v>38072</c:v>
                </c:pt>
                <c:pt idx="3591">
                  <c:v>38075</c:v>
                </c:pt>
                <c:pt idx="3592">
                  <c:v>38076</c:v>
                </c:pt>
                <c:pt idx="3593">
                  <c:v>38077</c:v>
                </c:pt>
                <c:pt idx="3594">
                  <c:v>38078</c:v>
                </c:pt>
                <c:pt idx="3595">
                  <c:v>38079</c:v>
                </c:pt>
                <c:pt idx="3596">
                  <c:v>38082</c:v>
                </c:pt>
                <c:pt idx="3597">
                  <c:v>38083</c:v>
                </c:pt>
                <c:pt idx="3598">
                  <c:v>38084</c:v>
                </c:pt>
                <c:pt idx="3599">
                  <c:v>38085</c:v>
                </c:pt>
                <c:pt idx="3600">
                  <c:v>38089</c:v>
                </c:pt>
                <c:pt idx="3601">
                  <c:v>38090</c:v>
                </c:pt>
                <c:pt idx="3602">
                  <c:v>38091</c:v>
                </c:pt>
                <c:pt idx="3603">
                  <c:v>38092</c:v>
                </c:pt>
                <c:pt idx="3604">
                  <c:v>38093</c:v>
                </c:pt>
                <c:pt idx="3605">
                  <c:v>38096</c:v>
                </c:pt>
                <c:pt idx="3606">
                  <c:v>38097</c:v>
                </c:pt>
                <c:pt idx="3607">
                  <c:v>38098</c:v>
                </c:pt>
                <c:pt idx="3608">
                  <c:v>38099</c:v>
                </c:pt>
                <c:pt idx="3609">
                  <c:v>38100</c:v>
                </c:pt>
                <c:pt idx="3610">
                  <c:v>38103</c:v>
                </c:pt>
                <c:pt idx="3611">
                  <c:v>38104</c:v>
                </c:pt>
                <c:pt idx="3612">
                  <c:v>38105</c:v>
                </c:pt>
                <c:pt idx="3613">
                  <c:v>38106</c:v>
                </c:pt>
                <c:pt idx="3614">
                  <c:v>38107</c:v>
                </c:pt>
                <c:pt idx="3615">
                  <c:v>38110</c:v>
                </c:pt>
                <c:pt idx="3616">
                  <c:v>38111</c:v>
                </c:pt>
                <c:pt idx="3617">
                  <c:v>38112</c:v>
                </c:pt>
                <c:pt idx="3618">
                  <c:v>38113</c:v>
                </c:pt>
                <c:pt idx="3619">
                  <c:v>38114</c:v>
                </c:pt>
                <c:pt idx="3620">
                  <c:v>38117</c:v>
                </c:pt>
                <c:pt idx="3621">
                  <c:v>38118</c:v>
                </c:pt>
                <c:pt idx="3622">
                  <c:v>38119</c:v>
                </c:pt>
                <c:pt idx="3623">
                  <c:v>38120</c:v>
                </c:pt>
                <c:pt idx="3624">
                  <c:v>38121</c:v>
                </c:pt>
                <c:pt idx="3625">
                  <c:v>38124</c:v>
                </c:pt>
                <c:pt idx="3626">
                  <c:v>38125</c:v>
                </c:pt>
                <c:pt idx="3627">
                  <c:v>38126</c:v>
                </c:pt>
                <c:pt idx="3628">
                  <c:v>38127</c:v>
                </c:pt>
                <c:pt idx="3629">
                  <c:v>38128</c:v>
                </c:pt>
                <c:pt idx="3630">
                  <c:v>38131</c:v>
                </c:pt>
                <c:pt idx="3631">
                  <c:v>38132</c:v>
                </c:pt>
                <c:pt idx="3632">
                  <c:v>38133</c:v>
                </c:pt>
                <c:pt idx="3633">
                  <c:v>38134</c:v>
                </c:pt>
                <c:pt idx="3634">
                  <c:v>38135</c:v>
                </c:pt>
                <c:pt idx="3635">
                  <c:v>38139</c:v>
                </c:pt>
                <c:pt idx="3636">
                  <c:v>38140</c:v>
                </c:pt>
                <c:pt idx="3637">
                  <c:v>38141</c:v>
                </c:pt>
                <c:pt idx="3638">
                  <c:v>38142</c:v>
                </c:pt>
                <c:pt idx="3639">
                  <c:v>38145</c:v>
                </c:pt>
                <c:pt idx="3640">
                  <c:v>38146</c:v>
                </c:pt>
                <c:pt idx="3641">
                  <c:v>38147</c:v>
                </c:pt>
                <c:pt idx="3642">
                  <c:v>38148</c:v>
                </c:pt>
                <c:pt idx="3643">
                  <c:v>38152</c:v>
                </c:pt>
                <c:pt idx="3644">
                  <c:v>38153</c:v>
                </c:pt>
                <c:pt idx="3645">
                  <c:v>38154</c:v>
                </c:pt>
                <c:pt idx="3646">
                  <c:v>38155</c:v>
                </c:pt>
                <c:pt idx="3647">
                  <c:v>38156</c:v>
                </c:pt>
                <c:pt idx="3648">
                  <c:v>38159</c:v>
                </c:pt>
                <c:pt idx="3649">
                  <c:v>38160</c:v>
                </c:pt>
                <c:pt idx="3650">
                  <c:v>38161</c:v>
                </c:pt>
                <c:pt idx="3651">
                  <c:v>38162</c:v>
                </c:pt>
                <c:pt idx="3652">
                  <c:v>38163</c:v>
                </c:pt>
                <c:pt idx="3653">
                  <c:v>38166</c:v>
                </c:pt>
                <c:pt idx="3654">
                  <c:v>38167</c:v>
                </c:pt>
                <c:pt idx="3655">
                  <c:v>38168</c:v>
                </c:pt>
                <c:pt idx="3656">
                  <c:v>38169</c:v>
                </c:pt>
                <c:pt idx="3657">
                  <c:v>38170</c:v>
                </c:pt>
                <c:pt idx="3658">
                  <c:v>38174</c:v>
                </c:pt>
                <c:pt idx="3659">
                  <c:v>38175</c:v>
                </c:pt>
                <c:pt idx="3660">
                  <c:v>38176</c:v>
                </c:pt>
                <c:pt idx="3661">
                  <c:v>38177</c:v>
                </c:pt>
                <c:pt idx="3662">
                  <c:v>38180</c:v>
                </c:pt>
                <c:pt idx="3663">
                  <c:v>38181</c:v>
                </c:pt>
                <c:pt idx="3664">
                  <c:v>38182</c:v>
                </c:pt>
                <c:pt idx="3665">
                  <c:v>38183</c:v>
                </c:pt>
                <c:pt idx="3666">
                  <c:v>38184</c:v>
                </c:pt>
                <c:pt idx="3667">
                  <c:v>38187</c:v>
                </c:pt>
                <c:pt idx="3668">
                  <c:v>38188</c:v>
                </c:pt>
                <c:pt idx="3669">
                  <c:v>38189</c:v>
                </c:pt>
                <c:pt idx="3670">
                  <c:v>38190</c:v>
                </c:pt>
                <c:pt idx="3671">
                  <c:v>38191</c:v>
                </c:pt>
                <c:pt idx="3672">
                  <c:v>38194</c:v>
                </c:pt>
                <c:pt idx="3673">
                  <c:v>38195</c:v>
                </c:pt>
                <c:pt idx="3674">
                  <c:v>38196</c:v>
                </c:pt>
                <c:pt idx="3675">
                  <c:v>38197</c:v>
                </c:pt>
                <c:pt idx="3676">
                  <c:v>38198</c:v>
                </c:pt>
                <c:pt idx="3677">
                  <c:v>38201</c:v>
                </c:pt>
                <c:pt idx="3678">
                  <c:v>38202</c:v>
                </c:pt>
                <c:pt idx="3679">
                  <c:v>38203</c:v>
                </c:pt>
                <c:pt idx="3680">
                  <c:v>38204</c:v>
                </c:pt>
                <c:pt idx="3681">
                  <c:v>38205</c:v>
                </c:pt>
                <c:pt idx="3682">
                  <c:v>38208</c:v>
                </c:pt>
                <c:pt idx="3683">
                  <c:v>38209</c:v>
                </c:pt>
                <c:pt idx="3684">
                  <c:v>38210</c:v>
                </c:pt>
                <c:pt idx="3685">
                  <c:v>38211</c:v>
                </c:pt>
                <c:pt idx="3686">
                  <c:v>38212</c:v>
                </c:pt>
                <c:pt idx="3687">
                  <c:v>38215</c:v>
                </c:pt>
                <c:pt idx="3688">
                  <c:v>38216</c:v>
                </c:pt>
                <c:pt idx="3689">
                  <c:v>38217</c:v>
                </c:pt>
                <c:pt idx="3690">
                  <c:v>38218</c:v>
                </c:pt>
                <c:pt idx="3691">
                  <c:v>38219</c:v>
                </c:pt>
                <c:pt idx="3692">
                  <c:v>38222</c:v>
                </c:pt>
                <c:pt idx="3693">
                  <c:v>38223</c:v>
                </c:pt>
                <c:pt idx="3694">
                  <c:v>38224</c:v>
                </c:pt>
                <c:pt idx="3695">
                  <c:v>38225</c:v>
                </c:pt>
                <c:pt idx="3696">
                  <c:v>38226</c:v>
                </c:pt>
                <c:pt idx="3697">
                  <c:v>38229</c:v>
                </c:pt>
                <c:pt idx="3698">
                  <c:v>38230</c:v>
                </c:pt>
                <c:pt idx="3699">
                  <c:v>38231</c:v>
                </c:pt>
                <c:pt idx="3700">
                  <c:v>38232</c:v>
                </c:pt>
                <c:pt idx="3701">
                  <c:v>38233</c:v>
                </c:pt>
                <c:pt idx="3702">
                  <c:v>38237</c:v>
                </c:pt>
                <c:pt idx="3703">
                  <c:v>38238</c:v>
                </c:pt>
                <c:pt idx="3704">
                  <c:v>38239</c:v>
                </c:pt>
                <c:pt idx="3705">
                  <c:v>38240</c:v>
                </c:pt>
                <c:pt idx="3706">
                  <c:v>38243</c:v>
                </c:pt>
                <c:pt idx="3707">
                  <c:v>38244</c:v>
                </c:pt>
                <c:pt idx="3708">
                  <c:v>38245</c:v>
                </c:pt>
                <c:pt idx="3709">
                  <c:v>38246</c:v>
                </c:pt>
                <c:pt idx="3710">
                  <c:v>38247</c:v>
                </c:pt>
                <c:pt idx="3711">
                  <c:v>38250</c:v>
                </c:pt>
                <c:pt idx="3712">
                  <c:v>38251</c:v>
                </c:pt>
                <c:pt idx="3713">
                  <c:v>38252</c:v>
                </c:pt>
                <c:pt idx="3714">
                  <c:v>38253</c:v>
                </c:pt>
                <c:pt idx="3715">
                  <c:v>38254</c:v>
                </c:pt>
                <c:pt idx="3716">
                  <c:v>38257</c:v>
                </c:pt>
                <c:pt idx="3717">
                  <c:v>38258</c:v>
                </c:pt>
                <c:pt idx="3718">
                  <c:v>38259</c:v>
                </c:pt>
                <c:pt idx="3719">
                  <c:v>38260</c:v>
                </c:pt>
                <c:pt idx="3720">
                  <c:v>38261</c:v>
                </c:pt>
                <c:pt idx="3721">
                  <c:v>38264</c:v>
                </c:pt>
                <c:pt idx="3722">
                  <c:v>38265</c:v>
                </c:pt>
                <c:pt idx="3723">
                  <c:v>38266</c:v>
                </c:pt>
                <c:pt idx="3724">
                  <c:v>38267</c:v>
                </c:pt>
                <c:pt idx="3725">
                  <c:v>38268</c:v>
                </c:pt>
                <c:pt idx="3726">
                  <c:v>38271</c:v>
                </c:pt>
                <c:pt idx="3727">
                  <c:v>38272</c:v>
                </c:pt>
                <c:pt idx="3728">
                  <c:v>38273</c:v>
                </c:pt>
                <c:pt idx="3729">
                  <c:v>38274</c:v>
                </c:pt>
                <c:pt idx="3730">
                  <c:v>38275</c:v>
                </c:pt>
                <c:pt idx="3731">
                  <c:v>38278</c:v>
                </c:pt>
                <c:pt idx="3732">
                  <c:v>38279</c:v>
                </c:pt>
                <c:pt idx="3733">
                  <c:v>38280</c:v>
                </c:pt>
                <c:pt idx="3734">
                  <c:v>38281</c:v>
                </c:pt>
                <c:pt idx="3735">
                  <c:v>38282</c:v>
                </c:pt>
                <c:pt idx="3736">
                  <c:v>38285</c:v>
                </c:pt>
                <c:pt idx="3737">
                  <c:v>38286</c:v>
                </c:pt>
                <c:pt idx="3738">
                  <c:v>38287</c:v>
                </c:pt>
                <c:pt idx="3739">
                  <c:v>38288</c:v>
                </c:pt>
                <c:pt idx="3740">
                  <c:v>38289</c:v>
                </c:pt>
                <c:pt idx="3741">
                  <c:v>38292</c:v>
                </c:pt>
                <c:pt idx="3742">
                  <c:v>38293</c:v>
                </c:pt>
                <c:pt idx="3743">
                  <c:v>38294</c:v>
                </c:pt>
                <c:pt idx="3744">
                  <c:v>38295</c:v>
                </c:pt>
                <c:pt idx="3745">
                  <c:v>38296</c:v>
                </c:pt>
                <c:pt idx="3746">
                  <c:v>38299</c:v>
                </c:pt>
                <c:pt idx="3747">
                  <c:v>38300</c:v>
                </c:pt>
                <c:pt idx="3748">
                  <c:v>38301</c:v>
                </c:pt>
                <c:pt idx="3749">
                  <c:v>38302</c:v>
                </c:pt>
                <c:pt idx="3750">
                  <c:v>38303</c:v>
                </c:pt>
                <c:pt idx="3751">
                  <c:v>38306</c:v>
                </c:pt>
                <c:pt idx="3752">
                  <c:v>38307</c:v>
                </c:pt>
                <c:pt idx="3753">
                  <c:v>38308</c:v>
                </c:pt>
                <c:pt idx="3754">
                  <c:v>38309</c:v>
                </c:pt>
                <c:pt idx="3755">
                  <c:v>38310</c:v>
                </c:pt>
                <c:pt idx="3756">
                  <c:v>38313</c:v>
                </c:pt>
                <c:pt idx="3757">
                  <c:v>38314</c:v>
                </c:pt>
                <c:pt idx="3758">
                  <c:v>38315</c:v>
                </c:pt>
                <c:pt idx="3759">
                  <c:v>38317</c:v>
                </c:pt>
                <c:pt idx="3760">
                  <c:v>38320</c:v>
                </c:pt>
                <c:pt idx="3761">
                  <c:v>38321</c:v>
                </c:pt>
                <c:pt idx="3762">
                  <c:v>38322</c:v>
                </c:pt>
                <c:pt idx="3763">
                  <c:v>38323</c:v>
                </c:pt>
                <c:pt idx="3764">
                  <c:v>38324</c:v>
                </c:pt>
                <c:pt idx="3765">
                  <c:v>38327</c:v>
                </c:pt>
                <c:pt idx="3766">
                  <c:v>38328</c:v>
                </c:pt>
                <c:pt idx="3767">
                  <c:v>38329</c:v>
                </c:pt>
                <c:pt idx="3768">
                  <c:v>38330</c:v>
                </c:pt>
                <c:pt idx="3769">
                  <c:v>38331</c:v>
                </c:pt>
                <c:pt idx="3770">
                  <c:v>38334</c:v>
                </c:pt>
                <c:pt idx="3771">
                  <c:v>38335</c:v>
                </c:pt>
                <c:pt idx="3772">
                  <c:v>38336</c:v>
                </c:pt>
                <c:pt idx="3773">
                  <c:v>38337</c:v>
                </c:pt>
                <c:pt idx="3774">
                  <c:v>38338</c:v>
                </c:pt>
                <c:pt idx="3775">
                  <c:v>38341</c:v>
                </c:pt>
                <c:pt idx="3776">
                  <c:v>38342</c:v>
                </c:pt>
                <c:pt idx="3777">
                  <c:v>38343</c:v>
                </c:pt>
                <c:pt idx="3778">
                  <c:v>38344</c:v>
                </c:pt>
                <c:pt idx="3779">
                  <c:v>38348</c:v>
                </c:pt>
                <c:pt idx="3780">
                  <c:v>38349</c:v>
                </c:pt>
                <c:pt idx="3781">
                  <c:v>38350</c:v>
                </c:pt>
                <c:pt idx="3782">
                  <c:v>38351</c:v>
                </c:pt>
                <c:pt idx="3783">
                  <c:v>38352</c:v>
                </c:pt>
                <c:pt idx="3784">
                  <c:v>38355</c:v>
                </c:pt>
                <c:pt idx="3785">
                  <c:v>38356</c:v>
                </c:pt>
                <c:pt idx="3786">
                  <c:v>38357</c:v>
                </c:pt>
                <c:pt idx="3787">
                  <c:v>38358</c:v>
                </c:pt>
                <c:pt idx="3788">
                  <c:v>38359</c:v>
                </c:pt>
                <c:pt idx="3789">
                  <c:v>38362</c:v>
                </c:pt>
                <c:pt idx="3790">
                  <c:v>38363</c:v>
                </c:pt>
                <c:pt idx="3791">
                  <c:v>38364</c:v>
                </c:pt>
                <c:pt idx="3792">
                  <c:v>38365</c:v>
                </c:pt>
                <c:pt idx="3793">
                  <c:v>38366</c:v>
                </c:pt>
                <c:pt idx="3794">
                  <c:v>38370</c:v>
                </c:pt>
                <c:pt idx="3795">
                  <c:v>38371</c:v>
                </c:pt>
                <c:pt idx="3796">
                  <c:v>38372</c:v>
                </c:pt>
                <c:pt idx="3797">
                  <c:v>38373</c:v>
                </c:pt>
                <c:pt idx="3798">
                  <c:v>38376</c:v>
                </c:pt>
                <c:pt idx="3799">
                  <c:v>38377</c:v>
                </c:pt>
                <c:pt idx="3800">
                  <c:v>38378</c:v>
                </c:pt>
                <c:pt idx="3801">
                  <c:v>38379</c:v>
                </c:pt>
                <c:pt idx="3802">
                  <c:v>38380</c:v>
                </c:pt>
                <c:pt idx="3803">
                  <c:v>38383</c:v>
                </c:pt>
                <c:pt idx="3804">
                  <c:v>38384</c:v>
                </c:pt>
                <c:pt idx="3805">
                  <c:v>38385</c:v>
                </c:pt>
                <c:pt idx="3806">
                  <c:v>38386</c:v>
                </c:pt>
                <c:pt idx="3807">
                  <c:v>38387</c:v>
                </c:pt>
                <c:pt idx="3808">
                  <c:v>38390</c:v>
                </c:pt>
                <c:pt idx="3809">
                  <c:v>38391</c:v>
                </c:pt>
                <c:pt idx="3810">
                  <c:v>38392</c:v>
                </c:pt>
                <c:pt idx="3811">
                  <c:v>38393</c:v>
                </c:pt>
                <c:pt idx="3812">
                  <c:v>38394</c:v>
                </c:pt>
                <c:pt idx="3813">
                  <c:v>38397</c:v>
                </c:pt>
                <c:pt idx="3814">
                  <c:v>38398</c:v>
                </c:pt>
                <c:pt idx="3815">
                  <c:v>38399</c:v>
                </c:pt>
                <c:pt idx="3816">
                  <c:v>38400</c:v>
                </c:pt>
                <c:pt idx="3817">
                  <c:v>38401</c:v>
                </c:pt>
                <c:pt idx="3818">
                  <c:v>38405</c:v>
                </c:pt>
                <c:pt idx="3819">
                  <c:v>38406</c:v>
                </c:pt>
                <c:pt idx="3820">
                  <c:v>38407</c:v>
                </c:pt>
                <c:pt idx="3821">
                  <c:v>38408</c:v>
                </c:pt>
                <c:pt idx="3822">
                  <c:v>38411</c:v>
                </c:pt>
                <c:pt idx="3823">
                  <c:v>38412</c:v>
                </c:pt>
                <c:pt idx="3824">
                  <c:v>38413</c:v>
                </c:pt>
                <c:pt idx="3825">
                  <c:v>38414</c:v>
                </c:pt>
                <c:pt idx="3826">
                  <c:v>38415</c:v>
                </c:pt>
                <c:pt idx="3827">
                  <c:v>38418</c:v>
                </c:pt>
                <c:pt idx="3828">
                  <c:v>38419</c:v>
                </c:pt>
                <c:pt idx="3829">
                  <c:v>38420</c:v>
                </c:pt>
                <c:pt idx="3830">
                  <c:v>38421</c:v>
                </c:pt>
                <c:pt idx="3831">
                  <c:v>38422</c:v>
                </c:pt>
                <c:pt idx="3832">
                  <c:v>38425</c:v>
                </c:pt>
                <c:pt idx="3833">
                  <c:v>38426</c:v>
                </c:pt>
                <c:pt idx="3834">
                  <c:v>38427</c:v>
                </c:pt>
                <c:pt idx="3835">
                  <c:v>38428</c:v>
                </c:pt>
                <c:pt idx="3836">
                  <c:v>38429</c:v>
                </c:pt>
                <c:pt idx="3837">
                  <c:v>38432</c:v>
                </c:pt>
                <c:pt idx="3838">
                  <c:v>38433</c:v>
                </c:pt>
                <c:pt idx="3839">
                  <c:v>38434</c:v>
                </c:pt>
                <c:pt idx="3840">
                  <c:v>38435</c:v>
                </c:pt>
                <c:pt idx="3841">
                  <c:v>38439</c:v>
                </c:pt>
                <c:pt idx="3842">
                  <c:v>38440</c:v>
                </c:pt>
                <c:pt idx="3843">
                  <c:v>38441</c:v>
                </c:pt>
                <c:pt idx="3844">
                  <c:v>38442</c:v>
                </c:pt>
                <c:pt idx="3845">
                  <c:v>38443</c:v>
                </c:pt>
                <c:pt idx="3846">
                  <c:v>38446</c:v>
                </c:pt>
                <c:pt idx="3847">
                  <c:v>38447</c:v>
                </c:pt>
                <c:pt idx="3848">
                  <c:v>38448</c:v>
                </c:pt>
                <c:pt idx="3849">
                  <c:v>38449</c:v>
                </c:pt>
                <c:pt idx="3850">
                  <c:v>38450</c:v>
                </c:pt>
                <c:pt idx="3851">
                  <c:v>38453</c:v>
                </c:pt>
                <c:pt idx="3852">
                  <c:v>38454</c:v>
                </c:pt>
                <c:pt idx="3853">
                  <c:v>38455</c:v>
                </c:pt>
                <c:pt idx="3854">
                  <c:v>38456</c:v>
                </c:pt>
                <c:pt idx="3855">
                  <c:v>38457</c:v>
                </c:pt>
                <c:pt idx="3856">
                  <c:v>38460</c:v>
                </c:pt>
                <c:pt idx="3857">
                  <c:v>38461</c:v>
                </c:pt>
                <c:pt idx="3858">
                  <c:v>38462</c:v>
                </c:pt>
                <c:pt idx="3859">
                  <c:v>38463</c:v>
                </c:pt>
                <c:pt idx="3860">
                  <c:v>38464</c:v>
                </c:pt>
                <c:pt idx="3861">
                  <c:v>38467</c:v>
                </c:pt>
                <c:pt idx="3862">
                  <c:v>38468</c:v>
                </c:pt>
                <c:pt idx="3863">
                  <c:v>38469</c:v>
                </c:pt>
                <c:pt idx="3864">
                  <c:v>38470</c:v>
                </c:pt>
                <c:pt idx="3865">
                  <c:v>38471</c:v>
                </c:pt>
                <c:pt idx="3866">
                  <c:v>38474</c:v>
                </c:pt>
                <c:pt idx="3867">
                  <c:v>38475</c:v>
                </c:pt>
                <c:pt idx="3868">
                  <c:v>38476</c:v>
                </c:pt>
                <c:pt idx="3869">
                  <c:v>38477</c:v>
                </c:pt>
                <c:pt idx="3870">
                  <c:v>38478</c:v>
                </c:pt>
                <c:pt idx="3871">
                  <c:v>38481</c:v>
                </c:pt>
                <c:pt idx="3872">
                  <c:v>38482</c:v>
                </c:pt>
                <c:pt idx="3873">
                  <c:v>38483</c:v>
                </c:pt>
                <c:pt idx="3874">
                  <c:v>38484</c:v>
                </c:pt>
                <c:pt idx="3875">
                  <c:v>38485</c:v>
                </c:pt>
                <c:pt idx="3876">
                  <c:v>38488</c:v>
                </c:pt>
                <c:pt idx="3877">
                  <c:v>38489</c:v>
                </c:pt>
                <c:pt idx="3878">
                  <c:v>38490</c:v>
                </c:pt>
                <c:pt idx="3879">
                  <c:v>38491</c:v>
                </c:pt>
                <c:pt idx="3880">
                  <c:v>38492</c:v>
                </c:pt>
                <c:pt idx="3881">
                  <c:v>38495</c:v>
                </c:pt>
                <c:pt idx="3882">
                  <c:v>38496</c:v>
                </c:pt>
                <c:pt idx="3883">
                  <c:v>38497</c:v>
                </c:pt>
                <c:pt idx="3884">
                  <c:v>38498</c:v>
                </c:pt>
                <c:pt idx="3885">
                  <c:v>38499</c:v>
                </c:pt>
                <c:pt idx="3886">
                  <c:v>38503</c:v>
                </c:pt>
                <c:pt idx="3887">
                  <c:v>38504</c:v>
                </c:pt>
                <c:pt idx="3888">
                  <c:v>38505</c:v>
                </c:pt>
                <c:pt idx="3889">
                  <c:v>38506</c:v>
                </c:pt>
                <c:pt idx="3890">
                  <c:v>38509</c:v>
                </c:pt>
                <c:pt idx="3891">
                  <c:v>38510</c:v>
                </c:pt>
                <c:pt idx="3892">
                  <c:v>38511</c:v>
                </c:pt>
                <c:pt idx="3893">
                  <c:v>38512</c:v>
                </c:pt>
                <c:pt idx="3894">
                  <c:v>38513</c:v>
                </c:pt>
                <c:pt idx="3895">
                  <c:v>38516</c:v>
                </c:pt>
                <c:pt idx="3896">
                  <c:v>38517</c:v>
                </c:pt>
                <c:pt idx="3897">
                  <c:v>38518</c:v>
                </c:pt>
                <c:pt idx="3898">
                  <c:v>38519</c:v>
                </c:pt>
                <c:pt idx="3899">
                  <c:v>38520</c:v>
                </c:pt>
                <c:pt idx="3900">
                  <c:v>38523</c:v>
                </c:pt>
                <c:pt idx="3901">
                  <c:v>38524</c:v>
                </c:pt>
                <c:pt idx="3902">
                  <c:v>38525</c:v>
                </c:pt>
                <c:pt idx="3903">
                  <c:v>38526</c:v>
                </c:pt>
                <c:pt idx="3904">
                  <c:v>38527</c:v>
                </c:pt>
                <c:pt idx="3905">
                  <c:v>38530</c:v>
                </c:pt>
                <c:pt idx="3906">
                  <c:v>38531</c:v>
                </c:pt>
                <c:pt idx="3907">
                  <c:v>38532</c:v>
                </c:pt>
                <c:pt idx="3908">
                  <c:v>38533</c:v>
                </c:pt>
                <c:pt idx="3909">
                  <c:v>38534</c:v>
                </c:pt>
                <c:pt idx="3910">
                  <c:v>38538</c:v>
                </c:pt>
                <c:pt idx="3911">
                  <c:v>38539</c:v>
                </c:pt>
                <c:pt idx="3912">
                  <c:v>38540</c:v>
                </c:pt>
                <c:pt idx="3913">
                  <c:v>38541</c:v>
                </c:pt>
                <c:pt idx="3914">
                  <c:v>38544</c:v>
                </c:pt>
                <c:pt idx="3915">
                  <c:v>38545</c:v>
                </c:pt>
                <c:pt idx="3916">
                  <c:v>38546</c:v>
                </c:pt>
                <c:pt idx="3917">
                  <c:v>38547</c:v>
                </c:pt>
                <c:pt idx="3918">
                  <c:v>38548</c:v>
                </c:pt>
                <c:pt idx="3919">
                  <c:v>38551</c:v>
                </c:pt>
                <c:pt idx="3920">
                  <c:v>38552</c:v>
                </c:pt>
                <c:pt idx="3921">
                  <c:v>38553</c:v>
                </c:pt>
                <c:pt idx="3922">
                  <c:v>38554</c:v>
                </c:pt>
                <c:pt idx="3923">
                  <c:v>38555</c:v>
                </c:pt>
                <c:pt idx="3924">
                  <c:v>38558</c:v>
                </c:pt>
                <c:pt idx="3925">
                  <c:v>38559</c:v>
                </c:pt>
                <c:pt idx="3926">
                  <c:v>38560</c:v>
                </c:pt>
                <c:pt idx="3927">
                  <c:v>38561</c:v>
                </c:pt>
                <c:pt idx="3928">
                  <c:v>38562</c:v>
                </c:pt>
                <c:pt idx="3929">
                  <c:v>38565</c:v>
                </c:pt>
                <c:pt idx="3930">
                  <c:v>38566</c:v>
                </c:pt>
                <c:pt idx="3931">
                  <c:v>38567</c:v>
                </c:pt>
                <c:pt idx="3932">
                  <c:v>38568</c:v>
                </c:pt>
                <c:pt idx="3933">
                  <c:v>38569</c:v>
                </c:pt>
                <c:pt idx="3934">
                  <c:v>38572</c:v>
                </c:pt>
                <c:pt idx="3935">
                  <c:v>38573</c:v>
                </c:pt>
                <c:pt idx="3936">
                  <c:v>38574</c:v>
                </c:pt>
                <c:pt idx="3937">
                  <c:v>38575</c:v>
                </c:pt>
                <c:pt idx="3938">
                  <c:v>38576</c:v>
                </c:pt>
                <c:pt idx="3939">
                  <c:v>38579</c:v>
                </c:pt>
                <c:pt idx="3940">
                  <c:v>38580</c:v>
                </c:pt>
                <c:pt idx="3941">
                  <c:v>38581</c:v>
                </c:pt>
                <c:pt idx="3942">
                  <c:v>38582</c:v>
                </c:pt>
                <c:pt idx="3943">
                  <c:v>38583</c:v>
                </c:pt>
                <c:pt idx="3944">
                  <c:v>38586</c:v>
                </c:pt>
                <c:pt idx="3945">
                  <c:v>38587</c:v>
                </c:pt>
                <c:pt idx="3946">
                  <c:v>38588</c:v>
                </c:pt>
                <c:pt idx="3947">
                  <c:v>38589</c:v>
                </c:pt>
                <c:pt idx="3948">
                  <c:v>38590</c:v>
                </c:pt>
                <c:pt idx="3949">
                  <c:v>38593</c:v>
                </c:pt>
                <c:pt idx="3950">
                  <c:v>38594</c:v>
                </c:pt>
                <c:pt idx="3951">
                  <c:v>38595</c:v>
                </c:pt>
                <c:pt idx="3952">
                  <c:v>38596</c:v>
                </c:pt>
                <c:pt idx="3953">
                  <c:v>38597</c:v>
                </c:pt>
                <c:pt idx="3954">
                  <c:v>38601</c:v>
                </c:pt>
                <c:pt idx="3955">
                  <c:v>38602</c:v>
                </c:pt>
                <c:pt idx="3956">
                  <c:v>38603</c:v>
                </c:pt>
                <c:pt idx="3957">
                  <c:v>38604</c:v>
                </c:pt>
                <c:pt idx="3958">
                  <c:v>38607</c:v>
                </c:pt>
                <c:pt idx="3959">
                  <c:v>38608</c:v>
                </c:pt>
                <c:pt idx="3960">
                  <c:v>38609</c:v>
                </c:pt>
                <c:pt idx="3961">
                  <c:v>38610</c:v>
                </c:pt>
                <c:pt idx="3962">
                  <c:v>38611</c:v>
                </c:pt>
                <c:pt idx="3963">
                  <c:v>38614</c:v>
                </c:pt>
                <c:pt idx="3964">
                  <c:v>38615</c:v>
                </c:pt>
                <c:pt idx="3965">
                  <c:v>38616</c:v>
                </c:pt>
                <c:pt idx="3966">
                  <c:v>38617</c:v>
                </c:pt>
                <c:pt idx="3967">
                  <c:v>38618</c:v>
                </c:pt>
                <c:pt idx="3968">
                  <c:v>38621</c:v>
                </c:pt>
                <c:pt idx="3969">
                  <c:v>38622</c:v>
                </c:pt>
                <c:pt idx="3970">
                  <c:v>38623</c:v>
                </c:pt>
                <c:pt idx="3971">
                  <c:v>38624</c:v>
                </c:pt>
                <c:pt idx="3972">
                  <c:v>38625</c:v>
                </c:pt>
                <c:pt idx="3973">
                  <c:v>38628</c:v>
                </c:pt>
                <c:pt idx="3974">
                  <c:v>38629</c:v>
                </c:pt>
                <c:pt idx="3975">
                  <c:v>38630</c:v>
                </c:pt>
                <c:pt idx="3976">
                  <c:v>38631</c:v>
                </c:pt>
                <c:pt idx="3977">
                  <c:v>38632</c:v>
                </c:pt>
                <c:pt idx="3978">
                  <c:v>38635</c:v>
                </c:pt>
                <c:pt idx="3979">
                  <c:v>38636</c:v>
                </c:pt>
                <c:pt idx="3980">
                  <c:v>38637</c:v>
                </c:pt>
                <c:pt idx="3981">
                  <c:v>38638</c:v>
                </c:pt>
                <c:pt idx="3982">
                  <c:v>38639</c:v>
                </c:pt>
                <c:pt idx="3983">
                  <c:v>38642</c:v>
                </c:pt>
                <c:pt idx="3984">
                  <c:v>38643</c:v>
                </c:pt>
                <c:pt idx="3985">
                  <c:v>38644</c:v>
                </c:pt>
                <c:pt idx="3986">
                  <c:v>38645</c:v>
                </c:pt>
                <c:pt idx="3987">
                  <c:v>38646</c:v>
                </c:pt>
                <c:pt idx="3988">
                  <c:v>38649</c:v>
                </c:pt>
                <c:pt idx="3989">
                  <c:v>38650</c:v>
                </c:pt>
                <c:pt idx="3990">
                  <c:v>38651</c:v>
                </c:pt>
                <c:pt idx="3991">
                  <c:v>38652</c:v>
                </c:pt>
                <c:pt idx="3992">
                  <c:v>38653</c:v>
                </c:pt>
                <c:pt idx="3993">
                  <c:v>38656</c:v>
                </c:pt>
                <c:pt idx="3994">
                  <c:v>38657</c:v>
                </c:pt>
                <c:pt idx="3995">
                  <c:v>38658</c:v>
                </c:pt>
                <c:pt idx="3996">
                  <c:v>38659</c:v>
                </c:pt>
                <c:pt idx="3997">
                  <c:v>38660</c:v>
                </c:pt>
                <c:pt idx="3998">
                  <c:v>38663</c:v>
                </c:pt>
                <c:pt idx="3999">
                  <c:v>38664</c:v>
                </c:pt>
                <c:pt idx="4000">
                  <c:v>38665</c:v>
                </c:pt>
                <c:pt idx="4001">
                  <c:v>38666</c:v>
                </c:pt>
                <c:pt idx="4002">
                  <c:v>38667</c:v>
                </c:pt>
                <c:pt idx="4003">
                  <c:v>38670</c:v>
                </c:pt>
                <c:pt idx="4004">
                  <c:v>38671</c:v>
                </c:pt>
                <c:pt idx="4005">
                  <c:v>38672</c:v>
                </c:pt>
                <c:pt idx="4006">
                  <c:v>38673</c:v>
                </c:pt>
                <c:pt idx="4007">
                  <c:v>38674</c:v>
                </c:pt>
                <c:pt idx="4008">
                  <c:v>38677</c:v>
                </c:pt>
                <c:pt idx="4009">
                  <c:v>38678</c:v>
                </c:pt>
                <c:pt idx="4010">
                  <c:v>38679</c:v>
                </c:pt>
                <c:pt idx="4011">
                  <c:v>38681</c:v>
                </c:pt>
                <c:pt idx="4012">
                  <c:v>38684</c:v>
                </c:pt>
                <c:pt idx="4013">
                  <c:v>38685</c:v>
                </c:pt>
                <c:pt idx="4014">
                  <c:v>38686</c:v>
                </c:pt>
                <c:pt idx="4015">
                  <c:v>38687</c:v>
                </c:pt>
                <c:pt idx="4016">
                  <c:v>38688</c:v>
                </c:pt>
                <c:pt idx="4017">
                  <c:v>38691</c:v>
                </c:pt>
                <c:pt idx="4018">
                  <c:v>38692</c:v>
                </c:pt>
                <c:pt idx="4019">
                  <c:v>38693</c:v>
                </c:pt>
                <c:pt idx="4020">
                  <c:v>38694</c:v>
                </c:pt>
                <c:pt idx="4021">
                  <c:v>38695</c:v>
                </c:pt>
                <c:pt idx="4022">
                  <c:v>38698</c:v>
                </c:pt>
                <c:pt idx="4023">
                  <c:v>38699</c:v>
                </c:pt>
                <c:pt idx="4024">
                  <c:v>38700</c:v>
                </c:pt>
                <c:pt idx="4025">
                  <c:v>38701</c:v>
                </c:pt>
                <c:pt idx="4026">
                  <c:v>38702</c:v>
                </c:pt>
                <c:pt idx="4027">
                  <c:v>38705</c:v>
                </c:pt>
                <c:pt idx="4028">
                  <c:v>38706</c:v>
                </c:pt>
                <c:pt idx="4029">
                  <c:v>38707</c:v>
                </c:pt>
                <c:pt idx="4030">
                  <c:v>38708</c:v>
                </c:pt>
                <c:pt idx="4031">
                  <c:v>38709</c:v>
                </c:pt>
                <c:pt idx="4032">
                  <c:v>38713</c:v>
                </c:pt>
                <c:pt idx="4033">
                  <c:v>38714</c:v>
                </c:pt>
                <c:pt idx="4034">
                  <c:v>38715</c:v>
                </c:pt>
                <c:pt idx="4035">
                  <c:v>38716</c:v>
                </c:pt>
                <c:pt idx="4036">
                  <c:v>38720</c:v>
                </c:pt>
                <c:pt idx="4037">
                  <c:v>38721</c:v>
                </c:pt>
                <c:pt idx="4038">
                  <c:v>38722</c:v>
                </c:pt>
                <c:pt idx="4039">
                  <c:v>38723</c:v>
                </c:pt>
                <c:pt idx="4040">
                  <c:v>38726</c:v>
                </c:pt>
                <c:pt idx="4041">
                  <c:v>38727</c:v>
                </c:pt>
                <c:pt idx="4042">
                  <c:v>38728</c:v>
                </c:pt>
                <c:pt idx="4043">
                  <c:v>38729</c:v>
                </c:pt>
                <c:pt idx="4044">
                  <c:v>38730</c:v>
                </c:pt>
                <c:pt idx="4045">
                  <c:v>38734</c:v>
                </c:pt>
                <c:pt idx="4046">
                  <c:v>38735</c:v>
                </c:pt>
                <c:pt idx="4047">
                  <c:v>38736</c:v>
                </c:pt>
                <c:pt idx="4048">
                  <c:v>38737</c:v>
                </c:pt>
                <c:pt idx="4049">
                  <c:v>38740</c:v>
                </c:pt>
                <c:pt idx="4050">
                  <c:v>38741</c:v>
                </c:pt>
                <c:pt idx="4051">
                  <c:v>38742</c:v>
                </c:pt>
                <c:pt idx="4052">
                  <c:v>38743</c:v>
                </c:pt>
                <c:pt idx="4053">
                  <c:v>38744</c:v>
                </c:pt>
                <c:pt idx="4054">
                  <c:v>38747</c:v>
                </c:pt>
                <c:pt idx="4055">
                  <c:v>38748</c:v>
                </c:pt>
                <c:pt idx="4056">
                  <c:v>38749</c:v>
                </c:pt>
                <c:pt idx="4057">
                  <c:v>38750</c:v>
                </c:pt>
                <c:pt idx="4058">
                  <c:v>38751</c:v>
                </c:pt>
                <c:pt idx="4059">
                  <c:v>38754</c:v>
                </c:pt>
                <c:pt idx="4060">
                  <c:v>38755</c:v>
                </c:pt>
                <c:pt idx="4061">
                  <c:v>38756</c:v>
                </c:pt>
                <c:pt idx="4062">
                  <c:v>38757</c:v>
                </c:pt>
                <c:pt idx="4063">
                  <c:v>38758</c:v>
                </c:pt>
                <c:pt idx="4064">
                  <c:v>38761</c:v>
                </c:pt>
                <c:pt idx="4065">
                  <c:v>38762</c:v>
                </c:pt>
                <c:pt idx="4066">
                  <c:v>38763</c:v>
                </c:pt>
                <c:pt idx="4067">
                  <c:v>38764</c:v>
                </c:pt>
                <c:pt idx="4068">
                  <c:v>38765</c:v>
                </c:pt>
                <c:pt idx="4069">
                  <c:v>38769</c:v>
                </c:pt>
                <c:pt idx="4070">
                  <c:v>38770</c:v>
                </c:pt>
                <c:pt idx="4071">
                  <c:v>38771</c:v>
                </c:pt>
                <c:pt idx="4072">
                  <c:v>38772</c:v>
                </c:pt>
                <c:pt idx="4073">
                  <c:v>38775</c:v>
                </c:pt>
                <c:pt idx="4074">
                  <c:v>38776</c:v>
                </c:pt>
                <c:pt idx="4075">
                  <c:v>38777</c:v>
                </c:pt>
                <c:pt idx="4076">
                  <c:v>38778</c:v>
                </c:pt>
                <c:pt idx="4077">
                  <c:v>38779</c:v>
                </c:pt>
                <c:pt idx="4078">
                  <c:v>38782</c:v>
                </c:pt>
                <c:pt idx="4079">
                  <c:v>38783</c:v>
                </c:pt>
                <c:pt idx="4080">
                  <c:v>38784</c:v>
                </c:pt>
                <c:pt idx="4081">
                  <c:v>38785</c:v>
                </c:pt>
                <c:pt idx="4082">
                  <c:v>38786</c:v>
                </c:pt>
                <c:pt idx="4083">
                  <c:v>38789</c:v>
                </c:pt>
                <c:pt idx="4084">
                  <c:v>38790</c:v>
                </c:pt>
                <c:pt idx="4085">
                  <c:v>38791</c:v>
                </c:pt>
                <c:pt idx="4086">
                  <c:v>38792</c:v>
                </c:pt>
                <c:pt idx="4087">
                  <c:v>38793</c:v>
                </c:pt>
                <c:pt idx="4088">
                  <c:v>38796</c:v>
                </c:pt>
                <c:pt idx="4089">
                  <c:v>38797</c:v>
                </c:pt>
                <c:pt idx="4090">
                  <c:v>38798</c:v>
                </c:pt>
                <c:pt idx="4091">
                  <c:v>38799</c:v>
                </c:pt>
                <c:pt idx="4092">
                  <c:v>38800</c:v>
                </c:pt>
                <c:pt idx="4093">
                  <c:v>38803</c:v>
                </c:pt>
                <c:pt idx="4094">
                  <c:v>38804</c:v>
                </c:pt>
                <c:pt idx="4095">
                  <c:v>38805</c:v>
                </c:pt>
                <c:pt idx="4096">
                  <c:v>38806</c:v>
                </c:pt>
                <c:pt idx="4097">
                  <c:v>38807</c:v>
                </c:pt>
                <c:pt idx="4098">
                  <c:v>38810</c:v>
                </c:pt>
                <c:pt idx="4099">
                  <c:v>38811</c:v>
                </c:pt>
                <c:pt idx="4100">
                  <c:v>38812</c:v>
                </c:pt>
                <c:pt idx="4101">
                  <c:v>38813</c:v>
                </c:pt>
                <c:pt idx="4102">
                  <c:v>38814</c:v>
                </c:pt>
                <c:pt idx="4103">
                  <c:v>38817</c:v>
                </c:pt>
                <c:pt idx="4104">
                  <c:v>38818</c:v>
                </c:pt>
                <c:pt idx="4105">
                  <c:v>38819</c:v>
                </c:pt>
                <c:pt idx="4106">
                  <c:v>38820</c:v>
                </c:pt>
                <c:pt idx="4107">
                  <c:v>38824</c:v>
                </c:pt>
                <c:pt idx="4108">
                  <c:v>38825</c:v>
                </c:pt>
                <c:pt idx="4109">
                  <c:v>38826</c:v>
                </c:pt>
                <c:pt idx="4110">
                  <c:v>38827</c:v>
                </c:pt>
                <c:pt idx="4111">
                  <c:v>38828</c:v>
                </c:pt>
                <c:pt idx="4112">
                  <c:v>38831</c:v>
                </c:pt>
                <c:pt idx="4113">
                  <c:v>38832</c:v>
                </c:pt>
                <c:pt idx="4114">
                  <c:v>38833</c:v>
                </c:pt>
                <c:pt idx="4115">
                  <c:v>38834</c:v>
                </c:pt>
                <c:pt idx="4116">
                  <c:v>38835</c:v>
                </c:pt>
                <c:pt idx="4117">
                  <c:v>38838</c:v>
                </c:pt>
                <c:pt idx="4118">
                  <c:v>38839</c:v>
                </c:pt>
                <c:pt idx="4119">
                  <c:v>38840</c:v>
                </c:pt>
                <c:pt idx="4120">
                  <c:v>38841</c:v>
                </c:pt>
                <c:pt idx="4121">
                  <c:v>38842</c:v>
                </c:pt>
                <c:pt idx="4122">
                  <c:v>38845</c:v>
                </c:pt>
                <c:pt idx="4123">
                  <c:v>38846</c:v>
                </c:pt>
                <c:pt idx="4124">
                  <c:v>38847</c:v>
                </c:pt>
                <c:pt idx="4125">
                  <c:v>38848</c:v>
                </c:pt>
                <c:pt idx="4126">
                  <c:v>38849</c:v>
                </c:pt>
                <c:pt idx="4127">
                  <c:v>38852</c:v>
                </c:pt>
                <c:pt idx="4128">
                  <c:v>38853</c:v>
                </c:pt>
                <c:pt idx="4129">
                  <c:v>38854</c:v>
                </c:pt>
                <c:pt idx="4130">
                  <c:v>38855</c:v>
                </c:pt>
                <c:pt idx="4131">
                  <c:v>38856</c:v>
                </c:pt>
                <c:pt idx="4132">
                  <c:v>38859</c:v>
                </c:pt>
                <c:pt idx="4133">
                  <c:v>38860</c:v>
                </c:pt>
                <c:pt idx="4134">
                  <c:v>38861</c:v>
                </c:pt>
                <c:pt idx="4135">
                  <c:v>38862</c:v>
                </c:pt>
                <c:pt idx="4136">
                  <c:v>38863</c:v>
                </c:pt>
                <c:pt idx="4137">
                  <c:v>38867</c:v>
                </c:pt>
                <c:pt idx="4138">
                  <c:v>38868</c:v>
                </c:pt>
                <c:pt idx="4139">
                  <c:v>38869</c:v>
                </c:pt>
                <c:pt idx="4140">
                  <c:v>38870</c:v>
                </c:pt>
                <c:pt idx="4141">
                  <c:v>38873</c:v>
                </c:pt>
                <c:pt idx="4142">
                  <c:v>38874</c:v>
                </c:pt>
                <c:pt idx="4143">
                  <c:v>38875</c:v>
                </c:pt>
                <c:pt idx="4144">
                  <c:v>38876</c:v>
                </c:pt>
                <c:pt idx="4145">
                  <c:v>38877</c:v>
                </c:pt>
                <c:pt idx="4146">
                  <c:v>38880</c:v>
                </c:pt>
                <c:pt idx="4147">
                  <c:v>38881</c:v>
                </c:pt>
                <c:pt idx="4148">
                  <c:v>38882</c:v>
                </c:pt>
                <c:pt idx="4149">
                  <c:v>38883</c:v>
                </c:pt>
                <c:pt idx="4150">
                  <c:v>38884</c:v>
                </c:pt>
                <c:pt idx="4151">
                  <c:v>38887</c:v>
                </c:pt>
                <c:pt idx="4152">
                  <c:v>38888</c:v>
                </c:pt>
                <c:pt idx="4153">
                  <c:v>38889</c:v>
                </c:pt>
                <c:pt idx="4154">
                  <c:v>38890</c:v>
                </c:pt>
                <c:pt idx="4155">
                  <c:v>38891</c:v>
                </c:pt>
                <c:pt idx="4156">
                  <c:v>38894</c:v>
                </c:pt>
                <c:pt idx="4157">
                  <c:v>38895</c:v>
                </c:pt>
                <c:pt idx="4158">
                  <c:v>38896</c:v>
                </c:pt>
                <c:pt idx="4159">
                  <c:v>38897</c:v>
                </c:pt>
                <c:pt idx="4160">
                  <c:v>38898</c:v>
                </c:pt>
                <c:pt idx="4161">
                  <c:v>38901</c:v>
                </c:pt>
                <c:pt idx="4162">
                  <c:v>38903</c:v>
                </c:pt>
                <c:pt idx="4163">
                  <c:v>38904</c:v>
                </c:pt>
                <c:pt idx="4164">
                  <c:v>38905</c:v>
                </c:pt>
                <c:pt idx="4165">
                  <c:v>38908</c:v>
                </c:pt>
                <c:pt idx="4166">
                  <c:v>38909</c:v>
                </c:pt>
                <c:pt idx="4167">
                  <c:v>38910</c:v>
                </c:pt>
                <c:pt idx="4168">
                  <c:v>38911</c:v>
                </c:pt>
                <c:pt idx="4169">
                  <c:v>38912</c:v>
                </c:pt>
                <c:pt idx="4170">
                  <c:v>38915</c:v>
                </c:pt>
                <c:pt idx="4171">
                  <c:v>38916</c:v>
                </c:pt>
                <c:pt idx="4172">
                  <c:v>38917</c:v>
                </c:pt>
                <c:pt idx="4173">
                  <c:v>38918</c:v>
                </c:pt>
                <c:pt idx="4174">
                  <c:v>38919</c:v>
                </c:pt>
                <c:pt idx="4175">
                  <c:v>38922</c:v>
                </c:pt>
                <c:pt idx="4176">
                  <c:v>38923</c:v>
                </c:pt>
                <c:pt idx="4177">
                  <c:v>38924</c:v>
                </c:pt>
                <c:pt idx="4178">
                  <c:v>38925</c:v>
                </c:pt>
                <c:pt idx="4179">
                  <c:v>38926</c:v>
                </c:pt>
                <c:pt idx="4180">
                  <c:v>38929</c:v>
                </c:pt>
                <c:pt idx="4181">
                  <c:v>38930</c:v>
                </c:pt>
                <c:pt idx="4182">
                  <c:v>38931</c:v>
                </c:pt>
                <c:pt idx="4183">
                  <c:v>38932</c:v>
                </c:pt>
                <c:pt idx="4184">
                  <c:v>38933</c:v>
                </c:pt>
                <c:pt idx="4185">
                  <c:v>38936</c:v>
                </c:pt>
                <c:pt idx="4186">
                  <c:v>38937</c:v>
                </c:pt>
                <c:pt idx="4187">
                  <c:v>38938</c:v>
                </c:pt>
                <c:pt idx="4188">
                  <c:v>38939</c:v>
                </c:pt>
                <c:pt idx="4189">
                  <c:v>38940</c:v>
                </c:pt>
                <c:pt idx="4190">
                  <c:v>38943</c:v>
                </c:pt>
                <c:pt idx="4191">
                  <c:v>38944</c:v>
                </c:pt>
                <c:pt idx="4192">
                  <c:v>38945</c:v>
                </c:pt>
                <c:pt idx="4193">
                  <c:v>38946</c:v>
                </c:pt>
                <c:pt idx="4194">
                  <c:v>38947</c:v>
                </c:pt>
                <c:pt idx="4195">
                  <c:v>38950</c:v>
                </c:pt>
                <c:pt idx="4196">
                  <c:v>38951</c:v>
                </c:pt>
                <c:pt idx="4197">
                  <c:v>38952</c:v>
                </c:pt>
                <c:pt idx="4198">
                  <c:v>38953</c:v>
                </c:pt>
                <c:pt idx="4199">
                  <c:v>38954</c:v>
                </c:pt>
                <c:pt idx="4200">
                  <c:v>38957</c:v>
                </c:pt>
                <c:pt idx="4201">
                  <c:v>38958</c:v>
                </c:pt>
                <c:pt idx="4202">
                  <c:v>38959</c:v>
                </c:pt>
                <c:pt idx="4203">
                  <c:v>38960</c:v>
                </c:pt>
                <c:pt idx="4204">
                  <c:v>38961</c:v>
                </c:pt>
                <c:pt idx="4205">
                  <c:v>38965</c:v>
                </c:pt>
                <c:pt idx="4206">
                  <c:v>38966</c:v>
                </c:pt>
                <c:pt idx="4207">
                  <c:v>38967</c:v>
                </c:pt>
                <c:pt idx="4208">
                  <c:v>38968</c:v>
                </c:pt>
                <c:pt idx="4209">
                  <c:v>38971</c:v>
                </c:pt>
                <c:pt idx="4210">
                  <c:v>38972</c:v>
                </c:pt>
                <c:pt idx="4211">
                  <c:v>38973</c:v>
                </c:pt>
                <c:pt idx="4212">
                  <c:v>38974</c:v>
                </c:pt>
                <c:pt idx="4213">
                  <c:v>38975</c:v>
                </c:pt>
                <c:pt idx="4214">
                  <c:v>38978</c:v>
                </c:pt>
                <c:pt idx="4215">
                  <c:v>38979</c:v>
                </c:pt>
                <c:pt idx="4216">
                  <c:v>38980</c:v>
                </c:pt>
                <c:pt idx="4217">
                  <c:v>38981</c:v>
                </c:pt>
                <c:pt idx="4218">
                  <c:v>38982</c:v>
                </c:pt>
                <c:pt idx="4219">
                  <c:v>38985</c:v>
                </c:pt>
                <c:pt idx="4220">
                  <c:v>38986</c:v>
                </c:pt>
                <c:pt idx="4221">
                  <c:v>38987</c:v>
                </c:pt>
                <c:pt idx="4222">
                  <c:v>38988</c:v>
                </c:pt>
                <c:pt idx="4223">
                  <c:v>38989</c:v>
                </c:pt>
                <c:pt idx="4224">
                  <c:v>38992</c:v>
                </c:pt>
                <c:pt idx="4225">
                  <c:v>38993</c:v>
                </c:pt>
                <c:pt idx="4226">
                  <c:v>38994</c:v>
                </c:pt>
                <c:pt idx="4227">
                  <c:v>38995</c:v>
                </c:pt>
                <c:pt idx="4228">
                  <c:v>38996</c:v>
                </c:pt>
                <c:pt idx="4229">
                  <c:v>38999</c:v>
                </c:pt>
                <c:pt idx="4230">
                  <c:v>39000</c:v>
                </c:pt>
                <c:pt idx="4231">
                  <c:v>39001</c:v>
                </c:pt>
                <c:pt idx="4232">
                  <c:v>39002</c:v>
                </c:pt>
                <c:pt idx="4233">
                  <c:v>39003</c:v>
                </c:pt>
                <c:pt idx="4234">
                  <c:v>39006</c:v>
                </c:pt>
                <c:pt idx="4235">
                  <c:v>39007</c:v>
                </c:pt>
                <c:pt idx="4236">
                  <c:v>39008</c:v>
                </c:pt>
                <c:pt idx="4237">
                  <c:v>39009</c:v>
                </c:pt>
                <c:pt idx="4238">
                  <c:v>39010</c:v>
                </c:pt>
                <c:pt idx="4239">
                  <c:v>39013</c:v>
                </c:pt>
                <c:pt idx="4240">
                  <c:v>39014</c:v>
                </c:pt>
                <c:pt idx="4241">
                  <c:v>39015</c:v>
                </c:pt>
                <c:pt idx="4242">
                  <c:v>39016</c:v>
                </c:pt>
                <c:pt idx="4243">
                  <c:v>39017</c:v>
                </c:pt>
                <c:pt idx="4244">
                  <c:v>39020</c:v>
                </c:pt>
                <c:pt idx="4245">
                  <c:v>39021</c:v>
                </c:pt>
                <c:pt idx="4246">
                  <c:v>39022</c:v>
                </c:pt>
                <c:pt idx="4247">
                  <c:v>39023</c:v>
                </c:pt>
                <c:pt idx="4248">
                  <c:v>39024</c:v>
                </c:pt>
                <c:pt idx="4249">
                  <c:v>39027</c:v>
                </c:pt>
                <c:pt idx="4250">
                  <c:v>39028</c:v>
                </c:pt>
                <c:pt idx="4251">
                  <c:v>39029</c:v>
                </c:pt>
                <c:pt idx="4252">
                  <c:v>39030</c:v>
                </c:pt>
                <c:pt idx="4253">
                  <c:v>39031</c:v>
                </c:pt>
                <c:pt idx="4254">
                  <c:v>39034</c:v>
                </c:pt>
                <c:pt idx="4255">
                  <c:v>39035</c:v>
                </c:pt>
                <c:pt idx="4256">
                  <c:v>39036</c:v>
                </c:pt>
                <c:pt idx="4257">
                  <c:v>39037</c:v>
                </c:pt>
                <c:pt idx="4258">
                  <c:v>39038</c:v>
                </c:pt>
                <c:pt idx="4259">
                  <c:v>39041</c:v>
                </c:pt>
                <c:pt idx="4260">
                  <c:v>39042</c:v>
                </c:pt>
                <c:pt idx="4261">
                  <c:v>39043</c:v>
                </c:pt>
                <c:pt idx="4262">
                  <c:v>39045</c:v>
                </c:pt>
                <c:pt idx="4263">
                  <c:v>39048</c:v>
                </c:pt>
                <c:pt idx="4264">
                  <c:v>39049</c:v>
                </c:pt>
                <c:pt idx="4265">
                  <c:v>39050</c:v>
                </c:pt>
                <c:pt idx="4266">
                  <c:v>39051</c:v>
                </c:pt>
                <c:pt idx="4267">
                  <c:v>39052</c:v>
                </c:pt>
                <c:pt idx="4268">
                  <c:v>39055</c:v>
                </c:pt>
                <c:pt idx="4269">
                  <c:v>39056</c:v>
                </c:pt>
                <c:pt idx="4270">
                  <c:v>39057</c:v>
                </c:pt>
                <c:pt idx="4271">
                  <c:v>39058</c:v>
                </c:pt>
                <c:pt idx="4272">
                  <c:v>39059</c:v>
                </c:pt>
                <c:pt idx="4273">
                  <c:v>39062</c:v>
                </c:pt>
                <c:pt idx="4274">
                  <c:v>39063</c:v>
                </c:pt>
                <c:pt idx="4275">
                  <c:v>39064</c:v>
                </c:pt>
                <c:pt idx="4276">
                  <c:v>39065</c:v>
                </c:pt>
                <c:pt idx="4277">
                  <c:v>39066</c:v>
                </c:pt>
                <c:pt idx="4278">
                  <c:v>39069</c:v>
                </c:pt>
                <c:pt idx="4279">
                  <c:v>39070</c:v>
                </c:pt>
                <c:pt idx="4280">
                  <c:v>39071</c:v>
                </c:pt>
                <c:pt idx="4281">
                  <c:v>39072</c:v>
                </c:pt>
                <c:pt idx="4282">
                  <c:v>39073</c:v>
                </c:pt>
                <c:pt idx="4283">
                  <c:v>39077</c:v>
                </c:pt>
                <c:pt idx="4284">
                  <c:v>39078</c:v>
                </c:pt>
                <c:pt idx="4285">
                  <c:v>39079</c:v>
                </c:pt>
                <c:pt idx="4286">
                  <c:v>39080</c:v>
                </c:pt>
                <c:pt idx="4287">
                  <c:v>39085</c:v>
                </c:pt>
                <c:pt idx="4288">
                  <c:v>39086</c:v>
                </c:pt>
                <c:pt idx="4289">
                  <c:v>39087</c:v>
                </c:pt>
                <c:pt idx="4290">
                  <c:v>39090</c:v>
                </c:pt>
                <c:pt idx="4291">
                  <c:v>39091</c:v>
                </c:pt>
                <c:pt idx="4292">
                  <c:v>39092</c:v>
                </c:pt>
                <c:pt idx="4293">
                  <c:v>39093</c:v>
                </c:pt>
                <c:pt idx="4294">
                  <c:v>39094</c:v>
                </c:pt>
                <c:pt idx="4295">
                  <c:v>39098</c:v>
                </c:pt>
                <c:pt idx="4296">
                  <c:v>39099</c:v>
                </c:pt>
                <c:pt idx="4297">
                  <c:v>39100</c:v>
                </c:pt>
                <c:pt idx="4298">
                  <c:v>39101</c:v>
                </c:pt>
                <c:pt idx="4299">
                  <c:v>39104</c:v>
                </c:pt>
                <c:pt idx="4300">
                  <c:v>39105</c:v>
                </c:pt>
                <c:pt idx="4301">
                  <c:v>39106</c:v>
                </c:pt>
                <c:pt idx="4302">
                  <c:v>39107</c:v>
                </c:pt>
                <c:pt idx="4303">
                  <c:v>39108</c:v>
                </c:pt>
                <c:pt idx="4304">
                  <c:v>39111</c:v>
                </c:pt>
                <c:pt idx="4305">
                  <c:v>39112</c:v>
                </c:pt>
                <c:pt idx="4306">
                  <c:v>39113</c:v>
                </c:pt>
                <c:pt idx="4307">
                  <c:v>39114</c:v>
                </c:pt>
                <c:pt idx="4308">
                  <c:v>39115</c:v>
                </c:pt>
                <c:pt idx="4309">
                  <c:v>39118</c:v>
                </c:pt>
                <c:pt idx="4310">
                  <c:v>39119</c:v>
                </c:pt>
                <c:pt idx="4311">
                  <c:v>39120</c:v>
                </c:pt>
                <c:pt idx="4312">
                  <c:v>39121</c:v>
                </c:pt>
                <c:pt idx="4313">
                  <c:v>39122</c:v>
                </c:pt>
                <c:pt idx="4314">
                  <c:v>39125</c:v>
                </c:pt>
                <c:pt idx="4315">
                  <c:v>39126</c:v>
                </c:pt>
                <c:pt idx="4316">
                  <c:v>39127</c:v>
                </c:pt>
                <c:pt idx="4317">
                  <c:v>39128</c:v>
                </c:pt>
                <c:pt idx="4318">
                  <c:v>39129</c:v>
                </c:pt>
                <c:pt idx="4319">
                  <c:v>39133</c:v>
                </c:pt>
                <c:pt idx="4320">
                  <c:v>39134</c:v>
                </c:pt>
                <c:pt idx="4321">
                  <c:v>39135</c:v>
                </c:pt>
                <c:pt idx="4322">
                  <c:v>39136</c:v>
                </c:pt>
                <c:pt idx="4323">
                  <c:v>39139</c:v>
                </c:pt>
                <c:pt idx="4324">
                  <c:v>39140</c:v>
                </c:pt>
                <c:pt idx="4325">
                  <c:v>39141</c:v>
                </c:pt>
                <c:pt idx="4326">
                  <c:v>39142</c:v>
                </c:pt>
                <c:pt idx="4327">
                  <c:v>39143</c:v>
                </c:pt>
                <c:pt idx="4328">
                  <c:v>39146</c:v>
                </c:pt>
                <c:pt idx="4329">
                  <c:v>39147</c:v>
                </c:pt>
                <c:pt idx="4330">
                  <c:v>39148</c:v>
                </c:pt>
                <c:pt idx="4331">
                  <c:v>39149</c:v>
                </c:pt>
                <c:pt idx="4332">
                  <c:v>39150</c:v>
                </c:pt>
                <c:pt idx="4333">
                  <c:v>39153</c:v>
                </c:pt>
                <c:pt idx="4334">
                  <c:v>39154</c:v>
                </c:pt>
                <c:pt idx="4335">
                  <c:v>39155</c:v>
                </c:pt>
                <c:pt idx="4336">
                  <c:v>39156</c:v>
                </c:pt>
                <c:pt idx="4337">
                  <c:v>39157</c:v>
                </c:pt>
                <c:pt idx="4338">
                  <c:v>39160</c:v>
                </c:pt>
                <c:pt idx="4339">
                  <c:v>39161</c:v>
                </c:pt>
                <c:pt idx="4340">
                  <c:v>39162</c:v>
                </c:pt>
                <c:pt idx="4341">
                  <c:v>39163</c:v>
                </c:pt>
                <c:pt idx="4342">
                  <c:v>39164</c:v>
                </c:pt>
                <c:pt idx="4343">
                  <c:v>39167</c:v>
                </c:pt>
                <c:pt idx="4344">
                  <c:v>39168</c:v>
                </c:pt>
                <c:pt idx="4345">
                  <c:v>39169</c:v>
                </c:pt>
                <c:pt idx="4346">
                  <c:v>39170</c:v>
                </c:pt>
                <c:pt idx="4347">
                  <c:v>39171</c:v>
                </c:pt>
                <c:pt idx="4348">
                  <c:v>39174</c:v>
                </c:pt>
                <c:pt idx="4349">
                  <c:v>39175</c:v>
                </c:pt>
                <c:pt idx="4350">
                  <c:v>39176</c:v>
                </c:pt>
                <c:pt idx="4351">
                  <c:v>39177</c:v>
                </c:pt>
                <c:pt idx="4352">
                  <c:v>39181</c:v>
                </c:pt>
                <c:pt idx="4353">
                  <c:v>39182</c:v>
                </c:pt>
                <c:pt idx="4354">
                  <c:v>39183</c:v>
                </c:pt>
                <c:pt idx="4355">
                  <c:v>39184</c:v>
                </c:pt>
                <c:pt idx="4356">
                  <c:v>39185</c:v>
                </c:pt>
                <c:pt idx="4357">
                  <c:v>39188</c:v>
                </c:pt>
                <c:pt idx="4358">
                  <c:v>39189</c:v>
                </c:pt>
                <c:pt idx="4359">
                  <c:v>39190</c:v>
                </c:pt>
                <c:pt idx="4360">
                  <c:v>39191</c:v>
                </c:pt>
                <c:pt idx="4361">
                  <c:v>39192</c:v>
                </c:pt>
                <c:pt idx="4362">
                  <c:v>39195</c:v>
                </c:pt>
                <c:pt idx="4363">
                  <c:v>39196</c:v>
                </c:pt>
                <c:pt idx="4364">
                  <c:v>39197</c:v>
                </c:pt>
                <c:pt idx="4365">
                  <c:v>39198</c:v>
                </c:pt>
                <c:pt idx="4366">
                  <c:v>39199</c:v>
                </c:pt>
                <c:pt idx="4367">
                  <c:v>39202</c:v>
                </c:pt>
                <c:pt idx="4368">
                  <c:v>39203</c:v>
                </c:pt>
                <c:pt idx="4369">
                  <c:v>39204</c:v>
                </c:pt>
                <c:pt idx="4370">
                  <c:v>39205</c:v>
                </c:pt>
                <c:pt idx="4371">
                  <c:v>39206</c:v>
                </c:pt>
                <c:pt idx="4372">
                  <c:v>39209</c:v>
                </c:pt>
                <c:pt idx="4373">
                  <c:v>39210</c:v>
                </c:pt>
                <c:pt idx="4374">
                  <c:v>39211</c:v>
                </c:pt>
                <c:pt idx="4375">
                  <c:v>39212</c:v>
                </c:pt>
                <c:pt idx="4376">
                  <c:v>39213</c:v>
                </c:pt>
                <c:pt idx="4377">
                  <c:v>39216</c:v>
                </c:pt>
                <c:pt idx="4378">
                  <c:v>39217</c:v>
                </c:pt>
                <c:pt idx="4379">
                  <c:v>39218</c:v>
                </c:pt>
                <c:pt idx="4380">
                  <c:v>39219</c:v>
                </c:pt>
                <c:pt idx="4381">
                  <c:v>39220</c:v>
                </c:pt>
                <c:pt idx="4382">
                  <c:v>39223</c:v>
                </c:pt>
                <c:pt idx="4383">
                  <c:v>39224</c:v>
                </c:pt>
                <c:pt idx="4384">
                  <c:v>39225</c:v>
                </c:pt>
                <c:pt idx="4385">
                  <c:v>39226</c:v>
                </c:pt>
                <c:pt idx="4386">
                  <c:v>39227</c:v>
                </c:pt>
                <c:pt idx="4387">
                  <c:v>39231</c:v>
                </c:pt>
                <c:pt idx="4388">
                  <c:v>39232</c:v>
                </c:pt>
                <c:pt idx="4389">
                  <c:v>39233</c:v>
                </c:pt>
                <c:pt idx="4390">
                  <c:v>39234</c:v>
                </c:pt>
                <c:pt idx="4391">
                  <c:v>39237</c:v>
                </c:pt>
                <c:pt idx="4392">
                  <c:v>39238</c:v>
                </c:pt>
                <c:pt idx="4393">
                  <c:v>39239</c:v>
                </c:pt>
                <c:pt idx="4394">
                  <c:v>39240</c:v>
                </c:pt>
                <c:pt idx="4395">
                  <c:v>39241</c:v>
                </c:pt>
                <c:pt idx="4396">
                  <c:v>39244</c:v>
                </c:pt>
                <c:pt idx="4397">
                  <c:v>39245</c:v>
                </c:pt>
                <c:pt idx="4398">
                  <c:v>39246</c:v>
                </c:pt>
                <c:pt idx="4399">
                  <c:v>39247</c:v>
                </c:pt>
                <c:pt idx="4400">
                  <c:v>39248</c:v>
                </c:pt>
                <c:pt idx="4401">
                  <c:v>39251</c:v>
                </c:pt>
                <c:pt idx="4402">
                  <c:v>39252</c:v>
                </c:pt>
                <c:pt idx="4403">
                  <c:v>39253</c:v>
                </c:pt>
                <c:pt idx="4404">
                  <c:v>39254</c:v>
                </c:pt>
                <c:pt idx="4405">
                  <c:v>39255</c:v>
                </c:pt>
                <c:pt idx="4406">
                  <c:v>39258</c:v>
                </c:pt>
                <c:pt idx="4407">
                  <c:v>39259</c:v>
                </c:pt>
                <c:pt idx="4408">
                  <c:v>39260</c:v>
                </c:pt>
                <c:pt idx="4409">
                  <c:v>39261</c:v>
                </c:pt>
                <c:pt idx="4410">
                  <c:v>39262</c:v>
                </c:pt>
                <c:pt idx="4411">
                  <c:v>39265</c:v>
                </c:pt>
                <c:pt idx="4412">
                  <c:v>39266</c:v>
                </c:pt>
                <c:pt idx="4413">
                  <c:v>39268</c:v>
                </c:pt>
                <c:pt idx="4414">
                  <c:v>39269</c:v>
                </c:pt>
                <c:pt idx="4415">
                  <c:v>39272</c:v>
                </c:pt>
                <c:pt idx="4416">
                  <c:v>39273</c:v>
                </c:pt>
                <c:pt idx="4417">
                  <c:v>39274</c:v>
                </c:pt>
                <c:pt idx="4418">
                  <c:v>39275</c:v>
                </c:pt>
                <c:pt idx="4419">
                  <c:v>39276</c:v>
                </c:pt>
                <c:pt idx="4420">
                  <c:v>39279</c:v>
                </c:pt>
                <c:pt idx="4421">
                  <c:v>39280</c:v>
                </c:pt>
                <c:pt idx="4422">
                  <c:v>39281</c:v>
                </c:pt>
                <c:pt idx="4423">
                  <c:v>39282</c:v>
                </c:pt>
                <c:pt idx="4424">
                  <c:v>39283</c:v>
                </c:pt>
                <c:pt idx="4425">
                  <c:v>39286</c:v>
                </c:pt>
                <c:pt idx="4426">
                  <c:v>39287</c:v>
                </c:pt>
                <c:pt idx="4427">
                  <c:v>39288</c:v>
                </c:pt>
                <c:pt idx="4428">
                  <c:v>39289</c:v>
                </c:pt>
                <c:pt idx="4429">
                  <c:v>39290</c:v>
                </c:pt>
                <c:pt idx="4430">
                  <c:v>39293</c:v>
                </c:pt>
                <c:pt idx="4431">
                  <c:v>39294</c:v>
                </c:pt>
                <c:pt idx="4432">
                  <c:v>39295</c:v>
                </c:pt>
                <c:pt idx="4433">
                  <c:v>39296</c:v>
                </c:pt>
                <c:pt idx="4434">
                  <c:v>39297</c:v>
                </c:pt>
                <c:pt idx="4435">
                  <c:v>39300</c:v>
                </c:pt>
                <c:pt idx="4436">
                  <c:v>39301</c:v>
                </c:pt>
                <c:pt idx="4437">
                  <c:v>39302</c:v>
                </c:pt>
                <c:pt idx="4438">
                  <c:v>39303</c:v>
                </c:pt>
                <c:pt idx="4439">
                  <c:v>39304</c:v>
                </c:pt>
                <c:pt idx="4440">
                  <c:v>39307</c:v>
                </c:pt>
                <c:pt idx="4441">
                  <c:v>39308</c:v>
                </c:pt>
                <c:pt idx="4442">
                  <c:v>39309</c:v>
                </c:pt>
                <c:pt idx="4443">
                  <c:v>39310</c:v>
                </c:pt>
                <c:pt idx="4444">
                  <c:v>39311</c:v>
                </c:pt>
                <c:pt idx="4445">
                  <c:v>39314</c:v>
                </c:pt>
                <c:pt idx="4446">
                  <c:v>39315</c:v>
                </c:pt>
                <c:pt idx="4447">
                  <c:v>39316</c:v>
                </c:pt>
                <c:pt idx="4448">
                  <c:v>39317</c:v>
                </c:pt>
                <c:pt idx="4449">
                  <c:v>39318</c:v>
                </c:pt>
                <c:pt idx="4450">
                  <c:v>39321</c:v>
                </c:pt>
                <c:pt idx="4451">
                  <c:v>39322</c:v>
                </c:pt>
                <c:pt idx="4452">
                  <c:v>39323</c:v>
                </c:pt>
                <c:pt idx="4453">
                  <c:v>39324</c:v>
                </c:pt>
                <c:pt idx="4454">
                  <c:v>39325</c:v>
                </c:pt>
                <c:pt idx="4455">
                  <c:v>39329</c:v>
                </c:pt>
                <c:pt idx="4456">
                  <c:v>39330</c:v>
                </c:pt>
                <c:pt idx="4457">
                  <c:v>39331</c:v>
                </c:pt>
                <c:pt idx="4458">
                  <c:v>39332</c:v>
                </c:pt>
                <c:pt idx="4459">
                  <c:v>39335</c:v>
                </c:pt>
                <c:pt idx="4460">
                  <c:v>39336</c:v>
                </c:pt>
                <c:pt idx="4461">
                  <c:v>39337</c:v>
                </c:pt>
                <c:pt idx="4462">
                  <c:v>39338</c:v>
                </c:pt>
                <c:pt idx="4463">
                  <c:v>39339</c:v>
                </c:pt>
                <c:pt idx="4464">
                  <c:v>39342</c:v>
                </c:pt>
                <c:pt idx="4465">
                  <c:v>39343</c:v>
                </c:pt>
                <c:pt idx="4466">
                  <c:v>39344</c:v>
                </c:pt>
                <c:pt idx="4467">
                  <c:v>39345</c:v>
                </c:pt>
                <c:pt idx="4468">
                  <c:v>39346</c:v>
                </c:pt>
                <c:pt idx="4469">
                  <c:v>39349</c:v>
                </c:pt>
                <c:pt idx="4470">
                  <c:v>39350</c:v>
                </c:pt>
                <c:pt idx="4471">
                  <c:v>39351</c:v>
                </c:pt>
                <c:pt idx="4472">
                  <c:v>39352</c:v>
                </c:pt>
                <c:pt idx="4473">
                  <c:v>39353</c:v>
                </c:pt>
                <c:pt idx="4474">
                  <c:v>39356</c:v>
                </c:pt>
                <c:pt idx="4475">
                  <c:v>39357</c:v>
                </c:pt>
                <c:pt idx="4476">
                  <c:v>39358</c:v>
                </c:pt>
                <c:pt idx="4477">
                  <c:v>39359</c:v>
                </c:pt>
                <c:pt idx="4478">
                  <c:v>39360</c:v>
                </c:pt>
                <c:pt idx="4479">
                  <c:v>39363</c:v>
                </c:pt>
                <c:pt idx="4480">
                  <c:v>39364</c:v>
                </c:pt>
                <c:pt idx="4481">
                  <c:v>39365</c:v>
                </c:pt>
                <c:pt idx="4482">
                  <c:v>39366</c:v>
                </c:pt>
                <c:pt idx="4483">
                  <c:v>39367</c:v>
                </c:pt>
                <c:pt idx="4484">
                  <c:v>39370</c:v>
                </c:pt>
                <c:pt idx="4485">
                  <c:v>39371</c:v>
                </c:pt>
                <c:pt idx="4486">
                  <c:v>39372</c:v>
                </c:pt>
                <c:pt idx="4487">
                  <c:v>39373</c:v>
                </c:pt>
                <c:pt idx="4488">
                  <c:v>39374</c:v>
                </c:pt>
                <c:pt idx="4489">
                  <c:v>39377</c:v>
                </c:pt>
                <c:pt idx="4490">
                  <c:v>39378</c:v>
                </c:pt>
                <c:pt idx="4491">
                  <c:v>39379</c:v>
                </c:pt>
                <c:pt idx="4492">
                  <c:v>39380</c:v>
                </c:pt>
                <c:pt idx="4493">
                  <c:v>39381</c:v>
                </c:pt>
                <c:pt idx="4494">
                  <c:v>39384</c:v>
                </c:pt>
                <c:pt idx="4495">
                  <c:v>39385</c:v>
                </c:pt>
                <c:pt idx="4496">
                  <c:v>39386</c:v>
                </c:pt>
                <c:pt idx="4497">
                  <c:v>39387</c:v>
                </c:pt>
                <c:pt idx="4498">
                  <c:v>39388</c:v>
                </c:pt>
                <c:pt idx="4499">
                  <c:v>39391</c:v>
                </c:pt>
                <c:pt idx="4500">
                  <c:v>39392</c:v>
                </c:pt>
                <c:pt idx="4501">
                  <c:v>39393</c:v>
                </c:pt>
                <c:pt idx="4502">
                  <c:v>39394</c:v>
                </c:pt>
                <c:pt idx="4503">
                  <c:v>39395</c:v>
                </c:pt>
                <c:pt idx="4504">
                  <c:v>39398</c:v>
                </c:pt>
                <c:pt idx="4505">
                  <c:v>39399</c:v>
                </c:pt>
                <c:pt idx="4506">
                  <c:v>39400</c:v>
                </c:pt>
                <c:pt idx="4507">
                  <c:v>39401</c:v>
                </c:pt>
                <c:pt idx="4508">
                  <c:v>39402</c:v>
                </c:pt>
                <c:pt idx="4509">
                  <c:v>39405</c:v>
                </c:pt>
                <c:pt idx="4510">
                  <c:v>39406</c:v>
                </c:pt>
                <c:pt idx="4511">
                  <c:v>39407</c:v>
                </c:pt>
                <c:pt idx="4512">
                  <c:v>39409</c:v>
                </c:pt>
                <c:pt idx="4513">
                  <c:v>39412</c:v>
                </c:pt>
                <c:pt idx="4514">
                  <c:v>39413</c:v>
                </c:pt>
                <c:pt idx="4515">
                  <c:v>39414</c:v>
                </c:pt>
                <c:pt idx="4516">
                  <c:v>39415</c:v>
                </c:pt>
                <c:pt idx="4517">
                  <c:v>39416</c:v>
                </c:pt>
                <c:pt idx="4518">
                  <c:v>39419</c:v>
                </c:pt>
                <c:pt idx="4519">
                  <c:v>39420</c:v>
                </c:pt>
                <c:pt idx="4520">
                  <c:v>39421</c:v>
                </c:pt>
                <c:pt idx="4521">
                  <c:v>39422</c:v>
                </c:pt>
                <c:pt idx="4522">
                  <c:v>39423</c:v>
                </c:pt>
                <c:pt idx="4523">
                  <c:v>39426</c:v>
                </c:pt>
                <c:pt idx="4524">
                  <c:v>39427</c:v>
                </c:pt>
                <c:pt idx="4525">
                  <c:v>39428</c:v>
                </c:pt>
                <c:pt idx="4526">
                  <c:v>39429</c:v>
                </c:pt>
                <c:pt idx="4527">
                  <c:v>39430</c:v>
                </c:pt>
                <c:pt idx="4528">
                  <c:v>39433</c:v>
                </c:pt>
                <c:pt idx="4529">
                  <c:v>39434</c:v>
                </c:pt>
                <c:pt idx="4530">
                  <c:v>39435</c:v>
                </c:pt>
                <c:pt idx="4531">
                  <c:v>39436</c:v>
                </c:pt>
                <c:pt idx="4532">
                  <c:v>39437</c:v>
                </c:pt>
                <c:pt idx="4533">
                  <c:v>39440</c:v>
                </c:pt>
                <c:pt idx="4534">
                  <c:v>39442</c:v>
                </c:pt>
                <c:pt idx="4535">
                  <c:v>39443</c:v>
                </c:pt>
                <c:pt idx="4536">
                  <c:v>39444</c:v>
                </c:pt>
                <c:pt idx="4537">
                  <c:v>39447</c:v>
                </c:pt>
                <c:pt idx="4538">
                  <c:v>39449</c:v>
                </c:pt>
                <c:pt idx="4539">
                  <c:v>39450</c:v>
                </c:pt>
                <c:pt idx="4540">
                  <c:v>39451</c:v>
                </c:pt>
                <c:pt idx="4541">
                  <c:v>39454</c:v>
                </c:pt>
                <c:pt idx="4542">
                  <c:v>39455</c:v>
                </c:pt>
                <c:pt idx="4543">
                  <c:v>39456</c:v>
                </c:pt>
                <c:pt idx="4544">
                  <c:v>39457</c:v>
                </c:pt>
                <c:pt idx="4545">
                  <c:v>39458</c:v>
                </c:pt>
                <c:pt idx="4546">
                  <c:v>39461</c:v>
                </c:pt>
                <c:pt idx="4547">
                  <c:v>39462</c:v>
                </c:pt>
                <c:pt idx="4548">
                  <c:v>39463</c:v>
                </c:pt>
                <c:pt idx="4549">
                  <c:v>39464</c:v>
                </c:pt>
                <c:pt idx="4550">
                  <c:v>39465</c:v>
                </c:pt>
                <c:pt idx="4551">
                  <c:v>39469</c:v>
                </c:pt>
                <c:pt idx="4552">
                  <c:v>39470</c:v>
                </c:pt>
                <c:pt idx="4553">
                  <c:v>39471</c:v>
                </c:pt>
                <c:pt idx="4554">
                  <c:v>39472</c:v>
                </c:pt>
                <c:pt idx="4555">
                  <c:v>39475</c:v>
                </c:pt>
                <c:pt idx="4556">
                  <c:v>39476</c:v>
                </c:pt>
                <c:pt idx="4557">
                  <c:v>39477</c:v>
                </c:pt>
                <c:pt idx="4558">
                  <c:v>39478</c:v>
                </c:pt>
                <c:pt idx="4559">
                  <c:v>39479</c:v>
                </c:pt>
                <c:pt idx="4560">
                  <c:v>39482</c:v>
                </c:pt>
                <c:pt idx="4561">
                  <c:v>39483</c:v>
                </c:pt>
                <c:pt idx="4562">
                  <c:v>39484</c:v>
                </c:pt>
                <c:pt idx="4563">
                  <c:v>39485</c:v>
                </c:pt>
                <c:pt idx="4564">
                  <c:v>39486</c:v>
                </c:pt>
                <c:pt idx="4565">
                  <c:v>39489</c:v>
                </c:pt>
                <c:pt idx="4566">
                  <c:v>39490</c:v>
                </c:pt>
                <c:pt idx="4567">
                  <c:v>39491</c:v>
                </c:pt>
                <c:pt idx="4568">
                  <c:v>39492</c:v>
                </c:pt>
                <c:pt idx="4569">
                  <c:v>39493</c:v>
                </c:pt>
                <c:pt idx="4570">
                  <c:v>39497</c:v>
                </c:pt>
                <c:pt idx="4571">
                  <c:v>39498</c:v>
                </c:pt>
                <c:pt idx="4572">
                  <c:v>39499</c:v>
                </c:pt>
                <c:pt idx="4573">
                  <c:v>39500</c:v>
                </c:pt>
                <c:pt idx="4574">
                  <c:v>39503</c:v>
                </c:pt>
                <c:pt idx="4575">
                  <c:v>39504</c:v>
                </c:pt>
                <c:pt idx="4576">
                  <c:v>39505</c:v>
                </c:pt>
                <c:pt idx="4577">
                  <c:v>39506</c:v>
                </c:pt>
                <c:pt idx="4578">
                  <c:v>39507</c:v>
                </c:pt>
                <c:pt idx="4579">
                  <c:v>39510</c:v>
                </c:pt>
                <c:pt idx="4580">
                  <c:v>39511</c:v>
                </c:pt>
                <c:pt idx="4581">
                  <c:v>39512</c:v>
                </c:pt>
                <c:pt idx="4582">
                  <c:v>39513</c:v>
                </c:pt>
                <c:pt idx="4583">
                  <c:v>39514</c:v>
                </c:pt>
                <c:pt idx="4584">
                  <c:v>39517</c:v>
                </c:pt>
                <c:pt idx="4585">
                  <c:v>39518</c:v>
                </c:pt>
                <c:pt idx="4586">
                  <c:v>39519</c:v>
                </c:pt>
                <c:pt idx="4587">
                  <c:v>39520</c:v>
                </c:pt>
                <c:pt idx="4588">
                  <c:v>39521</c:v>
                </c:pt>
                <c:pt idx="4589">
                  <c:v>39524</c:v>
                </c:pt>
                <c:pt idx="4590">
                  <c:v>39525</c:v>
                </c:pt>
                <c:pt idx="4591">
                  <c:v>39526</c:v>
                </c:pt>
                <c:pt idx="4592">
                  <c:v>39527</c:v>
                </c:pt>
                <c:pt idx="4593">
                  <c:v>39531</c:v>
                </c:pt>
                <c:pt idx="4594">
                  <c:v>39532</c:v>
                </c:pt>
                <c:pt idx="4595">
                  <c:v>39533</c:v>
                </c:pt>
                <c:pt idx="4596">
                  <c:v>39534</c:v>
                </c:pt>
                <c:pt idx="4597">
                  <c:v>39535</c:v>
                </c:pt>
                <c:pt idx="4598">
                  <c:v>39538</c:v>
                </c:pt>
                <c:pt idx="4599">
                  <c:v>39539</c:v>
                </c:pt>
                <c:pt idx="4600">
                  <c:v>39540</c:v>
                </c:pt>
                <c:pt idx="4601">
                  <c:v>39541</c:v>
                </c:pt>
                <c:pt idx="4602">
                  <c:v>39542</c:v>
                </c:pt>
                <c:pt idx="4603">
                  <c:v>39545</c:v>
                </c:pt>
                <c:pt idx="4604">
                  <c:v>39546</c:v>
                </c:pt>
                <c:pt idx="4605">
                  <c:v>39547</c:v>
                </c:pt>
                <c:pt idx="4606">
                  <c:v>39548</c:v>
                </c:pt>
                <c:pt idx="4607">
                  <c:v>39549</c:v>
                </c:pt>
                <c:pt idx="4608">
                  <c:v>39552</c:v>
                </c:pt>
                <c:pt idx="4609">
                  <c:v>39553</c:v>
                </c:pt>
                <c:pt idx="4610">
                  <c:v>39554</c:v>
                </c:pt>
                <c:pt idx="4611">
                  <c:v>39555</c:v>
                </c:pt>
                <c:pt idx="4612">
                  <c:v>39556</c:v>
                </c:pt>
                <c:pt idx="4613">
                  <c:v>39559</c:v>
                </c:pt>
                <c:pt idx="4614">
                  <c:v>39560</c:v>
                </c:pt>
                <c:pt idx="4615">
                  <c:v>39561</c:v>
                </c:pt>
                <c:pt idx="4616">
                  <c:v>39562</c:v>
                </c:pt>
                <c:pt idx="4617">
                  <c:v>39563</c:v>
                </c:pt>
                <c:pt idx="4618">
                  <c:v>39566</c:v>
                </c:pt>
                <c:pt idx="4619">
                  <c:v>39567</c:v>
                </c:pt>
                <c:pt idx="4620">
                  <c:v>39568</c:v>
                </c:pt>
                <c:pt idx="4621">
                  <c:v>39569</c:v>
                </c:pt>
                <c:pt idx="4622">
                  <c:v>39570</c:v>
                </c:pt>
                <c:pt idx="4623">
                  <c:v>39573</c:v>
                </c:pt>
                <c:pt idx="4624">
                  <c:v>39574</c:v>
                </c:pt>
                <c:pt idx="4625">
                  <c:v>39575</c:v>
                </c:pt>
                <c:pt idx="4626">
                  <c:v>39576</c:v>
                </c:pt>
                <c:pt idx="4627">
                  <c:v>39577</c:v>
                </c:pt>
                <c:pt idx="4628">
                  <c:v>39580</c:v>
                </c:pt>
                <c:pt idx="4629">
                  <c:v>39581</c:v>
                </c:pt>
                <c:pt idx="4630">
                  <c:v>39582</c:v>
                </c:pt>
                <c:pt idx="4631">
                  <c:v>39583</c:v>
                </c:pt>
                <c:pt idx="4632">
                  <c:v>39584</c:v>
                </c:pt>
                <c:pt idx="4633">
                  <c:v>39587</c:v>
                </c:pt>
                <c:pt idx="4634">
                  <c:v>39588</c:v>
                </c:pt>
                <c:pt idx="4635">
                  <c:v>39589</c:v>
                </c:pt>
                <c:pt idx="4636">
                  <c:v>39590</c:v>
                </c:pt>
                <c:pt idx="4637">
                  <c:v>39591</c:v>
                </c:pt>
                <c:pt idx="4638">
                  <c:v>39595</c:v>
                </c:pt>
                <c:pt idx="4639">
                  <c:v>39596</c:v>
                </c:pt>
                <c:pt idx="4640">
                  <c:v>39597</c:v>
                </c:pt>
                <c:pt idx="4641">
                  <c:v>39598</c:v>
                </c:pt>
                <c:pt idx="4642">
                  <c:v>39601</c:v>
                </c:pt>
                <c:pt idx="4643">
                  <c:v>39602</c:v>
                </c:pt>
                <c:pt idx="4644">
                  <c:v>39603</c:v>
                </c:pt>
                <c:pt idx="4645">
                  <c:v>39604</c:v>
                </c:pt>
                <c:pt idx="4646">
                  <c:v>39605</c:v>
                </c:pt>
                <c:pt idx="4647">
                  <c:v>39608</c:v>
                </c:pt>
                <c:pt idx="4648">
                  <c:v>39609</c:v>
                </c:pt>
                <c:pt idx="4649">
                  <c:v>39610</c:v>
                </c:pt>
                <c:pt idx="4650">
                  <c:v>39611</c:v>
                </c:pt>
                <c:pt idx="4651">
                  <c:v>39612</c:v>
                </c:pt>
                <c:pt idx="4652">
                  <c:v>39615</c:v>
                </c:pt>
                <c:pt idx="4653">
                  <c:v>39616</c:v>
                </c:pt>
                <c:pt idx="4654">
                  <c:v>39617</c:v>
                </c:pt>
                <c:pt idx="4655">
                  <c:v>39618</c:v>
                </c:pt>
                <c:pt idx="4656">
                  <c:v>39619</c:v>
                </c:pt>
                <c:pt idx="4657">
                  <c:v>39622</c:v>
                </c:pt>
                <c:pt idx="4658">
                  <c:v>39623</c:v>
                </c:pt>
                <c:pt idx="4659">
                  <c:v>39624</c:v>
                </c:pt>
                <c:pt idx="4660">
                  <c:v>39625</c:v>
                </c:pt>
                <c:pt idx="4661">
                  <c:v>39626</c:v>
                </c:pt>
                <c:pt idx="4662">
                  <c:v>39629</c:v>
                </c:pt>
                <c:pt idx="4663">
                  <c:v>39630</c:v>
                </c:pt>
                <c:pt idx="4664">
                  <c:v>39631</c:v>
                </c:pt>
                <c:pt idx="4665">
                  <c:v>39632</c:v>
                </c:pt>
                <c:pt idx="4666">
                  <c:v>39636</c:v>
                </c:pt>
                <c:pt idx="4667">
                  <c:v>39637</c:v>
                </c:pt>
                <c:pt idx="4668">
                  <c:v>39638</c:v>
                </c:pt>
                <c:pt idx="4669">
                  <c:v>39639</c:v>
                </c:pt>
                <c:pt idx="4670">
                  <c:v>39640</c:v>
                </c:pt>
                <c:pt idx="4671">
                  <c:v>39643</c:v>
                </c:pt>
                <c:pt idx="4672">
                  <c:v>39644</c:v>
                </c:pt>
                <c:pt idx="4673">
                  <c:v>39645</c:v>
                </c:pt>
                <c:pt idx="4674">
                  <c:v>39646</c:v>
                </c:pt>
                <c:pt idx="4675">
                  <c:v>39647</c:v>
                </c:pt>
                <c:pt idx="4676">
                  <c:v>39650</c:v>
                </c:pt>
                <c:pt idx="4677">
                  <c:v>39651</c:v>
                </c:pt>
                <c:pt idx="4678">
                  <c:v>39652</c:v>
                </c:pt>
                <c:pt idx="4679">
                  <c:v>39653</c:v>
                </c:pt>
                <c:pt idx="4680">
                  <c:v>39654</c:v>
                </c:pt>
                <c:pt idx="4681">
                  <c:v>39657</c:v>
                </c:pt>
                <c:pt idx="4682">
                  <c:v>39658</c:v>
                </c:pt>
                <c:pt idx="4683">
                  <c:v>39659</c:v>
                </c:pt>
                <c:pt idx="4684">
                  <c:v>39660</c:v>
                </c:pt>
                <c:pt idx="4685">
                  <c:v>39661</c:v>
                </c:pt>
                <c:pt idx="4686">
                  <c:v>39664</c:v>
                </c:pt>
                <c:pt idx="4687">
                  <c:v>39665</c:v>
                </c:pt>
                <c:pt idx="4688">
                  <c:v>39666</c:v>
                </c:pt>
                <c:pt idx="4689">
                  <c:v>39667</c:v>
                </c:pt>
                <c:pt idx="4690">
                  <c:v>39668</c:v>
                </c:pt>
                <c:pt idx="4691">
                  <c:v>39671</c:v>
                </c:pt>
                <c:pt idx="4692">
                  <c:v>39672</c:v>
                </c:pt>
                <c:pt idx="4693">
                  <c:v>39673</c:v>
                </c:pt>
                <c:pt idx="4694">
                  <c:v>39674</c:v>
                </c:pt>
                <c:pt idx="4695">
                  <c:v>39675</c:v>
                </c:pt>
                <c:pt idx="4696">
                  <c:v>39678</c:v>
                </c:pt>
                <c:pt idx="4697">
                  <c:v>39679</c:v>
                </c:pt>
                <c:pt idx="4698">
                  <c:v>39680</c:v>
                </c:pt>
                <c:pt idx="4699">
                  <c:v>39681</c:v>
                </c:pt>
                <c:pt idx="4700">
                  <c:v>39682</c:v>
                </c:pt>
                <c:pt idx="4701">
                  <c:v>39685</c:v>
                </c:pt>
                <c:pt idx="4702">
                  <c:v>39686</c:v>
                </c:pt>
                <c:pt idx="4703">
                  <c:v>39687</c:v>
                </c:pt>
                <c:pt idx="4704">
                  <c:v>39688</c:v>
                </c:pt>
                <c:pt idx="4705">
                  <c:v>39689</c:v>
                </c:pt>
                <c:pt idx="4706">
                  <c:v>39693</c:v>
                </c:pt>
                <c:pt idx="4707">
                  <c:v>39694</c:v>
                </c:pt>
                <c:pt idx="4708">
                  <c:v>39695</c:v>
                </c:pt>
                <c:pt idx="4709">
                  <c:v>39696</c:v>
                </c:pt>
                <c:pt idx="4710">
                  <c:v>39699</c:v>
                </c:pt>
                <c:pt idx="4711">
                  <c:v>39700</c:v>
                </c:pt>
                <c:pt idx="4712">
                  <c:v>39701</c:v>
                </c:pt>
                <c:pt idx="4713">
                  <c:v>39702</c:v>
                </c:pt>
                <c:pt idx="4714">
                  <c:v>39703</c:v>
                </c:pt>
                <c:pt idx="4715">
                  <c:v>39706</c:v>
                </c:pt>
                <c:pt idx="4716">
                  <c:v>39707</c:v>
                </c:pt>
                <c:pt idx="4717">
                  <c:v>39708</c:v>
                </c:pt>
                <c:pt idx="4718">
                  <c:v>39709</c:v>
                </c:pt>
                <c:pt idx="4719">
                  <c:v>39710</c:v>
                </c:pt>
                <c:pt idx="4720">
                  <c:v>39713</c:v>
                </c:pt>
                <c:pt idx="4721">
                  <c:v>39714</c:v>
                </c:pt>
                <c:pt idx="4722">
                  <c:v>39715</c:v>
                </c:pt>
                <c:pt idx="4723">
                  <c:v>39716</c:v>
                </c:pt>
                <c:pt idx="4724">
                  <c:v>39717</c:v>
                </c:pt>
                <c:pt idx="4725">
                  <c:v>39720</c:v>
                </c:pt>
                <c:pt idx="4726">
                  <c:v>39721</c:v>
                </c:pt>
                <c:pt idx="4727">
                  <c:v>39722</c:v>
                </c:pt>
                <c:pt idx="4728">
                  <c:v>39723</c:v>
                </c:pt>
                <c:pt idx="4729">
                  <c:v>39724</c:v>
                </c:pt>
                <c:pt idx="4730">
                  <c:v>39727</c:v>
                </c:pt>
                <c:pt idx="4731">
                  <c:v>39728</c:v>
                </c:pt>
                <c:pt idx="4732">
                  <c:v>39729</c:v>
                </c:pt>
                <c:pt idx="4733">
                  <c:v>39730</c:v>
                </c:pt>
                <c:pt idx="4734">
                  <c:v>39731</c:v>
                </c:pt>
                <c:pt idx="4735">
                  <c:v>39734</c:v>
                </c:pt>
                <c:pt idx="4736">
                  <c:v>39735</c:v>
                </c:pt>
                <c:pt idx="4737">
                  <c:v>39736</c:v>
                </c:pt>
                <c:pt idx="4738">
                  <c:v>39737</c:v>
                </c:pt>
                <c:pt idx="4739">
                  <c:v>39738</c:v>
                </c:pt>
                <c:pt idx="4740">
                  <c:v>39741</c:v>
                </c:pt>
                <c:pt idx="4741">
                  <c:v>39742</c:v>
                </c:pt>
                <c:pt idx="4742">
                  <c:v>39743</c:v>
                </c:pt>
                <c:pt idx="4743">
                  <c:v>39744</c:v>
                </c:pt>
                <c:pt idx="4744">
                  <c:v>39745</c:v>
                </c:pt>
                <c:pt idx="4745">
                  <c:v>39748</c:v>
                </c:pt>
                <c:pt idx="4746">
                  <c:v>39749</c:v>
                </c:pt>
                <c:pt idx="4747">
                  <c:v>39750</c:v>
                </c:pt>
                <c:pt idx="4748">
                  <c:v>39751</c:v>
                </c:pt>
                <c:pt idx="4749">
                  <c:v>39752</c:v>
                </c:pt>
                <c:pt idx="4750">
                  <c:v>39755</c:v>
                </c:pt>
                <c:pt idx="4751">
                  <c:v>39756</c:v>
                </c:pt>
                <c:pt idx="4752">
                  <c:v>39757</c:v>
                </c:pt>
                <c:pt idx="4753">
                  <c:v>39758</c:v>
                </c:pt>
                <c:pt idx="4754">
                  <c:v>39759</c:v>
                </c:pt>
                <c:pt idx="4755">
                  <c:v>39762</c:v>
                </c:pt>
                <c:pt idx="4756">
                  <c:v>39763</c:v>
                </c:pt>
                <c:pt idx="4757">
                  <c:v>39764</c:v>
                </c:pt>
                <c:pt idx="4758">
                  <c:v>39765</c:v>
                </c:pt>
                <c:pt idx="4759">
                  <c:v>39766</c:v>
                </c:pt>
                <c:pt idx="4760">
                  <c:v>39769</c:v>
                </c:pt>
                <c:pt idx="4761">
                  <c:v>39770</c:v>
                </c:pt>
                <c:pt idx="4762">
                  <c:v>39771</c:v>
                </c:pt>
                <c:pt idx="4763">
                  <c:v>39772</c:v>
                </c:pt>
                <c:pt idx="4764">
                  <c:v>39773</c:v>
                </c:pt>
                <c:pt idx="4765">
                  <c:v>39776</c:v>
                </c:pt>
                <c:pt idx="4766">
                  <c:v>39777</c:v>
                </c:pt>
                <c:pt idx="4767">
                  <c:v>39778</c:v>
                </c:pt>
                <c:pt idx="4768">
                  <c:v>39780</c:v>
                </c:pt>
                <c:pt idx="4769">
                  <c:v>39783</c:v>
                </c:pt>
                <c:pt idx="4770">
                  <c:v>39784</c:v>
                </c:pt>
                <c:pt idx="4771">
                  <c:v>39785</c:v>
                </c:pt>
                <c:pt idx="4772">
                  <c:v>39786</c:v>
                </c:pt>
                <c:pt idx="4773">
                  <c:v>39787</c:v>
                </c:pt>
                <c:pt idx="4774">
                  <c:v>39790</c:v>
                </c:pt>
                <c:pt idx="4775">
                  <c:v>39791</c:v>
                </c:pt>
                <c:pt idx="4776">
                  <c:v>39792</c:v>
                </c:pt>
                <c:pt idx="4777">
                  <c:v>39793</c:v>
                </c:pt>
                <c:pt idx="4778">
                  <c:v>39794</c:v>
                </c:pt>
                <c:pt idx="4779">
                  <c:v>39797</c:v>
                </c:pt>
                <c:pt idx="4780">
                  <c:v>39798</c:v>
                </c:pt>
                <c:pt idx="4781">
                  <c:v>39799</c:v>
                </c:pt>
                <c:pt idx="4782">
                  <c:v>39800</c:v>
                </c:pt>
                <c:pt idx="4783">
                  <c:v>39801</c:v>
                </c:pt>
                <c:pt idx="4784">
                  <c:v>39804</c:v>
                </c:pt>
                <c:pt idx="4785">
                  <c:v>39805</c:v>
                </c:pt>
                <c:pt idx="4786">
                  <c:v>39806</c:v>
                </c:pt>
                <c:pt idx="4787">
                  <c:v>39808</c:v>
                </c:pt>
                <c:pt idx="4788">
                  <c:v>39811</c:v>
                </c:pt>
                <c:pt idx="4789">
                  <c:v>39812</c:v>
                </c:pt>
                <c:pt idx="4790">
                  <c:v>39813</c:v>
                </c:pt>
                <c:pt idx="4791">
                  <c:v>39815</c:v>
                </c:pt>
                <c:pt idx="4792">
                  <c:v>39818</c:v>
                </c:pt>
                <c:pt idx="4793">
                  <c:v>39819</c:v>
                </c:pt>
                <c:pt idx="4794">
                  <c:v>39820</c:v>
                </c:pt>
                <c:pt idx="4795">
                  <c:v>39821</c:v>
                </c:pt>
                <c:pt idx="4796">
                  <c:v>39822</c:v>
                </c:pt>
                <c:pt idx="4797">
                  <c:v>39825</c:v>
                </c:pt>
                <c:pt idx="4798">
                  <c:v>39826</c:v>
                </c:pt>
                <c:pt idx="4799">
                  <c:v>39827</c:v>
                </c:pt>
                <c:pt idx="4800">
                  <c:v>39828</c:v>
                </c:pt>
                <c:pt idx="4801">
                  <c:v>39829</c:v>
                </c:pt>
                <c:pt idx="4802">
                  <c:v>39833</c:v>
                </c:pt>
                <c:pt idx="4803">
                  <c:v>39834</c:v>
                </c:pt>
                <c:pt idx="4804">
                  <c:v>39835</c:v>
                </c:pt>
                <c:pt idx="4805">
                  <c:v>39836</c:v>
                </c:pt>
                <c:pt idx="4806">
                  <c:v>39839</c:v>
                </c:pt>
                <c:pt idx="4807">
                  <c:v>39840</c:v>
                </c:pt>
                <c:pt idx="4808">
                  <c:v>39841</c:v>
                </c:pt>
                <c:pt idx="4809">
                  <c:v>39842</c:v>
                </c:pt>
                <c:pt idx="4810">
                  <c:v>39843</c:v>
                </c:pt>
                <c:pt idx="4811">
                  <c:v>39846</c:v>
                </c:pt>
                <c:pt idx="4812">
                  <c:v>39847</c:v>
                </c:pt>
                <c:pt idx="4813">
                  <c:v>39848</c:v>
                </c:pt>
                <c:pt idx="4814">
                  <c:v>39849</c:v>
                </c:pt>
                <c:pt idx="4815">
                  <c:v>39850</c:v>
                </c:pt>
                <c:pt idx="4816">
                  <c:v>39853</c:v>
                </c:pt>
                <c:pt idx="4817">
                  <c:v>39854</c:v>
                </c:pt>
                <c:pt idx="4818">
                  <c:v>39855</c:v>
                </c:pt>
                <c:pt idx="4819">
                  <c:v>39856</c:v>
                </c:pt>
                <c:pt idx="4820">
                  <c:v>39857</c:v>
                </c:pt>
                <c:pt idx="4821">
                  <c:v>39861</c:v>
                </c:pt>
                <c:pt idx="4822">
                  <c:v>39862</c:v>
                </c:pt>
                <c:pt idx="4823">
                  <c:v>39863</c:v>
                </c:pt>
                <c:pt idx="4824">
                  <c:v>39864</c:v>
                </c:pt>
                <c:pt idx="4825">
                  <c:v>39867</c:v>
                </c:pt>
                <c:pt idx="4826">
                  <c:v>39868</c:v>
                </c:pt>
                <c:pt idx="4827">
                  <c:v>39869</c:v>
                </c:pt>
                <c:pt idx="4828">
                  <c:v>39870</c:v>
                </c:pt>
                <c:pt idx="4829">
                  <c:v>39871</c:v>
                </c:pt>
                <c:pt idx="4830">
                  <c:v>39874</c:v>
                </c:pt>
                <c:pt idx="4831">
                  <c:v>39875</c:v>
                </c:pt>
                <c:pt idx="4832">
                  <c:v>39876</c:v>
                </c:pt>
                <c:pt idx="4833">
                  <c:v>39877</c:v>
                </c:pt>
                <c:pt idx="4834">
                  <c:v>39878</c:v>
                </c:pt>
                <c:pt idx="4835">
                  <c:v>39881</c:v>
                </c:pt>
                <c:pt idx="4836">
                  <c:v>39882</c:v>
                </c:pt>
                <c:pt idx="4837">
                  <c:v>39883</c:v>
                </c:pt>
                <c:pt idx="4838">
                  <c:v>39884</c:v>
                </c:pt>
                <c:pt idx="4839">
                  <c:v>39885</c:v>
                </c:pt>
                <c:pt idx="4840">
                  <c:v>39888</c:v>
                </c:pt>
                <c:pt idx="4841">
                  <c:v>39889</c:v>
                </c:pt>
                <c:pt idx="4842">
                  <c:v>39890</c:v>
                </c:pt>
                <c:pt idx="4843">
                  <c:v>39891</c:v>
                </c:pt>
                <c:pt idx="4844">
                  <c:v>39892</c:v>
                </c:pt>
                <c:pt idx="4845">
                  <c:v>39895</c:v>
                </c:pt>
                <c:pt idx="4846">
                  <c:v>39896</c:v>
                </c:pt>
                <c:pt idx="4847">
                  <c:v>39897</c:v>
                </c:pt>
                <c:pt idx="4848">
                  <c:v>39898</c:v>
                </c:pt>
                <c:pt idx="4849">
                  <c:v>39899</c:v>
                </c:pt>
                <c:pt idx="4850">
                  <c:v>39902</c:v>
                </c:pt>
                <c:pt idx="4851">
                  <c:v>39903</c:v>
                </c:pt>
                <c:pt idx="4852">
                  <c:v>39904</c:v>
                </c:pt>
                <c:pt idx="4853">
                  <c:v>39905</c:v>
                </c:pt>
                <c:pt idx="4854">
                  <c:v>39906</c:v>
                </c:pt>
                <c:pt idx="4855">
                  <c:v>39909</c:v>
                </c:pt>
                <c:pt idx="4856">
                  <c:v>39910</c:v>
                </c:pt>
                <c:pt idx="4857">
                  <c:v>39911</c:v>
                </c:pt>
                <c:pt idx="4858">
                  <c:v>39912</c:v>
                </c:pt>
                <c:pt idx="4859">
                  <c:v>39916</c:v>
                </c:pt>
                <c:pt idx="4860">
                  <c:v>39917</c:v>
                </c:pt>
                <c:pt idx="4861">
                  <c:v>39918</c:v>
                </c:pt>
                <c:pt idx="4862">
                  <c:v>39919</c:v>
                </c:pt>
                <c:pt idx="4863">
                  <c:v>39920</c:v>
                </c:pt>
                <c:pt idx="4864">
                  <c:v>39923</c:v>
                </c:pt>
                <c:pt idx="4865">
                  <c:v>39924</c:v>
                </c:pt>
                <c:pt idx="4866">
                  <c:v>39925</c:v>
                </c:pt>
                <c:pt idx="4867">
                  <c:v>39926</c:v>
                </c:pt>
                <c:pt idx="4868">
                  <c:v>39927</c:v>
                </c:pt>
                <c:pt idx="4869">
                  <c:v>39930</c:v>
                </c:pt>
                <c:pt idx="4870">
                  <c:v>39931</c:v>
                </c:pt>
                <c:pt idx="4871">
                  <c:v>39932</c:v>
                </c:pt>
                <c:pt idx="4872">
                  <c:v>39933</c:v>
                </c:pt>
                <c:pt idx="4873">
                  <c:v>39934</c:v>
                </c:pt>
                <c:pt idx="4874">
                  <c:v>39937</c:v>
                </c:pt>
                <c:pt idx="4875">
                  <c:v>39938</c:v>
                </c:pt>
                <c:pt idx="4876">
                  <c:v>39939</c:v>
                </c:pt>
                <c:pt idx="4877">
                  <c:v>39940</c:v>
                </c:pt>
                <c:pt idx="4878">
                  <c:v>39941</c:v>
                </c:pt>
                <c:pt idx="4879">
                  <c:v>39944</c:v>
                </c:pt>
                <c:pt idx="4880">
                  <c:v>39945</c:v>
                </c:pt>
                <c:pt idx="4881">
                  <c:v>39946</c:v>
                </c:pt>
                <c:pt idx="4882">
                  <c:v>39947</c:v>
                </c:pt>
                <c:pt idx="4883">
                  <c:v>39948</c:v>
                </c:pt>
                <c:pt idx="4884">
                  <c:v>39951</c:v>
                </c:pt>
                <c:pt idx="4885">
                  <c:v>39952</c:v>
                </c:pt>
                <c:pt idx="4886">
                  <c:v>39953</c:v>
                </c:pt>
                <c:pt idx="4887">
                  <c:v>39954</c:v>
                </c:pt>
                <c:pt idx="4888">
                  <c:v>39955</c:v>
                </c:pt>
                <c:pt idx="4889">
                  <c:v>39959</c:v>
                </c:pt>
                <c:pt idx="4890">
                  <c:v>39960</c:v>
                </c:pt>
                <c:pt idx="4891">
                  <c:v>39961</c:v>
                </c:pt>
                <c:pt idx="4892">
                  <c:v>39962</c:v>
                </c:pt>
                <c:pt idx="4893">
                  <c:v>39965</c:v>
                </c:pt>
                <c:pt idx="4894">
                  <c:v>39966</c:v>
                </c:pt>
                <c:pt idx="4895">
                  <c:v>39967</c:v>
                </c:pt>
                <c:pt idx="4896">
                  <c:v>39968</c:v>
                </c:pt>
                <c:pt idx="4897">
                  <c:v>39969</c:v>
                </c:pt>
                <c:pt idx="4898">
                  <c:v>39972</c:v>
                </c:pt>
                <c:pt idx="4899">
                  <c:v>39973</c:v>
                </c:pt>
                <c:pt idx="4900">
                  <c:v>39974</c:v>
                </c:pt>
                <c:pt idx="4901">
                  <c:v>39975</c:v>
                </c:pt>
                <c:pt idx="4902">
                  <c:v>39976</c:v>
                </c:pt>
                <c:pt idx="4903">
                  <c:v>39979</c:v>
                </c:pt>
                <c:pt idx="4904">
                  <c:v>39980</c:v>
                </c:pt>
                <c:pt idx="4905">
                  <c:v>39981</c:v>
                </c:pt>
                <c:pt idx="4906">
                  <c:v>39982</c:v>
                </c:pt>
                <c:pt idx="4907">
                  <c:v>39983</c:v>
                </c:pt>
                <c:pt idx="4908">
                  <c:v>39986</c:v>
                </c:pt>
                <c:pt idx="4909">
                  <c:v>39987</c:v>
                </c:pt>
                <c:pt idx="4910">
                  <c:v>39988</c:v>
                </c:pt>
                <c:pt idx="4911">
                  <c:v>39989</c:v>
                </c:pt>
                <c:pt idx="4912">
                  <c:v>39990</c:v>
                </c:pt>
                <c:pt idx="4913">
                  <c:v>39993</c:v>
                </c:pt>
                <c:pt idx="4914">
                  <c:v>39994</c:v>
                </c:pt>
                <c:pt idx="4915">
                  <c:v>39995</c:v>
                </c:pt>
                <c:pt idx="4916">
                  <c:v>39996</c:v>
                </c:pt>
                <c:pt idx="4917">
                  <c:v>40000</c:v>
                </c:pt>
                <c:pt idx="4918">
                  <c:v>40001</c:v>
                </c:pt>
                <c:pt idx="4919">
                  <c:v>40002</c:v>
                </c:pt>
                <c:pt idx="4920">
                  <c:v>40003</c:v>
                </c:pt>
                <c:pt idx="4921">
                  <c:v>40004</c:v>
                </c:pt>
                <c:pt idx="4922">
                  <c:v>40007</c:v>
                </c:pt>
                <c:pt idx="4923">
                  <c:v>40008</c:v>
                </c:pt>
                <c:pt idx="4924">
                  <c:v>40009</c:v>
                </c:pt>
                <c:pt idx="4925">
                  <c:v>40010</c:v>
                </c:pt>
                <c:pt idx="4926">
                  <c:v>40011</c:v>
                </c:pt>
                <c:pt idx="4927">
                  <c:v>40014</c:v>
                </c:pt>
                <c:pt idx="4928">
                  <c:v>40015</c:v>
                </c:pt>
                <c:pt idx="4929">
                  <c:v>40016</c:v>
                </c:pt>
                <c:pt idx="4930">
                  <c:v>40017</c:v>
                </c:pt>
                <c:pt idx="4931">
                  <c:v>40018</c:v>
                </c:pt>
                <c:pt idx="4932">
                  <c:v>40021</c:v>
                </c:pt>
                <c:pt idx="4933">
                  <c:v>40022</c:v>
                </c:pt>
                <c:pt idx="4934">
                  <c:v>40023</c:v>
                </c:pt>
                <c:pt idx="4935">
                  <c:v>40024</c:v>
                </c:pt>
                <c:pt idx="4936">
                  <c:v>40025</c:v>
                </c:pt>
                <c:pt idx="4937">
                  <c:v>40028</c:v>
                </c:pt>
                <c:pt idx="4938">
                  <c:v>40029</c:v>
                </c:pt>
                <c:pt idx="4939">
                  <c:v>40030</c:v>
                </c:pt>
                <c:pt idx="4940">
                  <c:v>40031</c:v>
                </c:pt>
                <c:pt idx="4941">
                  <c:v>40032</c:v>
                </c:pt>
                <c:pt idx="4942">
                  <c:v>40035</c:v>
                </c:pt>
                <c:pt idx="4943">
                  <c:v>40036</c:v>
                </c:pt>
                <c:pt idx="4944">
                  <c:v>40037</c:v>
                </c:pt>
                <c:pt idx="4945">
                  <c:v>40038</c:v>
                </c:pt>
                <c:pt idx="4946">
                  <c:v>40039</c:v>
                </c:pt>
                <c:pt idx="4947">
                  <c:v>40042</c:v>
                </c:pt>
                <c:pt idx="4948">
                  <c:v>40043</c:v>
                </c:pt>
                <c:pt idx="4949">
                  <c:v>40044</c:v>
                </c:pt>
                <c:pt idx="4950">
                  <c:v>40045</c:v>
                </c:pt>
                <c:pt idx="4951">
                  <c:v>40046</c:v>
                </c:pt>
                <c:pt idx="4952">
                  <c:v>40049</c:v>
                </c:pt>
                <c:pt idx="4953">
                  <c:v>40050</c:v>
                </c:pt>
                <c:pt idx="4954">
                  <c:v>40051</c:v>
                </c:pt>
                <c:pt idx="4955">
                  <c:v>40052</c:v>
                </c:pt>
                <c:pt idx="4956">
                  <c:v>40053</c:v>
                </c:pt>
                <c:pt idx="4957">
                  <c:v>40056</c:v>
                </c:pt>
                <c:pt idx="4958">
                  <c:v>40057</c:v>
                </c:pt>
                <c:pt idx="4959">
                  <c:v>40058</c:v>
                </c:pt>
                <c:pt idx="4960">
                  <c:v>40059</c:v>
                </c:pt>
                <c:pt idx="4961">
                  <c:v>40060</c:v>
                </c:pt>
                <c:pt idx="4962">
                  <c:v>40064</c:v>
                </c:pt>
                <c:pt idx="4963">
                  <c:v>40065</c:v>
                </c:pt>
                <c:pt idx="4964">
                  <c:v>40066</c:v>
                </c:pt>
                <c:pt idx="4965">
                  <c:v>40067</c:v>
                </c:pt>
                <c:pt idx="4966">
                  <c:v>40070</c:v>
                </c:pt>
                <c:pt idx="4967">
                  <c:v>40071</c:v>
                </c:pt>
                <c:pt idx="4968">
                  <c:v>40072</c:v>
                </c:pt>
                <c:pt idx="4969">
                  <c:v>40073</c:v>
                </c:pt>
                <c:pt idx="4970">
                  <c:v>40074</c:v>
                </c:pt>
                <c:pt idx="4971">
                  <c:v>40077</c:v>
                </c:pt>
                <c:pt idx="4972">
                  <c:v>40078</c:v>
                </c:pt>
                <c:pt idx="4973">
                  <c:v>40079</c:v>
                </c:pt>
                <c:pt idx="4974">
                  <c:v>40080</c:v>
                </c:pt>
                <c:pt idx="4975">
                  <c:v>40081</c:v>
                </c:pt>
                <c:pt idx="4976">
                  <c:v>40084</c:v>
                </c:pt>
                <c:pt idx="4977">
                  <c:v>40085</c:v>
                </c:pt>
                <c:pt idx="4978">
                  <c:v>40086</c:v>
                </c:pt>
                <c:pt idx="4979">
                  <c:v>40087</c:v>
                </c:pt>
                <c:pt idx="4980">
                  <c:v>40088</c:v>
                </c:pt>
                <c:pt idx="4981">
                  <c:v>40091</c:v>
                </c:pt>
                <c:pt idx="4982">
                  <c:v>40092</c:v>
                </c:pt>
                <c:pt idx="4983">
                  <c:v>40093</c:v>
                </c:pt>
                <c:pt idx="4984">
                  <c:v>40094</c:v>
                </c:pt>
                <c:pt idx="4985">
                  <c:v>40095</c:v>
                </c:pt>
                <c:pt idx="4986">
                  <c:v>40098</c:v>
                </c:pt>
                <c:pt idx="4987">
                  <c:v>40099</c:v>
                </c:pt>
                <c:pt idx="4988">
                  <c:v>40100</c:v>
                </c:pt>
                <c:pt idx="4989">
                  <c:v>40101</c:v>
                </c:pt>
                <c:pt idx="4990">
                  <c:v>40102</c:v>
                </c:pt>
                <c:pt idx="4991">
                  <c:v>40105</c:v>
                </c:pt>
                <c:pt idx="4992">
                  <c:v>40106</c:v>
                </c:pt>
                <c:pt idx="4993">
                  <c:v>40107</c:v>
                </c:pt>
                <c:pt idx="4994">
                  <c:v>40108</c:v>
                </c:pt>
                <c:pt idx="4995">
                  <c:v>40109</c:v>
                </c:pt>
                <c:pt idx="4996">
                  <c:v>40112</c:v>
                </c:pt>
                <c:pt idx="4997">
                  <c:v>40113</c:v>
                </c:pt>
                <c:pt idx="4998">
                  <c:v>40114</c:v>
                </c:pt>
                <c:pt idx="4999">
                  <c:v>40115</c:v>
                </c:pt>
                <c:pt idx="5000">
                  <c:v>40116</c:v>
                </c:pt>
                <c:pt idx="5001">
                  <c:v>40119</c:v>
                </c:pt>
                <c:pt idx="5002">
                  <c:v>40120</c:v>
                </c:pt>
                <c:pt idx="5003">
                  <c:v>40121</c:v>
                </c:pt>
                <c:pt idx="5004">
                  <c:v>40122</c:v>
                </c:pt>
                <c:pt idx="5005">
                  <c:v>40123</c:v>
                </c:pt>
                <c:pt idx="5006">
                  <c:v>40126</c:v>
                </c:pt>
                <c:pt idx="5007">
                  <c:v>40127</c:v>
                </c:pt>
                <c:pt idx="5008">
                  <c:v>40128</c:v>
                </c:pt>
                <c:pt idx="5009">
                  <c:v>40129</c:v>
                </c:pt>
                <c:pt idx="5010">
                  <c:v>40130</c:v>
                </c:pt>
                <c:pt idx="5011">
                  <c:v>40133</c:v>
                </c:pt>
                <c:pt idx="5012">
                  <c:v>40134</c:v>
                </c:pt>
                <c:pt idx="5013">
                  <c:v>40135</c:v>
                </c:pt>
                <c:pt idx="5014">
                  <c:v>40136</c:v>
                </c:pt>
                <c:pt idx="5015">
                  <c:v>40137</c:v>
                </c:pt>
                <c:pt idx="5016">
                  <c:v>40140</c:v>
                </c:pt>
                <c:pt idx="5017">
                  <c:v>40141</c:v>
                </c:pt>
                <c:pt idx="5018">
                  <c:v>40142</c:v>
                </c:pt>
                <c:pt idx="5019">
                  <c:v>40144</c:v>
                </c:pt>
                <c:pt idx="5020">
                  <c:v>40147</c:v>
                </c:pt>
                <c:pt idx="5021">
                  <c:v>40148</c:v>
                </c:pt>
                <c:pt idx="5022">
                  <c:v>40149</c:v>
                </c:pt>
                <c:pt idx="5023">
                  <c:v>40150</c:v>
                </c:pt>
                <c:pt idx="5024">
                  <c:v>40151</c:v>
                </c:pt>
                <c:pt idx="5025">
                  <c:v>40154</c:v>
                </c:pt>
                <c:pt idx="5026">
                  <c:v>40155</c:v>
                </c:pt>
                <c:pt idx="5027">
                  <c:v>40156</c:v>
                </c:pt>
                <c:pt idx="5028">
                  <c:v>40157</c:v>
                </c:pt>
                <c:pt idx="5029">
                  <c:v>40158</c:v>
                </c:pt>
                <c:pt idx="5030">
                  <c:v>40161</c:v>
                </c:pt>
                <c:pt idx="5031">
                  <c:v>40162</c:v>
                </c:pt>
                <c:pt idx="5032">
                  <c:v>40163</c:v>
                </c:pt>
                <c:pt idx="5033">
                  <c:v>40164</c:v>
                </c:pt>
                <c:pt idx="5034">
                  <c:v>40165</c:v>
                </c:pt>
                <c:pt idx="5035">
                  <c:v>40168</c:v>
                </c:pt>
                <c:pt idx="5036">
                  <c:v>40169</c:v>
                </c:pt>
                <c:pt idx="5037">
                  <c:v>40170</c:v>
                </c:pt>
                <c:pt idx="5038">
                  <c:v>40171</c:v>
                </c:pt>
                <c:pt idx="5039">
                  <c:v>40175</c:v>
                </c:pt>
                <c:pt idx="5040">
                  <c:v>40176</c:v>
                </c:pt>
                <c:pt idx="5041">
                  <c:v>40177</c:v>
                </c:pt>
                <c:pt idx="5042">
                  <c:v>40178</c:v>
                </c:pt>
                <c:pt idx="5043">
                  <c:v>40182</c:v>
                </c:pt>
                <c:pt idx="5044">
                  <c:v>40183</c:v>
                </c:pt>
                <c:pt idx="5045">
                  <c:v>40184</c:v>
                </c:pt>
                <c:pt idx="5046">
                  <c:v>40185</c:v>
                </c:pt>
                <c:pt idx="5047">
                  <c:v>40186</c:v>
                </c:pt>
                <c:pt idx="5048">
                  <c:v>40189</c:v>
                </c:pt>
                <c:pt idx="5049">
                  <c:v>40190</c:v>
                </c:pt>
                <c:pt idx="5050">
                  <c:v>40191</c:v>
                </c:pt>
                <c:pt idx="5051">
                  <c:v>40192</c:v>
                </c:pt>
                <c:pt idx="5052">
                  <c:v>40193</c:v>
                </c:pt>
                <c:pt idx="5053">
                  <c:v>40197</c:v>
                </c:pt>
                <c:pt idx="5054">
                  <c:v>40198</c:v>
                </c:pt>
                <c:pt idx="5055">
                  <c:v>40199</c:v>
                </c:pt>
                <c:pt idx="5056">
                  <c:v>40200</c:v>
                </c:pt>
                <c:pt idx="5057">
                  <c:v>40203</c:v>
                </c:pt>
                <c:pt idx="5058">
                  <c:v>40204</c:v>
                </c:pt>
                <c:pt idx="5059">
                  <c:v>40205</c:v>
                </c:pt>
                <c:pt idx="5060">
                  <c:v>40206</c:v>
                </c:pt>
                <c:pt idx="5061">
                  <c:v>40207</c:v>
                </c:pt>
                <c:pt idx="5062">
                  <c:v>40210</c:v>
                </c:pt>
                <c:pt idx="5063">
                  <c:v>40211</c:v>
                </c:pt>
                <c:pt idx="5064">
                  <c:v>40212</c:v>
                </c:pt>
                <c:pt idx="5065">
                  <c:v>40213</c:v>
                </c:pt>
                <c:pt idx="5066">
                  <c:v>40214</c:v>
                </c:pt>
                <c:pt idx="5067">
                  <c:v>40217</c:v>
                </c:pt>
                <c:pt idx="5068">
                  <c:v>40218</c:v>
                </c:pt>
                <c:pt idx="5069">
                  <c:v>40219</c:v>
                </c:pt>
                <c:pt idx="5070">
                  <c:v>40220</c:v>
                </c:pt>
                <c:pt idx="5071">
                  <c:v>40221</c:v>
                </c:pt>
                <c:pt idx="5072">
                  <c:v>40225</c:v>
                </c:pt>
                <c:pt idx="5073">
                  <c:v>40226</c:v>
                </c:pt>
                <c:pt idx="5074">
                  <c:v>40227</c:v>
                </c:pt>
                <c:pt idx="5075">
                  <c:v>40228</c:v>
                </c:pt>
                <c:pt idx="5076">
                  <c:v>40231</c:v>
                </c:pt>
                <c:pt idx="5077">
                  <c:v>40232</c:v>
                </c:pt>
                <c:pt idx="5078">
                  <c:v>40233</c:v>
                </c:pt>
                <c:pt idx="5079">
                  <c:v>40234</c:v>
                </c:pt>
                <c:pt idx="5080">
                  <c:v>40235</c:v>
                </c:pt>
                <c:pt idx="5081">
                  <c:v>40238</c:v>
                </c:pt>
                <c:pt idx="5082">
                  <c:v>40239</c:v>
                </c:pt>
                <c:pt idx="5083">
                  <c:v>40240</c:v>
                </c:pt>
                <c:pt idx="5084">
                  <c:v>40241</c:v>
                </c:pt>
                <c:pt idx="5085">
                  <c:v>40242</c:v>
                </c:pt>
                <c:pt idx="5086">
                  <c:v>40245</c:v>
                </c:pt>
                <c:pt idx="5087">
                  <c:v>40246</c:v>
                </c:pt>
                <c:pt idx="5088">
                  <c:v>40247</c:v>
                </c:pt>
                <c:pt idx="5089">
                  <c:v>40248</c:v>
                </c:pt>
                <c:pt idx="5090">
                  <c:v>40249</c:v>
                </c:pt>
                <c:pt idx="5091">
                  <c:v>40252</c:v>
                </c:pt>
                <c:pt idx="5092">
                  <c:v>40253</c:v>
                </c:pt>
                <c:pt idx="5093">
                  <c:v>40254</c:v>
                </c:pt>
                <c:pt idx="5094">
                  <c:v>40255</c:v>
                </c:pt>
                <c:pt idx="5095">
                  <c:v>40256</c:v>
                </c:pt>
                <c:pt idx="5096">
                  <c:v>40259</c:v>
                </c:pt>
                <c:pt idx="5097">
                  <c:v>40260</c:v>
                </c:pt>
                <c:pt idx="5098">
                  <c:v>40261</c:v>
                </c:pt>
                <c:pt idx="5099">
                  <c:v>40262</c:v>
                </c:pt>
                <c:pt idx="5100">
                  <c:v>40263</c:v>
                </c:pt>
                <c:pt idx="5101">
                  <c:v>40266</c:v>
                </c:pt>
                <c:pt idx="5102">
                  <c:v>40267</c:v>
                </c:pt>
                <c:pt idx="5103">
                  <c:v>40268</c:v>
                </c:pt>
                <c:pt idx="5104">
                  <c:v>40269</c:v>
                </c:pt>
                <c:pt idx="5105">
                  <c:v>40273</c:v>
                </c:pt>
                <c:pt idx="5106">
                  <c:v>40274</c:v>
                </c:pt>
                <c:pt idx="5107">
                  <c:v>40275</c:v>
                </c:pt>
                <c:pt idx="5108">
                  <c:v>40276</c:v>
                </c:pt>
                <c:pt idx="5109">
                  <c:v>40277</c:v>
                </c:pt>
                <c:pt idx="5110">
                  <c:v>40280</c:v>
                </c:pt>
                <c:pt idx="5111">
                  <c:v>40281</c:v>
                </c:pt>
                <c:pt idx="5112">
                  <c:v>40282</c:v>
                </c:pt>
                <c:pt idx="5113">
                  <c:v>40283</c:v>
                </c:pt>
                <c:pt idx="5114">
                  <c:v>40284</c:v>
                </c:pt>
                <c:pt idx="5115">
                  <c:v>40287</c:v>
                </c:pt>
                <c:pt idx="5116">
                  <c:v>40288</c:v>
                </c:pt>
                <c:pt idx="5117">
                  <c:v>40289</c:v>
                </c:pt>
                <c:pt idx="5118">
                  <c:v>40290</c:v>
                </c:pt>
                <c:pt idx="5119">
                  <c:v>40291</c:v>
                </c:pt>
                <c:pt idx="5120">
                  <c:v>40294</c:v>
                </c:pt>
                <c:pt idx="5121">
                  <c:v>40295</c:v>
                </c:pt>
                <c:pt idx="5122">
                  <c:v>40296</c:v>
                </c:pt>
                <c:pt idx="5123">
                  <c:v>40297</c:v>
                </c:pt>
                <c:pt idx="5124">
                  <c:v>40298</c:v>
                </c:pt>
                <c:pt idx="5125">
                  <c:v>40301</c:v>
                </c:pt>
                <c:pt idx="5126">
                  <c:v>40302</c:v>
                </c:pt>
                <c:pt idx="5127">
                  <c:v>40303</c:v>
                </c:pt>
                <c:pt idx="5128">
                  <c:v>40304</c:v>
                </c:pt>
                <c:pt idx="5129">
                  <c:v>40305</c:v>
                </c:pt>
                <c:pt idx="5130">
                  <c:v>40308</c:v>
                </c:pt>
                <c:pt idx="5131">
                  <c:v>40309</c:v>
                </c:pt>
                <c:pt idx="5132">
                  <c:v>40310</c:v>
                </c:pt>
                <c:pt idx="5133">
                  <c:v>40311</c:v>
                </c:pt>
                <c:pt idx="5134">
                  <c:v>40312</c:v>
                </c:pt>
                <c:pt idx="5135">
                  <c:v>40315</c:v>
                </c:pt>
                <c:pt idx="5136">
                  <c:v>40316</c:v>
                </c:pt>
                <c:pt idx="5137">
                  <c:v>40317</c:v>
                </c:pt>
                <c:pt idx="5138">
                  <c:v>40318</c:v>
                </c:pt>
                <c:pt idx="5139">
                  <c:v>40319</c:v>
                </c:pt>
                <c:pt idx="5140">
                  <c:v>40322</c:v>
                </c:pt>
                <c:pt idx="5141">
                  <c:v>40323</c:v>
                </c:pt>
                <c:pt idx="5142">
                  <c:v>40324</c:v>
                </c:pt>
                <c:pt idx="5143">
                  <c:v>40325</c:v>
                </c:pt>
                <c:pt idx="5144">
                  <c:v>40326</c:v>
                </c:pt>
                <c:pt idx="5145">
                  <c:v>40330</c:v>
                </c:pt>
                <c:pt idx="5146">
                  <c:v>40331</c:v>
                </c:pt>
                <c:pt idx="5147">
                  <c:v>40332</c:v>
                </c:pt>
                <c:pt idx="5148">
                  <c:v>40333</c:v>
                </c:pt>
                <c:pt idx="5149">
                  <c:v>40336</c:v>
                </c:pt>
                <c:pt idx="5150">
                  <c:v>40337</c:v>
                </c:pt>
                <c:pt idx="5151">
                  <c:v>40338</c:v>
                </c:pt>
                <c:pt idx="5152">
                  <c:v>40339</c:v>
                </c:pt>
                <c:pt idx="5153">
                  <c:v>40340</c:v>
                </c:pt>
                <c:pt idx="5154">
                  <c:v>40343</c:v>
                </c:pt>
                <c:pt idx="5155">
                  <c:v>40344</c:v>
                </c:pt>
                <c:pt idx="5156">
                  <c:v>40345</c:v>
                </c:pt>
                <c:pt idx="5157">
                  <c:v>40346</c:v>
                </c:pt>
                <c:pt idx="5158">
                  <c:v>40347</c:v>
                </c:pt>
                <c:pt idx="5159">
                  <c:v>40350</c:v>
                </c:pt>
                <c:pt idx="5160">
                  <c:v>40351</c:v>
                </c:pt>
                <c:pt idx="5161">
                  <c:v>40352</c:v>
                </c:pt>
                <c:pt idx="5162">
                  <c:v>40353</c:v>
                </c:pt>
                <c:pt idx="5163">
                  <c:v>40354</c:v>
                </c:pt>
                <c:pt idx="5164">
                  <c:v>40357</c:v>
                </c:pt>
                <c:pt idx="5165">
                  <c:v>40358</c:v>
                </c:pt>
                <c:pt idx="5166">
                  <c:v>40359</c:v>
                </c:pt>
                <c:pt idx="5167">
                  <c:v>40360</c:v>
                </c:pt>
                <c:pt idx="5168">
                  <c:v>40361</c:v>
                </c:pt>
                <c:pt idx="5169">
                  <c:v>40365</c:v>
                </c:pt>
                <c:pt idx="5170">
                  <c:v>40366</c:v>
                </c:pt>
                <c:pt idx="5171">
                  <c:v>40367</c:v>
                </c:pt>
                <c:pt idx="5172">
                  <c:v>40368</c:v>
                </c:pt>
                <c:pt idx="5173">
                  <c:v>40371</c:v>
                </c:pt>
                <c:pt idx="5174">
                  <c:v>40372</c:v>
                </c:pt>
                <c:pt idx="5175">
                  <c:v>40373</c:v>
                </c:pt>
                <c:pt idx="5176">
                  <c:v>40374</c:v>
                </c:pt>
                <c:pt idx="5177">
                  <c:v>40375</c:v>
                </c:pt>
                <c:pt idx="5178">
                  <c:v>40378</c:v>
                </c:pt>
                <c:pt idx="5179">
                  <c:v>40379</c:v>
                </c:pt>
                <c:pt idx="5180">
                  <c:v>40380</c:v>
                </c:pt>
                <c:pt idx="5181">
                  <c:v>40381</c:v>
                </c:pt>
                <c:pt idx="5182">
                  <c:v>40382</c:v>
                </c:pt>
                <c:pt idx="5183">
                  <c:v>40385</c:v>
                </c:pt>
                <c:pt idx="5184">
                  <c:v>40386</c:v>
                </c:pt>
                <c:pt idx="5185">
                  <c:v>40387</c:v>
                </c:pt>
                <c:pt idx="5186">
                  <c:v>40388</c:v>
                </c:pt>
                <c:pt idx="5187">
                  <c:v>40389</c:v>
                </c:pt>
                <c:pt idx="5188">
                  <c:v>40392</c:v>
                </c:pt>
                <c:pt idx="5189">
                  <c:v>40393</c:v>
                </c:pt>
                <c:pt idx="5190">
                  <c:v>40394</c:v>
                </c:pt>
                <c:pt idx="5191">
                  <c:v>40395</c:v>
                </c:pt>
                <c:pt idx="5192">
                  <c:v>40396</c:v>
                </c:pt>
                <c:pt idx="5193">
                  <c:v>40399</c:v>
                </c:pt>
                <c:pt idx="5194">
                  <c:v>40400</c:v>
                </c:pt>
                <c:pt idx="5195">
                  <c:v>40401</c:v>
                </c:pt>
                <c:pt idx="5196">
                  <c:v>40402</c:v>
                </c:pt>
                <c:pt idx="5197">
                  <c:v>40403</c:v>
                </c:pt>
                <c:pt idx="5198">
                  <c:v>40406</c:v>
                </c:pt>
                <c:pt idx="5199">
                  <c:v>40407</c:v>
                </c:pt>
                <c:pt idx="5200">
                  <c:v>40408</c:v>
                </c:pt>
                <c:pt idx="5201">
                  <c:v>40409</c:v>
                </c:pt>
                <c:pt idx="5202">
                  <c:v>40410</c:v>
                </c:pt>
                <c:pt idx="5203">
                  <c:v>40413</c:v>
                </c:pt>
                <c:pt idx="5204">
                  <c:v>40414</c:v>
                </c:pt>
                <c:pt idx="5205">
                  <c:v>40415</c:v>
                </c:pt>
                <c:pt idx="5206">
                  <c:v>40416</c:v>
                </c:pt>
                <c:pt idx="5207">
                  <c:v>40417</c:v>
                </c:pt>
                <c:pt idx="5208">
                  <c:v>40420</c:v>
                </c:pt>
                <c:pt idx="5209">
                  <c:v>40421</c:v>
                </c:pt>
                <c:pt idx="5210">
                  <c:v>40422</c:v>
                </c:pt>
                <c:pt idx="5211">
                  <c:v>40423</c:v>
                </c:pt>
                <c:pt idx="5212">
                  <c:v>40424</c:v>
                </c:pt>
                <c:pt idx="5213">
                  <c:v>40428</c:v>
                </c:pt>
                <c:pt idx="5214">
                  <c:v>40429</c:v>
                </c:pt>
                <c:pt idx="5215">
                  <c:v>40430</c:v>
                </c:pt>
                <c:pt idx="5216">
                  <c:v>40431</c:v>
                </c:pt>
                <c:pt idx="5217">
                  <c:v>40434</c:v>
                </c:pt>
                <c:pt idx="5218">
                  <c:v>40435</c:v>
                </c:pt>
                <c:pt idx="5219">
                  <c:v>40436</c:v>
                </c:pt>
                <c:pt idx="5220">
                  <c:v>40437</c:v>
                </c:pt>
                <c:pt idx="5221">
                  <c:v>40438</c:v>
                </c:pt>
                <c:pt idx="5222">
                  <c:v>40441</c:v>
                </c:pt>
                <c:pt idx="5223">
                  <c:v>40442</c:v>
                </c:pt>
                <c:pt idx="5224">
                  <c:v>40443</c:v>
                </c:pt>
                <c:pt idx="5225">
                  <c:v>40444</c:v>
                </c:pt>
                <c:pt idx="5226">
                  <c:v>40445</c:v>
                </c:pt>
                <c:pt idx="5227">
                  <c:v>40448</c:v>
                </c:pt>
                <c:pt idx="5228">
                  <c:v>40449</c:v>
                </c:pt>
                <c:pt idx="5229">
                  <c:v>40450</c:v>
                </c:pt>
                <c:pt idx="5230">
                  <c:v>40451</c:v>
                </c:pt>
                <c:pt idx="5231">
                  <c:v>40452</c:v>
                </c:pt>
                <c:pt idx="5232">
                  <c:v>40455</c:v>
                </c:pt>
                <c:pt idx="5233">
                  <c:v>40456</c:v>
                </c:pt>
                <c:pt idx="5234">
                  <c:v>40457</c:v>
                </c:pt>
                <c:pt idx="5235">
                  <c:v>40458</c:v>
                </c:pt>
                <c:pt idx="5236">
                  <c:v>40459</c:v>
                </c:pt>
                <c:pt idx="5237">
                  <c:v>40462</c:v>
                </c:pt>
                <c:pt idx="5238">
                  <c:v>40463</c:v>
                </c:pt>
                <c:pt idx="5239">
                  <c:v>40464</c:v>
                </c:pt>
                <c:pt idx="5240">
                  <c:v>40465</c:v>
                </c:pt>
                <c:pt idx="5241">
                  <c:v>40466</c:v>
                </c:pt>
                <c:pt idx="5242">
                  <c:v>40469</c:v>
                </c:pt>
                <c:pt idx="5243">
                  <c:v>40470</c:v>
                </c:pt>
                <c:pt idx="5244">
                  <c:v>40471</c:v>
                </c:pt>
                <c:pt idx="5245">
                  <c:v>40472</c:v>
                </c:pt>
                <c:pt idx="5246">
                  <c:v>40473</c:v>
                </c:pt>
                <c:pt idx="5247">
                  <c:v>40476</c:v>
                </c:pt>
                <c:pt idx="5248">
                  <c:v>40477</c:v>
                </c:pt>
                <c:pt idx="5249">
                  <c:v>40478</c:v>
                </c:pt>
                <c:pt idx="5250">
                  <c:v>40479</c:v>
                </c:pt>
                <c:pt idx="5251">
                  <c:v>40480</c:v>
                </c:pt>
                <c:pt idx="5252">
                  <c:v>40483</c:v>
                </c:pt>
                <c:pt idx="5253">
                  <c:v>40484</c:v>
                </c:pt>
                <c:pt idx="5254">
                  <c:v>40485</c:v>
                </c:pt>
                <c:pt idx="5255">
                  <c:v>40486</c:v>
                </c:pt>
                <c:pt idx="5256">
                  <c:v>40487</c:v>
                </c:pt>
                <c:pt idx="5257">
                  <c:v>40490</c:v>
                </c:pt>
                <c:pt idx="5258">
                  <c:v>40491</c:v>
                </c:pt>
                <c:pt idx="5259">
                  <c:v>40492</c:v>
                </c:pt>
                <c:pt idx="5260">
                  <c:v>40493</c:v>
                </c:pt>
                <c:pt idx="5261">
                  <c:v>40494</c:v>
                </c:pt>
                <c:pt idx="5262">
                  <c:v>40497</c:v>
                </c:pt>
                <c:pt idx="5263">
                  <c:v>40498</c:v>
                </c:pt>
                <c:pt idx="5264">
                  <c:v>40499</c:v>
                </c:pt>
                <c:pt idx="5265">
                  <c:v>40500</c:v>
                </c:pt>
                <c:pt idx="5266">
                  <c:v>40501</c:v>
                </c:pt>
                <c:pt idx="5267">
                  <c:v>40504</c:v>
                </c:pt>
                <c:pt idx="5268">
                  <c:v>40505</c:v>
                </c:pt>
                <c:pt idx="5269">
                  <c:v>40506</c:v>
                </c:pt>
                <c:pt idx="5270">
                  <c:v>40508</c:v>
                </c:pt>
                <c:pt idx="5271">
                  <c:v>40511</c:v>
                </c:pt>
                <c:pt idx="5272">
                  <c:v>40512</c:v>
                </c:pt>
                <c:pt idx="5273">
                  <c:v>40513</c:v>
                </c:pt>
                <c:pt idx="5274">
                  <c:v>40514</c:v>
                </c:pt>
                <c:pt idx="5275">
                  <c:v>40515</c:v>
                </c:pt>
                <c:pt idx="5276">
                  <c:v>40518</c:v>
                </c:pt>
                <c:pt idx="5277">
                  <c:v>40519</c:v>
                </c:pt>
                <c:pt idx="5278">
                  <c:v>40520</c:v>
                </c:pt>
                <c:pt idx="5279">
                  <c:v>40521</c:v>
                </c:pt>
                <c:pt idx="5280">
                  <c:v>40522</c:v>
                </c:pt>
                <c:pt idx="5281">
                  <c:v>40525</c:v>
                </c:pt>
                <c:pt idx="5282">
                  <c:v>40526</c:v>
                </c:pt>
                <c:pt idx="5283">
                  <c:v>40527</c:v>
                </c:pt>
                <c:pt idx="5284">
                  <c:v>40528</c:v>
                </c:pt>
                <c:pt idx="5285">
                  <c:v>40529</c:v>
                </c:pt>
                <c:pt idx="5286">
                  <c:v>40532</c:v>
                </c:pt>
                <c:pt idx="5287">
                  <c:v>40533</c:v>
                </c:pt>
                <c:pt idx="5288">
                  <c:v>40534</c:v>
                </c:pt>
                <c:pt idx="5289">
                  <c:v>40535</c:v>
                </c:pt>
                <c:pt idx="5290">
                  <c:v>40539</c:v>
                </c:pt>
                <c:pt idx="5291">
                  <c:v>40540</c:v>
                </c:pt>
                <c:pt idx="5292">
                  <c:v>40541</c:v>
                </c:pt>
                <c:pt idx="5293">
                  <c:v>40542</c:v>
                </c:pt>
                <c:pt idx="5294">
                  <c:v>40543</c:v>
                </c:pt>
                <c:pt idx="5295">
                  <c:v>40546</c:v>
                </c:pt>
                <c:pt idx="5296">
                  <c:v>40547</c:v>
                </c:pt>
                <c:pt idx="5297">
                  <c:v>40548</c:v>
                </c:pt>
                <c:pt idx="5298">
                  <c:v>40549</c:v>
                </c:pt>
                <c:pt idx="5299">
                  <c:v>40550</c:v>
                </c:pt>
                <c:pt idx="5300">
                  <c:v>40553</c:v>
                </c:pt>
                <c:pt idx="5301">
                  <c:v>40554</c:v>
                </c:pt>
                <c:pt idx="5302">
                  <c:v>40555</c:v>
                </c:pt>
                <c:pt idx="5303">
                  <c:v>40556</c:v>
                </c:pt>
                <c:pt idx="5304">
                  <c:v>40557</c:v>
                </c:pt>
                <c:pt idx="5305">
                  <c:v>40561</c:v>
                </c:pt>
                <c:pt idx="5306">
                  <c:v>40562</c:v>
                </c:pt>
                <c:pt idx="5307">
                  <c:v>40563</c:v>
                </c:pt>
                <c:pt idx="5308">
                  <c:v>40564</c:v>
                </c:pt>
                <c:pt idx="5309">
                  <c:v>40567</c:v>
                </c:pt>
                <c:pt idx="5310">
                  <c:v>40568</c:v>
                </c:pt>
                <c:pt idx="5311">
                  <c:v>40569</c:v>
                </c:pt>
                <c:pt idx="5312">
                  <c:v>40570</c:v>
                </c:pt>
                <c:pt idx="5313">
                  <c:v>40571</c:v>
                </c:pt>
                <c:pt idx="5314">
                  <c:v>40574</c:v>
                </c:pt>
                <c:pt idx="5315">
                  <c:v>40575</c:v>
                </c:pt>
                <c:pt idx="5316">
                  <c:v>40576</c:v>
                </c:pt>
                <c:pt idx="5317">
                  <c:v>40577</c:v>
                </c:pt>
                <c:pt idx="5318">
                  <c:v>40578</c:v>
                </c:pt>
                <c:pt idx="5319">
                  <c:v>40581</c:v>
                </c:pt>
                <c:pt idx="5320">
                  <c:v>40582</c:v>
                </c:pt>
                <c:pt idx="5321">
                  <c:v>40583</c:v>
                </c:pt>
                <c:pt idx="5322">
                  <c:v>40584</c:v>
                </c:pt>
                <c:pt idx="5323">
                  <c:v>40585</c:v>
                </c:pt>
                <c:pt idx="5324">
                  <c:v>40588</c:v>
                </c:pt>
                <c:pt idx="5325">
                  <c:v>40589</c:v>
                </c:pt>
                <c:pt idx="5326">
                  <c:v>40590</c:v>
                </c:pt>
                <c:pt idx="5327">
                  <c:v>40591</c:v>
                </c:pt>
                <c:pt idx="5328">
                  <c:v>40592</c:v>
                </c:pt>
                <c:pt idx="5329">
                  <c:v>40596</c:v>
                </c:pt>
                <c:pt idx="5330">
                  <c:v>40597</c:v>
                </c:pt>
                <c:pt idx="5331">
                  <c:v>40598</c:v>
                </c:pt>
                <c:pt idx="5332">
                  <c:v>40599</c:v>
                </c:pt>
                <c:pt idx="5333">
                  <c:v>40602</c:v>
                </c:pt>
                <c:pt idx="5334">
                  <c:v>40603</c:v>
                </c:pt>
                <c:pt idx="5335">
                  <c:v>40604</c:v>
                </c:pt>
                <c:pt idx="5336">
                  <c:v>40605</c:v>
                </c:pt>
                <c:pt idx="5337">
                  <c:v>40606</c:v>
                </c:pt>
                <c:pt idx="5338">
                  <c:v>40609</c:v>
                </c:pt>
                <c:pt idx="5339">
                  <c:v>40610</c:v>
                </c:pt>
                <c:pt idx="5340">
                  <c:v>40611</c:v>
                </c:pt>
                <c:pt idx="5341">
                  <c:v>40612</c:v>
                </c:pt>
                <c:pt idx="5342">
                  <c:v>40613</c:v>
                </c:pt>
                <c:pt idx="5343">
                  <c:v>40616</c:v>
                </c:pt>
                <c:pt idx="5344">
                  <c:v>40617</c:v>
                </c:pt>
                <c:pt idx="5345">
                  <c:v>40618</c:v>
                </c:pt>
                <c:pt idx="5346">
                  <c:v>40619</c:v>
                </c:pt>
                <c:pt idx="5347">
                  <c:v>40620</c:v>
                </c:pt>
                <c:pt idx="5348">
                  <c:v>40623</c:v>
                </c:pt>
                <c:pt idx="5349">
                  <c:v>40624</c:v>
                </c:pt>
                <c:pt idx="5350">
                  <c:v>40625</c:v>
                </c:pt>
                <c:pt idx="5351">
                  <c:v>40626</c:v>
                </c:pt>
                <c:pt idx="5352">
                  <c:v>40627</c:v>
                </c:pt>
                <c:pt idx="5353">
                  <c:v>40630</c:v>
                </c:pt>
                <c:pt idx="5354">
                  <c:v>40631</c:v>
                </c:pt>
                <c:pt idx="5355">
                  <c:v>40632</c:v>
                </c:pt>
                <c:pt idx="5356">
                  <c:v>40633</c:v>
                </c:pt>
                <c:pt idx="5357">
                  <c:v>40634</c:v>
                </c:pt>
                <c:pt idx="5358">
                  <c:v>40637</c:v>
                </c:pt>
                <c:pt idx="5359">
                  <c:v>40638</c:v>
                </c:pt>
                <c:pt idx="5360">
                  <c:v>40639</c:v>
                </c:pt>
                <c:pt idx="5361">
                  <c:v>40640</c:v>
                </c:pt>
                <c:pt idx="5362">
                  <c:v>40641</c:v>
                </c:pt>
                <c:pt idx="5363">
                  <c:v>40644</c:v>
                </c:pt>
                <c:pt idx="5364">
                  <c:v>40645</c:v>
                </c:pt>
                <c:pt idx="5365">
                  <c:v>40646</c:v>
                </c:pt>
                <c:pt idx="5366">
                  <c:v>40647</c:v>
                </c:pt>
                <c:pt idx="5367">
                  <c:v>40648</c:v>
                </c:pt>
                <c:pt idx="5368">
                  <c:v>40651</c:v>
                </c:pt>
                <c:pt idx="5369">
                  <c:v>40652</c:v>
                </c:pt>
                <c:pt idx="5370">
                  <c:v>40653</c:v>
                </c:pt>
                <c:pt idx="5371">
                  <c:v>40654</c:v>
                </c:pt>
                <c:pt idx="5372">
                  <c:v>40658</c:v>
                </c:pt>
                <c:pt idx="5373">
                  <c:v>40659</c:v>
                </c:pt>
                <c:pt idx="5374">
                  <c:v>40660</c:v>
                </c:pt>
                <c:pt idx="5375">
                  <c:v>40661</c:v>
                </c:pt>
                <c:pt idx="5376">
                  <c:v>40662</c:v>
                </c:pt>
                <c:pt idx="5377">
                  <c:v>40665</c:v>
                </c:pt>
                <c:pt idx="5378">
                  <c:v>40666</c:v>
                </c:pt>
                <c:pt idx="5379">
                  <c:v>40667</c:v>
                </c:pt>
                <c:pt idx="5380">
                  <c:v>40668</c:v>
                </c:pt>
                <c:pt idx="5381">
                  <c:v>40669</c:v>
                </c:pt>
                <c:pt idx="5382">
                  <c:v>40672</c:v>
                </c:pt>
                <c:pt idx="5383">
                  <c:v>40673</c:v>
                </c:pt>
                <c:pt idx="5384">
                  <c:v>40674</c:v>
                </c:pt>
                <c:pt idx="5385">
                  <c:v>40675</c:v>
                </c:pt>
                <c:pt idx="5386">
                  <c:v>40676</c:v>
                </c:pt>
                <c:pt idx="5387">
                  <c:v>40679</c:v>
                </c:pt>
                <c:pt idx="5388">
                  <c:v>40680</c:v>
                </c:pt>
                <c:pt idx="5389">
                  <c:v>40681</c:v>
                </c:pt>
                <c:pt idx="5390">
                  <c:v>40682</c:v>
                </c:pt>
                <c:pt idx="5391">
                  <c:v>40683</c:v>
                </c:pt>
                <c:pt idx="5392">
                  <c:v>40686</c:v>
                </c:pt>
                <c:pt idx="5393">
                  <c:v>40687</c:v>
                </c:pt>
                <c:pt idx="5394">
                  <c:v>40688</c:v>
                </c:pt>
                <c:pt idx="5395">
                  <c:v>40689</c:v>
                </c:pt>
                <c:pt idx="5396">
                  <c:v>40690</c:v>
                </c:pt>
                <c:pt idx="5397">
                  <c:v>40694</c:v>
                </c:pt>
                <c:pt idx="5398">
                  <c:v>40695</c:v>
                </c:pt>
                <c:pt idx="5399">
                  <c:v>40696</c:v>
                </c:pt>
                <c:pt idx="5400">
                  <c:v>40697</c:v>
                </c:pt>
                <c:pt idx="5401">
                  <c:v>40700</c:v>
                </c:pt>
                <c:pt idx="5402">
                  <c:v>40701</c:v>
                </c:pt>
                <c:pt idx="5403">
                  <c:v>40702</c:v>
                </c:pt>
                <c:pt idx="5404">
                  <c:v>40703</c:v>
                </c:pt>
                <c:pt idx="5405">
                  <c:v>40704</c:v>
                </c:pt>
                <c:pt idx="5406">
                  <c:v>40707</c:v>
                </c:pt>
                <c:pt idx="5407">
                  <c:v>40708</c:v>
                </c:pt>
                <c:pt idx="5408">
                  <c:v>40709</c:v>
                </c:pt>
                <c:pt idx="5409">
                  <c:v>40710</c:v>
                </c:pt>
                <c:pt idx="5410">
                  <c:v>40711</c:v>
                </c:pt>
                <c:pt idx="5411">
                  <c:v>40714</c:v>
                </c:pt>
                <c:pt idx="5412">
                  <c:v>40715</c:v>
                </c:pt>
                <c:pt idx="5413">
                  <c:v>40716</c:v>
                </c:pt>
                <c:pt idx="5414">
                  <c:v>40717</c:v>
                </c:pt>
                <c:pt idx="5415">
                  <c:v>40718</c:v>
                </c:pt>
                <c:pt idx="5416">
                  <c:v>40721</c:v>
                </c:pt>
                <c:pt idx="5417">
                  <c:v>40722</c:v>
                </c:pt>
                <c:pt idx="5418">
                  <c:v>40723</c:v>
                </c:pt>
                <c:pt idx="5419">
                  <c:v>40724</c:v>
                </c:pt>
                <c:pt idx="5420">
                  <c:v>40725</c:v>
                </c:pt>
                <c:pt idx="5421">
                  <c:v>40729</c:v>
                </c:pt>
                <c:pt idx="5422">
                  <c:v>40730</c:v>
                </c:pt>
                <c:pt idx="5423">
                  <c:v>40731</c:v>
                </c:pt>
                <c:pt idx="5424">
                  <c:v>40732</c:v>
                </c:pt>
                <c:pt idx="5425">
                  <c:v>40735</c:v>
                </c:pt>
                <c:pt idx="5426">
                  <c:v>40736</c:v>
                </c:pt>
                <c:pt idx="5427">
                  <c:v>40737</c:v>
                </c:pt>
                <c:pt idx="5428">
                  <c:v>40738</c:v>
                </c:pt>
                <c:pt idx="5429">
                  <c:v>40739</c:v>
                </c:pt>
                <c:pt idx="5430">
                  <c:v>40742</c:v>
                </c:pt>
                <c:pt idx="5431">
                  <c:v>40743</c:v>
                </c:pt>
                <c:pt idx="5432">
                  <c:v>40744</c:v>
                </c:pt>
                <c:pt idx="5433">
                  <c:v>40745</c:v>
                </c:pt>
                <c:pt idx="5434">
                  <c:v>40746</c:v>
                </c:pt>
                <c:pt idx="5435">
                  <c:v>40749</c:v>
                </c:pt>
                <c:pt idx="5436">
                  <c:v>40750</c:v>
                </c:pt>
                <c:pt idx="5437">
                  <c:v>40751</c:v>
                </c:pt>
                <c:pt idx="5438">
                  <c:v>40752</c:v>
                </c:pt>
                <c:pt idx="5439">
                  <c:v>40753</c:v>
                </c:pt>
                <c:pt idx="5440">
                  <c:v>40756</c:v>
                </c:pt>
                <c:pt idx="5441">
                  <c:v>40757</c:v>
                </c:pt>
                <c:pt idx="5442">
                  <c:v>40758</c:v>
                </c:pt>
                <c:pt idx="5443">
                  <c:v>40759</c:v>
                </c:pt>
                <c:pt idx="5444">
                  <c:v>40760</c:v>
                </c:pt>
                <c:pt idx="5445">
                  <c:v>40763</c:v>
                </c:pt>
                <c:pt idx="5446">
                  <c:v>40764</c:v>
                </c:pt>
                <c:pt idx="5447">
                  <c:v>40765</c:v>
                </c:pt>
                <c:pt idx="5448">
                  <c:v>40766</c:v>
                </c:pt>
                <c:pt idx="5449">
                  <c:v>40767</c:v>
                </c:pt>
                <c:pt idx="5450">
                  <c:v>40770</c:v>
                </c:pt>
                <c:pt idx="5451">
                  <c:v>40771</c:v>
                </c:pt>
                <c:pt idx="5452">
                  <c:v>40772</c:v>
                </c:pt>
                <c:pt idx="5453">
                  <c:v>40773</c:v>
                </c:pt>
                <c:pt idx="5454">
                  <c:v>40774</c:v>
                </c:pt>
                <c:pt idx="5455">
                  <c:v>40777</c:v>
                </c:pt>
                <c:pt idx="5456">
                  <c:v>40778</c:v>
                </c:pt>
                <c:pt idx="5457">
                  <c:v>40779</c:v>
                </c:pt>
                <c:pt idx="5458">
                  <c:v>40780</c:v>
                </c:pt>
                <c:pt idx="5459">
                  <c:v>40781</c:v>
                </c:pt>
                <c:pt idx="5460">
                  <c:v>40784</c:v>
                </c:pt>
                <c:pt idx="5461">
                  <c:v>40785</c:v>
                </c:pt>
                <c:pt idx="5462">
                  <c:v>40786</c:v>
                </c:pt>
                <c:pt idx="5463">
                  <c:v>40787</c:v>
                </c:pt>
                <c:pt idx="5464">
                  <c:v>40788</c:v>
                </c:pt>
                <c:pt idx="5465">
                  <c:v>40792</c:v>
                </c:pt>
                <c:pt idx="5466">
                  <c:v>40793</c:v>
                </c:pt>
                <c:pt idx="5467">
                  <c:v>40794</c:v>
                </c:pt>
                <c:pt idx="5468">
                  <c:v>40795</c:v>
                </c:pt>
                <c:pt idx="5469">
                  <c:v>40798</c:v>
                </c:pt>
                <c:pt idx="5470">
                  <c:v>40799</c:v>
                </c:pt>
                <c:pt idx="5471">
                  <c:v>40800</c:v>
                </c:pt>
                <c:pt idx="5472">
                  <c:v>40801</c:v>
                </c:pt>
                <c:pt idx="5473">
                  <c:v>40802</c:v>
                </c:pt>
                <c:pt idx="5474">
                  <c:v>40805</c:v>
                </c:pt>
                <c:pt idx="5475">
                  <c:v>40806</c:v>
                </c:pt>
                <c:pt idx="5476">
                  <c:v>40807</c:v>
                </c:pt>
                <c:pt idx="5477">
                  <c:v>40808</c:v>
                </c:pt>
                <c:pt idx="5478">
                  <c:v>40809</c:v>
                </c:pt>
                <c:pt idx="5479">
                  <c:v>40812</c:v>
                </c:pt>
                <c:pt idx="5480">
                  <c:v>40813</c:v>
                </c:pt>
                <c:pt idx="5481">
                  <c:v>40814</c:v>
                </c:pt>
                <c:pt idx="5482">
                  <c:v>40815</c:v>
                </c:pt>
                <c:pt idx="5483">
                  <c:v>40816</c:v>
                </c:pt>
                <c:pt idx="5484">
                  <c:v>40819</c:v>
                </c:pt>
                <c:pt idx="5485">
                  <c:v>40820</c:v>
                </c:pt>
                <c:pt idx="5486">
                  <c:v>40821</c:v>
                </c:pt>
                <c:pt idx="5487">
                  <c:v>40822</c:v>
                </c:pt>
                <c:pt idx="5488">
                  <c:v>40823</c:v>
                </c:pt>
                <c:pt idx="5489">
                  <c:v>40826</c:v>
                </c:pt>
                <c:pt idx="5490">
                  <c:v>40827</c:v>
                </c:pt>
                <c:pt idx="5491">
                  <c:v>40828</c:v>
                </c:pt>
                <c:pt idx="5492">
                  <c:v>40829</c:v>
                </c:pt>
                <c:pt idx="5493">
                  <c:v>40830</c:v>
                </c:pt>
                <c:pt idx="5494">
                  <c:v>40833</c:v>
                </c:pt>
                <c:pt idx="5495">
                  <c:v>40834</c:v>
                </c:pt>
                <c:pt idx="5496">
                  <c:v>40835</c:v>
                </c:pt>
                <c:pt idx="5497">
                  <c:v>40836</c:v>
                </c:pt>
                <c:pt idx="5498">
                  <c:v>40837</c:v>
                </c:pt>
                <c:pt idx="5499">
                  <c:v>40840</c:v>
                </c:pt>
                <c:pt idx="5500">
                  <c:v>40841</c:v>
                </c:pt>
                <c:pt idx="5501">
                  <c:v>40842</c:v>
                </c:pt>
                <c:pt idx="5502">
                  <c:v>40843</c:v>
                </c:pt>
                <c:pt idx="5503">
                  <c:v>40844</c:v>
                </c:pt>
                <c:pt idx="5504">
                  <c:v>40847</c:v>
                </c:pt>
                <c:pt idx="5505">
                  <c:v>40848</c:v>
                </c:pt>
                <c:pt idx="5506">
                  <c:v>40849</c:v>
                </c:pt>
                <c:pt idx="5507">
                  <c:v>40850</c:v>
                </c:pt>
                <c:pt idx="5508">
                  <c:v>40851</c:v>
                </c:pt>
                <c:pt idx="5509">
                  <c:v>40854</c:v>
                </c:pt>
                <c:pt idx="5510">
                  <c:v>40855</c:v>
                </c:pt>
                <c:pt idx="5511">
                  <c:v>40856</c:v>
                </c:pt>
                <c:pt idx="5512">
                  <c:v>40857</c:v>
                </c:pt>
                <c:pt idx="5513">
                  <c:v>40858</c:v>
                </c:pt>
                <c:pt idx="5514">
                  <c:v>40861</c:v>
                </c:pt>
                <c:pt idx="5515">
                  <c:v>40862</c:v>
                </c:pt>
                <c:pt idx="5516">
                  <c:v>40863</c:v>
                </c:pt>
                <c:pt idx="5517">
                  <c:v>40864</c:v>
                </c:pt>
                <c:pt idx="5518">
                  <c:v>40865</c:v>
                </c:pt>
                <c:pt idx="5519">
                  <c:v>40868</c:v>
                </c:pt>
                <c:pt idx="5520">
                  <c:v>40869</c:v>
                </c:pt>
                <c:pt idx="5521">
                  <c:v>40870</c:v>
                </c:pt>
                <c:pt idx="5522">
                  <c:v>40872</c:v>
                </c:pt>
                <c:pt idx="5523">
                  <c:v>40875</c:v>
                </c:pt>
                <c:pt idx="5524">
                  <c:v>40876</c:v>
                </c:pt>
                <c:pt idx="5525">
                  <c:v>40877</c:v>
                </c:pt>
                <c:pt idx="5526">
                  <c:v>40878</c:v>
                </c:pt>
                <c:pt idx="5527">
                  <c:v>40879</c:v>
                </c:pt>
                <c:pt idx="5528">
                  <c:v>40882</c:v>
                </c:pt>
                <c:pt idx="5529">
                  <c:v>40883</c:v>
                </c:pt>
                <c:pt idx="5530">
                  <c:v>40884</c:v>
                </c:pt>
                <c:pt idx="5531">
                  <c:v>40885</c:v>
                </c:pt>
                <c:pt idx="5532">
                  <c:v>40886</c:v>
                </c:pt>
                <c:pt idx="5533">
                  <c:v>40889</c:v>
                </c:pt>
                <c:pt idx="5534">
                  <c:v>40890</c:v>
                </c:pt>
                <c:pt idx="5535">
                  <c:v>40891</c:v>
                </c:pt>
                <c:pt idx="5536">
                  <c:v>40892</c:v>
                </c:pt>
                <c:pt idx="5537">
                  <c:v>40893</c:v>
                </c:pt>
                <c:pt idx="5538">
                  <c:v>40896</c:v>
                </c:pt>
                <c:pt idx="5539">
                  <c:v>40897</c:v>
                </c:pt>
                <c:pt idx="5540">
                  <c:v>40898</c:v>
                </c:pt>
                <c:pt idx="5541">
                  <c:v>40899</c:v>
                </c:pt>
                <c:pt idx="5542">
                  <c:v>40900</c:v>
                </c:pt>
                <c:pt idx="5543">
                  <c:v>40904</c:v>
                </c:pt>
                <c:pt idx="5544">
                  <c:v>40905</c:v>
                </c:pt>
                <c:pt idx="5545">
                  <c:v>40906</c:v>
                </c:pt>
                <c:pt idx="5546">
                  <c:v>40907</c:v>
                </c:pt>
                <c:pt idx="5547">
                  <c:v>40911</c:v>
                </c:pt>
                <c:pt idx="5548">
                  <c:v>40912</c:v>
                </c:pt>
                <c:pt idx="5549">
                  <c:v>40913</c:v>
                </c:pt>
                <c:pt idx="5550">
                  <c:v>40914</c:v>
                </c:pt>
                <c:pt idx="5551">
                  <c:v>40917</c:v>
                </c:pt>
                <c:pt idx="5552">
                  <c:v>40918</c:v>
                </c:pt>
                <c:pt idx="5553">
                  <c:v>40919</c:v>
                </c:pt>
                <c:pt idx="5554">
                  <c:v>40920</c:v>
                </c:pt>
                <c:pt idx="5555">
                  <c:v>40921</c:v>
                </c:pt>
                <c:pt idx="5556">
                  <c:v>40925</c:v>
                </c:pt>
                <c:pt idx="5557">
                  <c:v>40926</c:v>
                </c:pt>
                <c:pt idx="5558">
                  <c:v>40927</c:v>
                </c:pt>
                <c:pt idx="5559">
                  <c:v>40928</c:v>
                </c:pt>
                <c:pt idx="5560">
                  <c:v>40931</c:v>
                </c:pt>
                <c:pt idx="5561">
                  <c:v>40932</c:v>
                </c:pt>
                <c:pt idx="5562">
                  <c:v>40933</c:v>
                </c:pt>
                <c:pt idx="5563">
                  <c:v>40934</c:v>
                </c:pt>
                <c:pt idx="5564">
                  <c:v>40935</c:v>
                </c:pt>
                <c:pt idx="5565">
                  <c:v>40938</c:v>
                </c:pt>
                <c:pt idx="5566">
                  <c:v>40939</c:v>
                </c:pt>
                <c:pt idx="5567">
                  <c:v>40940</c:v>
                </c:pt>
                <c:pt idx="5568">
                  <c:v>40941</c:v>
                </c:pt>
                <c:pt idx="5569">
                  <c:v>40942</c:v>
                </c:pt>
                <c:pt idx="5570">
                  <c:v>40945</c:v>
                </c:pt>
                <c:pt idx="5571">
                  <c:v>40946</c:v>
                </c:pt>
                <c:pt idx="5572">
                  <c:v>40947</c:v>
                </c:pt>
                <c:pt idx="5573">
                  <c:v>40948</c:v>
                </c:pt>
                <c:pt idx="5574">
                  <c:v>40949</c:v>
                </c:pt>
                <c:pt idx="5575">
                  <c:v>40952</c:v>
                </c:pt>
                <c:pt idx="5576">
                  <c:v>40953</c:v>
                </c:pt>
                <c:pt idx="5577">
                  <c:v>40954</c:v>
                </c:pt>
                <c:pt idx="5578">
                  <c:v>40955</c:v>
                </c:pt>
                <c:pt idx="5579">
                  <c:v>40956</c:v>
                </c:pt>
                <c:pt idx="5580">
                  <c:v>40960</c:v>
                </c:pt>
                <c:pt idx="5581">
                  <c:v>40961</c:v>
                </c:pt>
                <c:pt idx="5582">
                  <c:v>40962</c:v>
                </c:pt>
                <c:pt idx="5583">
                  <c:v>40963</c:v>
                </c:pt>
                <c:pt idx="5584">
                  <c:v>40966</c:v>
                </c:pt>
                <c:pt idx="5585">
                  <c:v>40967</c:v>
                </c:pt>
                <c:pt idx="5586">
                  <c:v>40968</c:v>
                </c:pt>
                <c:pt idx="5587">
                  <c:v>40969</c:v>
                </c:pt>
                <c:pt idx="5588">
                  <c:v>40970</c:v>
                </c:pt>
                <c:pt idx="5589">
                  <c:v>40973</c:v>
                </c:pt>
                <c:pt idx="5590">
                  <c:v>40974</c:v>
                </c:pt>
                <c:pt idx="5591">
                  <c:v>40975</c:v>
                </c:pt>
                <c:pt idx="5592">
                  <c:v>40976</c:v>
                </c:pt>
                <c:pt idx="5593">
                  <c:v>40977</c:v>
                </c:pt>
                <c:pt idx="5594">
                  <c:v>40980</c:v>
                </c:pt>
                <c:pt idx="5595">
                  <c:v>40981</c:v>
                </c:pt>
                <c:pt idx="5596">
                  <c:v>40982</c:v>
                </c:pt>
                <c:pt idx="5597">
                  <c:v>40983</c:v>
                </c:pt>
                <c:pt idx="5598">
                  <c:v>40984</c:v>
                </c:pt>
                <c:pt idx="5599">
                  <c:v>40987</c:v>
                </c:pt>
                <c:pt idx="5600">
                  <c:v>40988</c:v>
                </c:pt>
                <c:pt idx="5601">
                  <c:v>40989</c:v>
                </c:pt>
                <c:pt idx="5602">
                  <c:v>40990</c:v>
                </c:pt>
                <c:pt idx="5603">
                  <c:v>40991</c:v>
                </c:pt>
                <c:pt idx="5604">
                  <c:v>40994</c:v>
                </c:pt>
                <c:pt idx="5605">
                  <c:v>40995</c:v>
                </c:pt>
                <c:pt idx="5606">
                  <c:v>40996</c:v>
                </c:pt>
                <c:pt idx="5607">
                  <c:v>40997</c:v>
                </c:pt>
                <c:pt idx="5608">
                  <c:v>40998</c:v>
                </c:pt>
                <c:pt idx="5609">
                  <c:v>41001</c:v>
                </c:pt>
                <c:pt idx="5610">
                  <c:v>41002</c:v>
                </c:pt>
                <c:pt idx="5611">
                  <c:v>41003</c:v>
                </c:pt>
                <c:pt idx="5612">
                  <c:v>41004</c:v>
                </c:pt>
                <c:pt idx="5613">
                  <c:v>41008</c:v>
                </c:pt>
                <c:pt idx="5614">
                  <c:v>41009</c:v>
                </c:pt>
                <c:pt idx="5615">
                  <c:v>41010</c:v>
                </c:pt>
                <c:pt idx="5616">
                  <c:v>41011</c:v>
                </c:pt>
                <c:pt idx="5617">
                  <c:v>41012</c:v>
                </c:pt>
                <c:pt idx="5618">
                  <c:v>41015</c:v>
                </c:pt>
                <c:pt idx="5619">
                  <c:v>41016</c:v>
                </c:pt>
                <c:pt idx="5620">
                  <c:v>41017</c:v>
                </c:pt>
                <c:pt idx="5621">
                  <c:v>41018</c:v>
                </c:pt>
                <c:pt idx="5622">
                  <c:v>41019</c:v>
                </c:pt>
                <c:pt idx="5623">
                  <c:v>41022</c:v>
                </c:pt>
                <c:pt idx="5624">
                  <c:v>41023</c:v>
                </c:pt>
                <c:pt idx="5625">
                  <c:v>41024</c:v>
                </c:pt>
                <c:pt idx="5626">
                  <c:v>41025</c:v>
                </c:pt>
                <c:pt idx="5627">
                  <c:v>41026</c:v>
                </c:pt>
                <c:pt idx="5628">
                  <c:v>41029</c:v>
                </c:pt>
                <c:pt idx="5629">
                  <c:v>41030</c:v>
                </c:pt>
                <c:pt idx="5630">
                  <c:v>41031</c:v>
                </c:pt>
                <c:pt idx="5631">
                  <c:v>41032</c:v>
                </c:pt>
                <c:pt idx="5632">
                  <c:v>41033</c:v>
                </c:pt>
                <c:pt idx="5633">
                  <c:v>41036</c:v>
                </c:pt>
                <c:pt idx="5634">
                  <c:v>41037</c:v>
                </c:pt>
                <c:pt idx="5635">
                  <c:v>41038</c:v>
                </c:pt>
                <c:pt idx="5636">
                  <c:v>41039</c:v>
                </c:pt>
                <c:pt idx="5637">
                  <c:v>41040</c:v>
                </c:pt>
                <c:pt idx="5638">
                  <c:v>41043</c:v>
                </c:pt>
                <c:pt idx="5639">
                  <c:v>41044</c:v>
                </c:pt>
                <c:pt idx="5640">
                  <c:v>41045</c:v>
                </c:pt>
                <c:pt idx="5641">
                  <c:v>41046</c:v>
                </c:pt>
                <c:pt idx="5642">
                  <c:v>41047</c:v>
                </c:pt>
                <c:pt idx="5643">
                  <c:v>41050</c:v>
                </c:pt>
                <c:pt idx="5644">
                  <c:v>41051</c:v>
                </c:pt>
                <c:pt idx="5645">
                  <c:v>41052</c:v>
                </c:pt>
                <c:pt idx="5646">
                  <c:v>41053</c:v>
                </c:pt>
                <c:pt idx="5647">
                  <c:v>41054</c:v>
                </c:pt>
                <c:pt idx="5648">
                  <c:v>41058</c:v>
                </c:pt>
                <c:pt idx="5649">
                  <c:v>41059</c:v>
                </c:pt>
                <c:pt idx="5650">
                  <c:v>41060</c:v>
                </c:pt>
                <c:pt idx="5651">
                  <c:v>41061</c:v>
                </c:pt>
                <c:pt idx="5652">
                  <c:v>41064</c:v>
                </c:pt>
                <c:pt idx="5653">
                  <c:v>41065</c:v>
                </c:pt>
                <c:pt idx="5654">
                  <c:v>41066</c:v>
                </c:pt>
                <c:pt idx="5655">
                  <c:v>41067</c:v>
                </c:pt>
                <c:pt idx="5656">
                  <c:v>41068</c:v>
                </c:pt>
                <c:pt idx="5657">
                  <c:v>41071</c:v>
                </c:pt>
                <c:pt idx="5658">
                  <c:v>41072</c:v>
                </c:pt>
                <c:pt idx="5659">
                  <c:v>41073</c:v>
                </c:pt>
                <c:pt idx="5660">
                  <c:v>41074</c:v>
                </c:pt>
                <c:pt idx="5661">
                  <c:v>41075</c:v>
                </c:pt>
                <c:pt idx="5662">
                  <c:v>41078</c:v>
                </c:pt>
                <c:pt idx="5663">
                  <c:v>41079</c:v>
                </c:pt>
                <c:pt idx="5664">
                  <c:v>41080</c:v>
                </c:pt>
                <c:pt idx="5665">
                  <c:v>41081</c:v>
                </c:pt>
                <c:pt idx="5666">
                  <c:v>41082</c:v>
                </c:pt>
                <c:pt idx="5667">
                  <c:v>41085</c:v>
                </c:pt>
                <c:pt idx="5668">
                  <c:v>41086</c:v>
                </c:pt>
                <c:pt idx="5669">
                  <c:v>41087</c:v>
                </c:pt>
                <c:pt idx="5670">
                  <c:v>41088</c:v>
                </c:pt>
                <c:pt idx="5671">
                  <c:v>41089</c:v>
                </c:pt>
                <c:pt idx="5672">
                  <c:v>41092</c:v>
                </c:pt>
                <c:pt idx="5673">
                  <c:v>41093</c:v>
                </c:pt>
                <c:pt idx="5674">
                  <c:v>41095</c:v>
                </c:pt>
                <c:pt idx="5675">
                  <c:v>41096</c:v>
                </c:pt>
                <c:pt idx="5676">
                  <c:v>41099</c:v>
                </c:pt>
                <c:pt idx="5677">
                  <c:v>41100</c:v>
                </c:pt>
                <c:pt idx="5678">
                  <c:v>41101</c:v>
                </c:pt>
                <c:pt idx="5679">
                  <c:v>41102</c:v>
                </c:pt>
                <c:pt idx="5680">
                  <c:v>41103</c:v>
                </c:pt>
                <c:pt idx="5681">
                  <c:v>41106</c:v>
                </c:pt>
                <c:pt idx="5682">
                  <c:v>41107</c:v>
                </c:pt>
                <c:pt idx="5683">
                  <c:v>41108</c:v>
                </c:pt>
                <c:pt idx="5684">
                  <c:v>41109</c:v>
                </c:pt>
                <c:pt idx="5685">
                  <c:v>41110</c:v>
                </c:pt>
                <c:pt idx="5686">
                  <c:v>41113</c:v>
                </c:pt>
                <c:pt idx="5687">
                  <c:v>41114</c:v>
                </c:pt>
                <c:pt idx="5688">
                  <c:v>41115</c:v>
                </c:pt>
                <c:pt idx="5689">
                  <c:v>41116</c:v>
                </c:pt>
                <c:pt idx="5690">
                  <c:v>41117</c:v>
                </c:pt>
                <c:pt idx="5691">
                  <c:v>41120</c:v>
                </c:pt>
                <c:pt idx="5692">
                  <c:v>41121</c:v>
                </c:pt>
                <c:pt idx="5693">
                  <c:v>41122</c:v>
                </c:pt>
                <c:pt idx="5694">
                  <c:v>41123</c:v>
                </c:pt>
                <c:pt idx="5695">
                  <c:v>41124</c:v>
                </c:pt>
                <c:pt idx="5696">
                  <c:v>41127</c:v>
                </c:pt>
                <c:pt idx="5697">
                  <c:v>41128</c:v>
                </c:pt>
                <c:pt idx="5698">
                  <c:v>41129</c:v>
                </c:pt>
                <c:pt idx="5699">
                  <c:v>41130</c:v>
                </c:pt>
                <c:pt idx="5700">
                  <c:v>41131</c:v>
                </c:pt>
                <c:pt idx="5701">
                  <c:v>41134</c:v>
                </c:pt>
                <c:pt idx="5702">
                  <c:v>41135</c:v>
                </c:pt>
                <c:pt idx="5703">
                  <c:v>41136</c:v>
                </c:pt>
                <c:pt idx="5704">
                  <c:v>41137</c:v>
                </c:pt>
                <c:pt idx="5705">
                  <c:v>41138</c:v>
                </c:pt>
                <c:pt idx="5706">
                  <c:v>41141</c:v>
                </c:pt>
                <c:pt idx="5707">
                  <c:v>41142</c:v>
                </c:pt>
                <c:pt idx="5708">
                  <c:v>41143</c:v>
                </c:pt>
                <c:pt idx="5709">
                  <c:v>41144</c:v>
                </c:pt>
                <c:pt idx="5710">
                  <c:v>41145</c:v>
                </c:pt>
                <c:pt idx="5711">
                  <c:v>41148</c:v>
                </c:pt>
                <c:pt idx="5712">
                  <c:v>41149</c:v>
                </c:pt>
                <c:pt idx="5713">
                  <c:v>41150</c:v>
                </c:pt>
                <c:pt idx="5714">
                  <c:v>41151</c:v>
                </c:pt>
                <c:pt idx="5715">
                  <c:v>41152</c:v>
                </c:pt>
                <c:pt idx="5716">
                  <c:v>41156</c:v>
                </c:pt>
                <c:pt idx="5717">
                  <c:v>41157</c:v>
                </c:pt>
                <c:pt idx="5718">
                  <c:v>41158</c:v>
                </c:pt>
                <c:pt idx="5719">
                  <c:v>41159</c:v>
                </c:pt>
                <c:pt idx="5720">
                  <c:v>41162</c:v>
                </c:pt>
                <c:pt idx="5721">
                  <c:v>41163</c:v>
                </c:pt>
                <c:pt idx="5722">
                  <c:v>41164</c:v>
                </c:pt>
                <c:pt idx="5723">
                  <c:v>41165</c:v>
                </c:pt>
                <c:pt idx="5724">
                  <c:v>41166</c:v>
                </c:pt>
                <c:pt idx="5725">
                  <c:v>41169</c:v>
                </c:pt>
                <c:pt idx="5726">
                  <c:v>41170</c:v>
                </c:pt>
                <c:pt idx="5727">
                  <c:v>41171</c:v>
                </c:pt>
                <c:pt idx="5728">
                  <c:v>41172</c:v>
                </c:pt>
                <c:pt idx="5729">
                  <c:v>41173</c:v>
                </c:pt>
                <c:pt idx="5730">
                  <c:v>41176</c:v>
                </c:pt>
                <c:pt idx="5731">
                  <c:v>41177</c:v>
                </c:pt>
                <c:pt idx="5732">
                  <c:v>41178</c:v>
                </c:pt>
                <c:pt idx="5733">
                  <c:v>41179</c:v>
                </c:pt>
                <c:pt idx="5734">
                  <c:v>41180</c:v>
                </c:pt>
                <c:pt idx="5735">
                  <c:v>41183</c:v>
                </c:pt>
                <c:pt idx="5736">
                  <c:v>41184</c:v>
                </c:pt>
                <c:pt idx="5737">
                  <c:v>41185</c:v>
                </c:pt>
                <c:pt idx="5738">
                  <c:v>41186</c:v>
                </c:pt>
                <c:pt idx="5739">
                  <c:v>41187</c:v>
                </c:pt>
                <c:pt idx="5740">
                  <c:v>41190</c:v>
                </c:pt>
                <c:pt idx="5741">
                  <c:v>41191</c:v>
                </c:pt>
                <c:pt idx="5742">
                  <c:v>41192</c:v>
                </c:pt>
                <c:pt idx="5743">
                  <c:v>41193</c:v>
                </c:pt>
                <c:pt idx="5744">
                  <c:v>41194</c:v>
                </c:pt>
                <c:pt idx="5745">
                  <c:v>41197</c:v>
                </c:pt>
                <c:pt idx="5746">
                  <c:v>41198</c:v>
                </c:pt>
                <c:pt idx="5747">
                  <c:v>41199</c:v>
                </c:pt>
                <c:pt idx="5748">
                  <c:v>41200</c:v>
                </c:pt>
                <c:pt idx="5749">
                  <c:v>41201</c:v>
                </c:pt>
                <c:pt idx="5750">
                  <c:v>41204</c:v>
                </c:pt>
                <c:pt idx="5751">
                  <c:v>41205</c:v>
                </c:pt>
                <c:pt idx="5752">
                  <c:v>41206</c:v>
                </c:pt>
                <c:pt idx="5753">
                  <c:v>41207</c:v>
                </c:pt>
                <c:pt idx="5754">
                  <c:v>41208</c:v>
                </c:pt>
                <c:pt idx="5755">
                  <c:v>41213</c:v>
                </c:pt>
                <c:pt idx="5756">
                  <c:v>41214</c:v>
                </c:pt>
                <c:pt idx="5757">
                  <c:v>41215</c:v>
                </c:pt>
                <c:pt idx="5758">
                  <c:v>41218</c:v>
                </c:pt>
                <c:pt idx="5759">
                  <c:v>41219</c:v>
                </c:pt>
                <c:pt idx="5760">
                  <c:v>41220</c:v>
                </c:pt>
                <c:pt idx="5761">
                  <c:v>41221</c:v>
                </c:pt>
                <c:pt idx="5762">
                  <c:v>41222</c:v>
                </c:pt>
                <c:pt idx="5763">
                  <c:v>41225</c:v>
                </c:pt>
                <c:pt idx="5764">
                  <c:v>41226</c:v>
                </c:pt>
                <c:pt idx="5765">
                  <c:v>41227</c:v>
                </c:pt>
                <c:pt idx="5766">
                  <c:v>41228</c:v>
                </c:pt>
                <c:pt idx="5767">
                  <c:v>41229</c:v>
                </c:pt>
                <c:pt idx="5768">
                  <c:v>41232</c:v>
                </c:pt>
                <c:pt idx="5769">
                  <c:v>41233</c:v>
                </c:pt>
                <c:pt idx="5770">
                  <c:v>41234</c:v>
                </c:pt>
                <c:pt idx="5771">
                  <c:v>41236</c:v>
                </c:pt>
                <c:pt idx="5772">
                  <c:v>41239</c:v>
                </c:pt>
                <c:pt idx="5773">
                  <c:v>41240</c:v>
                </c:pt>
                <c:pt idx="5774">
                  <c:v>41241</c:v>
                </c:pt>
                <c:pt idx="5775">
                  <c:v>41242</c:v>
                </c:pt>
                <c:pt idx="5776">
                  <c:v>41243</c:v>
                </c:pt>
                <c:pt idx="5777">
                  <c:v>41246</c:v>
                </c:pt>
                <c:pt idx="5778">
                  <c:v>41247</c:v>
                </c:pt>
                <c:pt idx="5779">
                  <c:v>41248</c:v>
                </c:pt>
                <c:pt idx="5780">
                  <c:v>41249</c:v>
                </c:pt>
                <c:pt idx="5781">
                  <c:v>41250</c:v>
                </c:pt>
                <c:pt idx="5782">
                  <c:v>41253</c:v>
                </c:pt>
                <c:pt idx="5783">
                  <c:v>41254</c:v>
                </c:pt>
                <c:pt idx="5784">
                  <c:v>41255</c:v>
                </c:pt>
                <c:pt idx="5785">
                  <c:v>41256</c:v>
                </c:pt>
                <c:pt idx="5786">
                  <c:v>41257</c:v>
                </c:pt>
                <c:pt idx="5787">
                  <c:v>41260</c:v>
                </c:pt>
                <c:pt idx="5788">
                  <c:v>41261</c:v>
                </c:pt>
                <c:pt idx="5789">
                  <c:v>41262</c:v>
                </c:pt>
                <c:pt idx="5790">
                  <c:v>41263</c:v>
                </c:pt>
                <c:pt idx="5791">
                  <c:v>41264</c:v>
                </c:pt>
                <c:pt idx="5792">
                  <c:v>41267</c:v>
                </c:pt>
                <c:pt idx="5793">
                  <c:v>41269</c:v>
                </c:pt>
                <c:pt idx="5794">
                  <c:v>41270</c:v>
                </c:pt>
                <c:pt idx="5795">
                  <c:v>41271</c:v>
                </c:pt>
                <c:pt idx="5796">
                  <c:v>41274</c:v>
                </c:pt>
                <c:pt idx="5797">
                  <c:v>41276</c:v>
                </c:pt>
                <c:pt idx="5798">
                  <c:v>41277</c:v>
                </c:pt>
                <c:pt idx="5799">
                  <c:v>41278</c:v>
                </c:pt>
                <c:pt idx="5800">
                  <c:v>41281</c:v>
                </c:pt>
                <c:pt idx="5801">
                  <c:v>41282</c:v>
                </c:pt>
                <c:pt idx="5802">
                  <c:v>41283</c:v>
                </c:pt>
                <c:pt idx="5803">
                  <c:v>41284</c:v>
                </c:pt>
                <c:pt idx="5804">
                  <c:v>41285</c:v>
                </c:pt>
                <c:pt idx="5805">
                  <c:v>41288</c:v>
                </c:pt>
                <c:pt idx="5806">
                  <c:v>41289</c:v>
                </c:pt>
                <c:pt idx="5807">
                  <c:v>41290</c:v>
                </c:pt>
                <c:pt idx="5808">
                  <c:v>41291</c:v>
                </c:pt>
                <c:pt idx="5809">
                  <c:v>41292</c:v>
                </c:pt>
                <c:pt idx="5810">
                  <c:v>41296</c:v>
                </c:pt>
                <c:pt idx="5811">
                  <c:v>41297</c:v>
                </c:pt>
                <c:pt idx="5812">
                  <c:v>41298</c:v>
                </c:pt>
                <c:pt idx="5813">
                  <c:v>41299</c:v>
                </c:pt>
                <c:pt idx="5814">
                  <c:v>41302</c:v>
                </c:pt>
                <c:pt idx="5815">
                  <c:v>41303</c:v>
                </c:pt>
                <c:pt idx="5816">
                  <c:v>41304</c:v>
                </c:pt>
                <c:pt idx="5817">
                  <c:v>41305</c:v>
                </c:pt>
                <c:pt idx="5818">
                  <c:v>41306</c:v>
                </c:pt>
                <c:pt idx="5819">
                  <c:v>41309</c:v>
                </c:pt>
                <c:pt idx="5820">
                  <c:v>41310</c:v>
                </c:pt>
                <c:pt idx="5821">
                  <c:v>41311</c:v>
                </c:pt>
                <c:pt idx="5822">
                  <c:v>41312</c:v>
                </c:pt>
                <c:pt idx="5823">
                  <c:v>41313</c:v>
                </c:pt>
                <c:pt idx="5824">
                  <c:v>41316</c:v>
                </c:pt>
                <c:pt idx="5825">
                  <c:v>41317</c:v>
                </c:pt>
                <c:pt idx="5826">
                  <c:v>41318</c:v>
                </c:pt>
                <c:pt idx="5827">
                  <c:v>41319</c:v>
                </c:pt>
                <c:pt idx="5828">
                  <c:v>41320</c:v>
                </c:pt>
                <c:pt idx="5829">
                  <c:v>41324</c:v>
                </c:pt>
                <c:pt idx="5830">
                  <c:v>41325</c:v>
                </c:pt>
                <c:pt idx="5831">
                  <c:v>41326</c:v>
                </c:pt>
                <c:pt idx="5832">
                  <c:v>41327</c:v>
                </c:pt>
                <c:pt idx="5833">
                  <c:v>41330</c:v>
                </c:pt>
                <c:pt idx="5834">
                  <c:v>41331</c:v>
                </c:pt>
                <c:pt idx="5835">
                  <c:v>41332</c:v>
                </c:pt>
                <c:pt idx="5836">
                  <c:v>41333</c:v>
                </c:pt>
                <c:pt idx="5837">
                  <c:v>41334</c:v>
                </c:pt>
                <c:pt idx="5838">
                  <c:v>41337</c:v>
                </c:pt>
                <c:pt idx="5839">
                  <c:v>41338</c:v>
                </c:pt>
                <c:pt idx="5840">
                  <c:v>41339</c:v>
                </c:pt>
                <c:pt idx="5841">
                  <c:v>41340</c:v>
                </c:pt>
                <c:pt idx="5842">
                  <c:v>41341</c:v>
                </c:pt>
                <c:pt idx="5843">
                  <c:v>41344</c:v>
                </c:pt>
                <c:pt idx="5844">
                  <c:v>41345</c:v>
                </c:pt>
                <c:pt idx="5845">
                  <c:v>41346</c:v>
                </c:pt>
                <c:pt idx="5846">
                  <c:v>41347</c:v>
                </c:pt>
                <c:pt idx="5847">
                  <c:v>41348</c:v>
                </c:pt>
                <c:pt idx="5848">
                  <c:v>41351</c:v>
                </c:pt>
                <c:pt idx="5849">
                  <c:v>41352</c:v>
                </c:pt>
                <c:pt idx="5850">
                  <c:v>41353</c:v>
                </c:pt>
                <c:pt idx="5851">
                  <c:v>41354</c:v>
                </c:pt>
                <c:pt idx="5852">
                  <c:v>41355</c:v>
                </c:pt>
                <c:pt idx="5853">
                  <c:v>41358</c:v>
                </c:pt>
                <c:pt idx="5854">
                  <c:v>41359</c:v>
                </c:pt>
                <c:pt idx="5855">
                  <c:v>41360</c:v>
                </c:pt>
                <c:pt idx="5856">
                  <c:v>41361</c:v>
                </c:pt>
                <c:pt idx="5857">
                  <c:v>41365</c:v>
                </c:pt>
                <c:pt idx="5858">
                  <c:v>41366</c:v>
                </c:pt>
                <c:pt idx="5859">
                  <c:v>41367</c:v>
                </c:pt>
                <c:pt idx="5860">
                  <c:v>41368</c:v>
                </c:pt>
                <c:pt idx="5861">
                  <c:v>41369</c:v>
                </c:pt>
                <c:pt idx="5862">
                  <c:v>41372</c:v>
                </c:pt>
                <c:pt idx="5863">
                  <c:v>41373</c:v>
                </c:pt>
                <c:pt idx="5864">
                  <c:v>41374</c:v>
                </c:pt>
                <c:pt idx="5865">
                  <c:v>41375</c:v>
                </c:pt>
                <c:pt idx="5866">
                  <c:v>41376</c:v>
                </c:pt>
                <c:pt idx="5867">
                  <c:v>41379</c:v>
                </c:pt>
                <c:pt idx="5868">
                  <c:v>41380</c:v>
                </c:pt>
                <c:pt idx="5869">
                  <c:v>41381</c:v>
                </c:pt>
                <c:pt idx="5870">
                  <c:v>41382</c:v>
                </c:pt>
                <c:pt idx="5871">
                  <c:v>41383</c:v>
                </c:pt>
                <c:pt idx="5872">
                  <c:v>41386</c:v>
                </c:pt>
                <c:pt idx="5873">
                  <c:v>41387</c:v>
                </c:pt>
                <c:pt idx="5874">
                  <c:v>41388</c:v>
                </c:pt>
                <c:pt idx="5875">
                  <c:v>41389</c:v>
                </c:pt>
                <c:pt idx="5876">
                  <c:v>41390</c:v>
                </c:pt>
                <c:pt idx="5877">
                  <c:v>41393</c:v>
                </c:pt>
                <c:pt idx="5878">
                  <c:v>41394</c:v>
                </c:pt>
                <c:pt idx="5879">
                  <c:v>41395</c:v>
                </c:pt>
                <c:pt idx="5880">
                  <c:v>41396</c:v>
                </c:pt>
                <c:pt idx="5881">
                  <c:v>41397</c:v>
                </c:pt>
                <c:pt idx="5882">
                  <c:v>41400</c:v>
                </c:pt>
                <c:pt idx="5883">
                  <c:v>41401</c:v>
                </c:pt>
                <c:pt idx="5884">
                  <c:v>41402</c:v>
                </c:pt>
                <c:pt idx="5885">
                  <c:v>41403</c:v>
                </c:pt>
                <c:pt idx="5886">
                  <c:v>41404</c:v>
                </c:pt>
                <c:pt idx="5887">
                  <c:v>41407</c:v>
                </c:pt>
                <c:pt idx="5888">
                  <c:v>41408</c:v>
                </c:pt>
                <c:pt idx="5889">
                  <c:v>41409</c:v>
                </c:pt>
                <c:pt idx="5890">
                  <c:v>41410</c:v>
                </c:pt>
                <c:pt idx="5891">
                  <c:v>41411</c:v>
                </c:pt>
                <c:pt idx="5892">
                  <c:v>41414</c:v>
                </c:pt>
                <c:pt idx="5893">
                  <c:v>41415</c:v>
                </c:pt>
                <c:pt idx="5894">
                  <c:v>41416</c:v>
                </c:pt>
                <c:pt idx="5895">
                  <c:v>41417</c:v>
                </c:pt>
                <c:pt idx="5896">
                  <c:v>41418</c:v>
                </c:pt>
                <c:pt idx="5897">
                  <c:v>41422</c:v>
                </c:pt>
                <c:pt idx="5898">
                  <c:v>41423</c:v>
                </c:pt>
                <c:pt idx="5899">
                  <c:v>41424</c:v>
                </c:pt>
                <c:pt idx="5900">
                  <c:v>41425</c:v>
                </c:pt>
                <c:pt idx="5901">
                  <c:v>41428</c:v>
                </c:pt>
                <c:pt idx="5902">
                  <c:v>41429</c:v>
                </c:pt>
                <c:pt idx="5903">
                  <c:v>41430</c:v>
                </c:pt>
                <c:pt idx="5904">
                  <c:v>41431</c:v>
                </c:pt>
                <c:pt idx="5905">
                  <c:v>41432</c:v>
                </c:pt>
                <c:pt idx="5906">
                  <c:v>41435</c:v>
                </c:pt>
                <c:pt idx="5907">
                  <c:v>41436</c:v>
                </c:pt>
                <c:pt idx="5908">
                  <c:v>41437</c:v>
                </c:pt>
                <c:pt idx="5909">
                  <c:v>41438</c:v>
                </c:pt>
                <c:pt idx="5910">
                  <c:v>41439</c:v>
                </c:pt>
                <c:pt idx="5911">
                  <c:v>41442</c:v>
                </c:pt>
                <c:pt idx="5912">
                  <c:v>41443</c:v>
                </c:pt>
                <c:pt idx="5913">
                  <c:v>41444</c:v>
                </c:pt>
                <c:pt idx="5914">
                  <c:v>41445</c:v>
                </c:pt>
                <c:pt idx="5915">
                  <c:v>41446</c:v>
                </c:pt>
                <c:pt idx="5916">
                  <c:v>41449</c:v>
                </c:pt>
                <c:pt idx="5917">
                  <c:v>41450</c:v>
                </c:pt>
                <c:pt idx="5918">
                  <c:v>41451</c:v>
                </c:pt>
                <c:pt idx="5919">
                  <c:v>41452</c:v>
                </c:pt>
                <c:pt idx="5920">
                  <c:v>41453</c:v>
                </c:pt>
                <c:pt idx="5921">
                  <c:v>41456</c:v>
                </c:pt>
                <c:pt idx="5922">
                  <c:v>41457</c:v>
                </c:pt>
                <c:pt idx="5923">
                  <c:v>41458</c:v>
                </c:pt>
                <c:pt idx="5924">
                  <c:v>41460</c:v>
                </c:pt>
                <c:pt idx="5925">
                  <c:v>41463</c:v>
                </c:pt>
                <c:pt idx="5926">
                  <c:v>41464</c:v>
                </c:pt>
                <c:pt idx="5927">
                  <c:v>41465</c:v>
                </c:pt>
                <c:pt idx="5928">
                  <c:v>41466</c:v>
                </c:pt>
                <c:pt idx="5929">
                  <c:v>41467</c:v>
                </c:pt>
                <c:pt idx="5930">
                  <c:v>41470</c:v>
                </c:pt>
                <c:pt idx="5931">
                  <c:v>41471</c:v>
                </c:pt>
                <c:pt idx="5932">
                  <c:v>41472</c:v>
                </c:pt>
                <c:pt idx="5933">
                  <c:v>41473</c:v>
                </c:pt>
                <c:pt idx="5934">
                  <c:v>41474</c:v>
                </c:pt>
                <c:pt idx="5935">
                  <c:v>41477</c:v>
                </c:pt>
                <c:pt idx="5936">
                  <c:v>41478</c:v>
                </c:pt>
                <c:pt idx="5937">
                  <c:v>41479</c:v>
                </c:pt>
                <c:pt idx="5938">
                  <c:v>41480</c:v>
                </c:pt>
                <c:pt idx="5939">
                  <c:v>41481</c:v>
                </c:pt>
                <c:pt idx="5940">
                  <c:v>41484</c:v>
                </c:pt>
                <c:pt idx="5941">
                  <c:v>41485</c:v>
                </c:pt>
                <c:pt idx="5942">
                  <c:v>41486</c:v>
                </c:pt>
                <c:pt idx="5943">
                  <c:v>41487</c:v>
                </c:pt>
                <c:pt idx="5944">
                  <c:v>41488</c:v>
                </c:pt>
                <c:pt idx="5945">
                  <c:v>41491</c:v>
                </c:pt>
                <c:pt idx="5946">
                  <c:v>41492</c:v>
                </c:pt>
                <c:pt idx="5947">
                  <c:v>41493</c:v>
                </c:pt>
                <c:pt idx="5948">
                  <c:v>41494</c:v>
                </c:pt>
                <c:pt idx="5949">
                  <c:v>41495</c:v>
                </c:pt>
                <c:pt idx="5950">
                  <c:v>41498</c:v>
                </c:pt>
                <c:pt idx="5951">
                  <c:v>41499</c:v>
                </c:pt>
                <c:pt idx="5952">
                  <c:v>41500</c:v>
                </c:pt>
                <c:pt idx="5953">
                  <c:v>41501</c:v>
                </c:pt>
                <c:pt idx="5954">
                  <c:v>41502</c:v>
                </c:pt>
                <c:pt idx="5955">
                  <c:v>41505</c:v>
                </c:pt>
                <c:pt idx="5956">
                  <c:v>41506</c:v>
                </c:pt>
                <c:pt idx="5957">
                  <c:v>41507</c:v>
                </c:pt>
                <c:pt idx="5958">
                  <c:v>41508</c:v>
                </c:pt>
                <c:pt idx="5959">
                  <c:v>41509</c:v>
                </c:pt>
                <c:pt idx="5960">
                  <c:v>41512</c:v>
                </c:pt>
                <c:pt idx="5961">
                  <c:v>41513</c:v>
                </c:pt>
                <c:pt idx="5962">
                  <c:v>41514</c:v>
                </c:pt>
                <c:pt idx="5963">
                  <c:v>41515</c:v>
                </c:pt>
                <c:pt idx="5964">
                  <c:v>41516</c:v>
                </c:pt>
                <c:pt idx="5965">
                  <c:v>41520</c:v>
                </c:pt>
                <c:pt idx="5966">
                  <c:v>41521</c:v>
                </c:pt>
                <c:pt idx="5967">
                  <c:v>41522</c:v>
                </c:pt>
                <c:pt idx="5968">
                  <c:v>41523</c:v>
                </c:pt>
                <c:pt idx="5969">
                  <c:v>41526</c:v>
                </c:pt>
                <c:pt idx="5970">
                  <c:v>41527</c:v>
                </c:pt>
                <c:pt idx="5971">
                  <c:v>41528</c:v>
                </c:pt>
                <c:pt idx="5972">
                  <c:v>41529</c:v>
                </c:pt>
                <c:pt idx="5973">
                  <c:v>41530</c:v>
                </c:pt>
                <c:pt idx="5974">
                  <c:v>41533</c:v>
                </c:pt>
                <c:pt idx="5975">
                  <c:v>41534</c:v>
                </c:pt>
                <c:pt idx="5976">
                  <c:v>41535</c:v>
                </c:pt>
                <c:pt idx="5977">
                  <c:v>41536</c:v>
                </c:pt>
                <c:pt idx="5978">
                  <c:v>41537</c:v>
                </c:pt>
                <c:pt idx="5979">
                  <c:v>41540</c:v>
                </c:pt>
                <c:pt idx="5980">
                  <c:v>41541</c:v>
                </c:pt>
                <c:pt idx="5981">
                  <c:v>41542</c:v>
                </c:pt>
                <c:pt idx="5982">
                  <c:v>41543</c:v>
                </c:pt>
                <c:pt idx="5983">
                  <c:v>41544</c:v>
                </c:pt>
                <c:pt idx="5984">
                  <c:v>41547</c:v>
                </c:pt>
                <c:pt idx="5985">
                  <c:v>41548</c:v>
                </c:pt>
                <c:pt idx="5986">
                  <c:v>41549</c:v>
                </c:pt>
                <c:pt idx="5987">
                  <c:v>41550</c:v>
                </c:pt>
                <c:pt idx="5988">
                  <c:v>41551</c:v>
                </c:pt>
                <c:pt idx="5989">
                  <c:v>41554</c:v>
                </c:pt>
                <c:pt idx="5990">
                  <c:v>41555</c:v>
                </c:pt>
                <c:pt idx="5991">
                  <c:v>41556</c:v>
                </c:pt>
                <c:pt idx="5992">
                  <c:v>41557</c:v>
                </c:pt>
                <c:pt idx="5993">
                  <c:v>41558</c:v>
                </c:pt>
                <c:pt idx="5994">
                  <c:v>41561</c:v>
                </c:pt>
                <c:pt idx="5995">
                  <c:v>41562</c:v>
                </c:pt>
                <c:pt idx="5996">
                  <c:v>41563</c:v>
                </c:pt>
                <c:pt idx="5997">
                  <c:v>41564</c:v>
                </c:pt>
                <c:pt idx="5998">
                  <c:v>41565</c:v>
                </c:pt>
                <c:pt idx="5999">
                  <c:v>41568</c:v>
                </c:pt>
                <c:pt idx="6000">
                  <c:v>41569</c:v>
                </c:pt>
                <c:pt idx="6001">
                  <c:v>41570</c:v>
                </c:pt>
                <c:pt idx="6002">
                  <c:v>41571</c:v>
                </c:pt>
                <c:pt idx="6003">
                  <c:v>41572</c:v>
                </c:pt>
                <c:pt idx="6004">
                  <c:v>41575</c:v>
                </c:pt>
                <c:pt idx="6005">
                  <c:v>41576</c:v>
                </c:pt>
                <c:pt idx="6006">
                  <c:v>41577</c:v>
                </c:pt>
                <c:pt idx="6007">
                  <c:v>41578</c:v>
                </c:pt>
                <c:pt idx="6008">
                  <c:v>41579</c:v>
                </c:pt>
                <c:pt idx="6009">
                  <c:v>41582</c:v>
                </c:pt>
                <c:pt idx="6010">
                  <c:v>41583</c:v>
                </c:pt>
                <c:pt idx="6011">
                  <c:v>41584</c:v>
                </c:pt>
                <c:pt idx="6012">
                  <c:v>41585</c:v>
                </c:pt>
                <c:pt idx="6013">
                  <c:v>41586</c:v>
                </c:pt>
                <c:pt idx="6014">
                  <c:v>41589</c:v>
                </c:pt>
                <c:pt idx="6015">
                  <c:v>41590</c:v>
                </c:pt>
                <c:pt idx="6016">
                  <c:v>41591</c:v>
                </c:pt>
                <c:pt idx="6017">
                  <c:v>41592</c:v>
                </c:pt>
                <c:pt idx="6018">
                  <c:v>41593</c:v>
                </c:pt>
                <c:pt idx="6019">
                  <c:v>41596</c:v>
                </c:pt>
                <c:pt idx="6020">
                  <c:v>41597</c:v>
                </c:pt>
                <c:pt idx="6021">
                  <c:v>41598</c:v>
                </c:pt>
                <c:pt idx="6022">
                  <c:v>41599</c:v>
                </c:pt>
                <c:pt idx="6023">
                  <c:v>41600</c:v>
                </c:pt>
                <c:pt idx="6024">
                  <c:v>41603</c:v>
                </c:pt>
                <c:pt idx="6025">
                  <c:v>41604</c:v>
                </c:pt>
                <c:pt idx="6026">
                  <c:v>41605</c:v>
                </c:pt>
                <c:pt idx="6027">
                  <c:v>41607</c:v>
                </c:pt>
                <c:pt idx="6028">
                  <c:v>41610</c:v>
                </c:pt>
                <c:pt idx="6029">
                  <c:v>41611</c:v>
                </c:pt>
                <c:pt idx="6030">
                  <c:v>41612</c:v>
                </c:pt>
                <c:pt idx="6031">
                  <c:v>41613</c:v>
                </c:pt>
                <c:pt idx="6032">
                  <c:v>41614</c:v>
                </c:pt>
                <c:pt idx="6033">
                  <c:v>41617</c:v>
                </c:pt>
                <c:pt idx="6034">
                  <c:v>41618</c:v>
                </c:pt>
                <c:pt idx="6035">
                  <c:v>41619</c:v>
                </c:pt>
                <c:pt idx="6036">
                  <c:v>41620</c:v>
                </c:pt>
                <c:pt idx="6037">
                  <c:v>41621</c:v>
                </c:pt>
                <c:pt idx="6038">
                  <c:v>41624</c:v>
                </c:pt>
                <c:pt idx="6039">
                  <c:v>41625</c:v>
                </c:pt>
                <c:pt idx="6040">
                  <c:v>41626</c:v>
                </c:pt>
                <c:pt idx="6041">
                  <c:v>41627</c:v>
                </c:pt>
                <c:pt idx="6042">
                  <c:v>41628</c:v>
                </c:pt>
                <c:pt idx="6043">
                  <c:v>41631</c:v>
                </c:pt>
                <c:pt idx="6044">
                  <c:v>41632</c:v>
                </c:pt>
                <c:pt idx="6045">
                  <c:v>41634</c:v>
                </c:pt>
                <c:pt idx="6046">
                  <c:v>41635</c:v>
                </c:pt>
                <c:pt idx="6047">
                  <c:v>41638</c:v>
                </c:pt>
                <c:pt idx="6048">
                  <c:v>41639</c:v>
                </c:pt>
                <c:pt idx="6049">
                  <c:v>41641</c:v>
                </c:pt>
                <c:pt idx="6050">
                  <c:v>41642</c:v>
                </c:pt>
                <c:pt idx="6051">
                  <c:v>41645</c:v>
                </c:pt>
                <c:pt idx="6052">
                  <c:v>41646</c:v>
                </c:pt>
                <c:pt idx="6053">
                  <c:v>41647</c:v>
                </c:pt>
                <c:pt idx="6054">
                  <c:v>41648</c:v>
                </c:pt>
                <c:pt idx="6055">
                  <c:v>41649</c:v>
                </c:pt>
                <c:pt idx="6056">
                  <c:v>41652</c:v>
                </c:pt>
                <c:pt idx="6057">
                  <c:v>41653</c:v>
                </c:pt>
                <c:pt idx="6058">
                  <c:v>41654</c:v>
                </c:pt>
                <c:pt idx="6059">
                  <c:v>41655</c:v>
                </c:pt>
                <c:pt idx="6060">
                  <c:v>41656</c:v>
                </c:pt>
                <c:pt idx="6061">
                  <c:v>41660</c:v>
                </c:pt>
                <c:pt idx="6062">
                  <c:v>41661</c:v>
                </c:pt>
                <c:pt idx="6063">
                  <c:v>41662</c:v>
                </c:pt>
                <c:pt idx="6064">
                  <c:v>41663</c:v>
                </c:pt>
                <c:pt idx="6065">
                  <c:v>41666</c:v>
                </c:pt>
                <c:pt idx="6066">
                  <c:v>41667</c:v>
                </c:pt>
                <c:pt idx="6067">
                  <c:v>41668</c:v>
                </c:pt>
                <c:pt idx="6068">
                  <c:v>41669</c:v>
                </c:pt>
                <c:pt idx="6069">
                  <c:v>41670</c:v>
                </c:pt>
                <c:pt idx="6070">
                  <c:v>41673</c:v>
                </c:pt>
                <c:pt idx="6071">
                  <c:v>41674</c:v>
                </c:pt>
                <c:pt idx="6072">
                  <c:v>41675</c:v>
                </c:pt>
                <c:pt idx="6073">
                  <c:v>41676</c:v>
                </c:pt>
                <c:pt idx="6074">
                  <c:v>41677</c:v>
                </c:pt>
                <c:pt idx="6075">
                  <c:v>41680</c:v>
                </c:pt>
                <c:pt idx="6076">
                  <c:v>41681</c:v>
                </c:pt>
                <c:pt idx="6077">
                  <c:v>41682</c:v>
                </c:pt>
                <c:pt idx="6078">
                  <c:v>41683</c:v>
                </c:pt>
                <c:pt idx="6079">
                  <c:v>41684</c:v>
                </c:pt>
                <c:pt idx="6080">
                  <c:v>41688</c:v>
                </c:pt>
                <c:pt idx="6081">
                  <c:v>41689</c:v>
                </c:pt>
                <c:pt idx="6082">
                  <c:v>41690</c:v>
                </c:pt>
                <c:pt idx="6083">
                  <c:v>41691</c:v>
                </c:pt>
                <c:pt idx="6084">
                  <c:v>41694</c:v>
                </c:pt>
                <c:pt idx="6085">
                  <c:v>41695</c:v>
                </c:pt>
                <c:pt idx="6086">
                  <c:v>41696</c:v>
                </c:pt>
                <c:pt idx="6087">
                  <c:v>41697</c:v>
                </c:pt>
                <c:pt idx="6088">
                  <c:v>41698</c:v>
                </c:pt>
                <c:pt idx="6089">
                  <c:v>41701</c:v>
                </c:pt>
                <c:pt idx="6090">
                  <c:v>41702</c:v>
                </c:pt>
                <c:pt idx="6091">
                  <c:v>41703</c:v>
                </c:pt>
                <c:pt idx="6092">
                  <c:v>41704</c:v>
                </c:pt>
                <c:pt idx="6093">
                  <c:v>41705</c:v>
                </c:pt>
                <c:pt idx="6094">
                  <c:v>41708</c:v>
                </c:pt>
                <c:pt idx="6095">
                  <c:v>41709</c:v>
                </c:pt>
                <c:pt idx="6096">
                  <c:v>41710</c:v>
                </c:pt>
                <c:pt idx="6097">
                  <c:v>41711</c:v>
                </c:pt>
                <c:pt idx="6098">
                  <c:v>41712</c:v>
                </c:pt>
                <c:pt idx="6099">
                  <c:v>41715</c:v>
                </c:pt>
                <c:pt idx="6100">
                  <c:v>41716</c:v>
                </c:pt>
                <c:pt idx="6101">
                  <c:v>41717</c:v>
                </c:pt>
                <c:pt idx="6102">
                  <c:v>41718</c:v>
                </c:pt>
                <c:pt idx="6103">
                  <c:v>41719</c:v>
                </c:pt>
                <c:pt idx="6104">
                  <c:v>41722</c:v>
                </c:pt>
                <c:pt idx="6105">
                  <c:v>41723</c:v>
                </c:pt>
                <c:pt idx="6106">
                  <c:v>41724</c:v>
                </c:pt>
                <c:pt idx="6107">
                  <c:v>41725</c:v>
                </c:pt>
                <c:pt idx="6108">
                  <c:v>41726</c:v>
                </c:pt>
                <c:pt idx="6109">
                  <c:v>41729</c:v>
                </c:pt>
                <c:pt idx="6110">
                  <c:v>41730</c:v>
                </c:pt>
                <c:pt idx="6111">
                  <c:v>41731</c:v>
                </c:pt>
                <c:pt idx="6112">
                  <c:v>41732</c:v>
                </c:pt>
                <c:pt idx="6113">
                  <c:v>41733</c:v>
                </c:pt>
                <c:pt idx="6114">
                  <c:v>41736</c:v>
                </c:pt>
                <c:pt idx="6115">
                  <c:v>41737</c:v>
                </c:pt>
                <c:pt idx="6116">
                  <c:v>41738</c:v>
                </c:pt>
                <c:pt idx="6117">
                  <c:v>41739</c:v>
                </c:pt>
                <c:pt idx="6118">
                  <c:v>41740</c:v>
                </c:pt>
                <c:pt idx="6119">
                  <c:v>41743</c:v>
                </c:pt>
                <c:pt idx="6120">
                  <c:v>41744</c:v>
                </c:pt>
                <c:pt idx="6121">
                  <c:v>41745</c:v>
                </c:pt>
                <c:pt idx="6122">
                  <c:v>41746</c:v>
                </c:pt>
                <c:pt idx="6123">
                  <c:v>41750</c:v>
                </c:pt>
                <c:pt idx="6124">
                  <c:v>41751</c:v>
                </c:pt>
                <c:pt idx="6125">
                  <c:v>41752</c:v>
                </c:pt>
                <c:pt idx="6126">
                  <c:v>41753</c:v>
                </c:pt>
                <c:pt idx="6127">
                  <c:v>41754</c:v>
                </c:pt>
                <c:pt idx="6128">
                  <c:v>41757</c:v>
                </c:pt>
                <c:pt idx="6129">
                  <c:v>41758</c:v>
                </c:pt>
                <c:pt idx="6130">
                  <c:v>41759</c:v>
                </c:pt>
                <c:pt idx="6131">
                  <c:v>41760</c:v>
                </c:pt>
                <c:pt idx="6132">
                  <c:v>41761</c:v>
                </c:pt>
                <c:pt idx="6133">
                  <c:v>41764</c:v>
                </c:pt>
                <c:pt idx="6134">
                  <c:v>41765</c:v>
                </c:pt>
                <c:pt idx="6135">
                  <c:v>41766</c:v>
                </c:pt>
                <c:pt idx="6136">
                  <c:v>41767</c:v>
                </c:pt>
                <c:pt idx="6137">
                  <c:v>41768</c:v>
                </c:pt>
                <c:pt idx="6138">
                  <c:v>41771</c:v>
                </c:pt>
                <c:pt idx="6139">
                  <c:v>41772</c:v>
                </c:pt>
                <c:pt idx="6140">
                  <c:v>41773</c:v>
                </c:pt>
                <c:pt idx="6141">
                  <c:v>41774</c:v>
                </c:pt>
                <c:pt idx="6142">
                  <c:v>41775</c:v>
                </c:pt>
                <c:pt idx="6143">
                  <c:v>41778</c:v>
                </c:pt>
                <c:pt idx="6144">
                  <c:v>41779</c:v>
                </c:pt>
                <c:pt idx="6145">
                  <c:v>41780</c:v>
                </c:pt>
                <c:pt idx="6146">
                  <c:v>41781</c:v>
                </c:pt>
                <c:pt idx="6147">
                  <c:v>41782</c:v>
                </c:pt>
                <c:pt idx="6148">
                  <c:v>41786</c:v>
                </c:pt>
                <c:pt idx="6149">
                  <c:v>41787</c:v>
                </c:pt>
                <c:pt idx="6150">
                  <c:v>41788</c:v>
                </c:pt>
                <c:pt idx="6151">
                  <c:v>41789</c:v>
                </c:pt>
                <c:pt idx="6152">
                  <c:v>41792</c:v>
                </c:pt>
                <c:pt idx="6153">
                  <c:v>41793</c:v>
                </c:pt>
                <c:pt idx="6154">
                  <c:v>41794</c:v>
                </c:pt>
                <c:pt idx="6155">
                  <c:v>41795</c:v>
                </c:pt>
                <c:pt idx="6156">
                  <c:v>41796</c:v>
                </c:pt>
                <c:pt idx="6157">
                  <c:v>41799</c:v>
                </c:pt>
                <c:pt idx="6158">
                  <c:v>41800</c:v>
                </c:pt>
                <c:pt idx="6159">
                  <c:v>41801</c:v>
                </c:pt>
                <c:pt idx="6160">
                  <c:v>41802</c:v>
                </c:pt>
                <c:pt idx="6161">
                  <c:v>41803</c:v>
                </c:pt>
                <c:pt idx="6162">
                  <c:v>41806</c:v>
                </c:pt>
                <c:pt idx="6163">
                  <c:v>41807</c:v>
                </c:pt>
                <c:pt idx="6164">
                  <c:v>41808</c:v>
                </c:pt>
                <c:pt idx="6165">
                  <c:v>41809</c:v>
                </c:pt>
                <c:pt idx="6166">
                  <c:v>41810</c:v>
                </c:pt>
                <c:pt idx="6167">
                  <c:v>41813</c:v>
                </c:pt>
                <c:pt idx="6168">
                  <c:v>41814</c:v>
                </c:pt>
                <c:pt idx="6169">
                  <c:v>41815</c:v>
                </c:pt>
                <c:pt idx="6170">
                  <c:v>41816</c:v>
                </c:pt>
                <c:pt idx="6171">
                  <c:v>41817</c:v>
                </c:pt>
                <c:pt idx="6172">
                  <c:v>41820</c:v>
                </c:pt>
                <c:pt idx="6173">
                  <c:v>41821</c:v>
                </c:pt>
                <c:pt idx="6174">
                  <c:v>41822</c:v>
                </c:pt>
                <c:pt idx="6175">
                  <c:v>41823</c:v>
                </c:pt>
                <c:pt idx="6176">
                  <c:v>41827</c:v>
                </c:pt>
                <c:pt idx="6177">
                  <c:v>41828</c:v>
                </c:pt>
                <c:pt idx="6178">
                  <c:v>41829</c:v>
                </c:pt>
                <c:pt idx="6179">
                  <c:v>41830</c:v>
                </c:pt>
                <c:pt idx="6180">
                  <c:v>41831</c:v>
                </c:pt>
                <c:pt idx="6181">
                  <c:v>41834</c:v>
                </c:pt>
                <c:pt idx="6182">
                  <c:v>41835</c:v>
                </c:pt>
                <c:pt idx="6183">
                  <c:v>41836</c:v>
                </c:pt>
                <c:pt idx="6184">
                  <c:v>41837</c:v>
                </c:pt>
                <c:pt idx="6185">
                  <c:v>41838</c:v>
                </c:pt>
                <c:pt idx="6186">
                  <c:v>41841</c:v>
                </c:pt>
                <c:pt idx="6187">
                  <c:v>41842</c:v>
                </c:pt>
                <c:pt idx="6188">
                  <c:v>41843</c:v>
                </c:pt>
                <c:pt idx="6189">
                  <c:v>41844</c:v>
                </c:pt>
                <c:pt idx="6190">
                  <c:v>41845</c:v>
                </c:pt>
                <c:pt idx="6191">
                  <c:v>41848</c:v>
                </c:pt>
                <c:pt idx="6192">
                  <c:v>41849</c:v>
                </c:pt>
                <c:pt idx="6193">
                  <c:v>41850</c:v>
                </c:pt>
                <c:pt idx="6194">
                  <c:v>41851</c:v>
                </c:pt>
                <c:pt idx="6195">
                  <c:v>41852</c:v>
                </c:pt>
                <c:pt idx="6196">
                  <c:v>41855</c:v>
                </c:pt>
                <c:pt idx="6197">
                  <c:v>41856</c:v>
                </c:pt>
                <c:pt idx="6198">
                  <c:v>41857</c:v>
                </c:pt>
                <c:pt idx="6199">
                  <c:v>41858</c:v>
                </c:pt>
                <c:pt idx="6200">
                  <c:v>41859</c:v>
                </c:pt>
                <c:pt idx="6201">
                  <c:v>41862</c:v>
                </c:pt>
                <c:pt idx="6202">
                  <c:v>41863</c:v>
                </c:pt>
                <c:pt idx="6203">
                  <c:v>41864</c:v>
                </c:pt>
                <c:pt idx="6204">
                  <c:v>41865</c:v>
                </c:pt>
                <c:pt idx="6205">
                  <c:v>41866</c:v>
                </c:pt>
                <c:pt idx="6206">
                  <c:v>41869</c:v>
                </c:pt>
                <c:pt idx="6207">
                  <c:v>41870</c:v>
                </c:pt>
                <c:pt idx="6208">
                  <c:v>41871</c:v>
                </c:pt>
                <c:pt idx="6209">
                  <c:v>41872</c:v>
                </c:pt>
                <c:pt idx="6210">
                  <c:v>41873</c:v>
                </c:pt>
                <c:pt idx="6211">
                  <c:v>41876</c:v>
                </c:pt>
                <c:pt idx="6212">
                  <c:v>41877</c:v>
                </c:pt>
                <c:pt idx="6213">
                  <c:v>41878</c:v>
                </c:pt>
                <c:pt idx="6214">
                  <c:v>41879</c:v>
                </c:pt>
                <c:pt idx="6215">
                  <c:v>41880</c:v>
                </c:pt>
                <c:pt idx="6216">
                  <c:v>41884</c:v>
                </c:pt>
                <c:pt idx="6217">
                  <c:v>41885</c:v>
                </c:pt>
                <c:pt idx="6218">
                  <c:v>41886</c:v>
                </c:pt>
                <c:pt idx="6219">
                  <c:v>41887</c:v>
                </c:pt>
                <c:pt idx="6220">
                  <c:v>41890</c:v>
                </c:pt>
                <c:pt idx="6221">
                  <c:v>41891</c:v>
                </c:pt>
                <c:pt idx="6222">
                  <c:v>41892</c:v>
                </c:pt>
                <c:pt idx="6223">
                  <c:v>41893</c:v>
                </c:pt>
                <c:pt idx="6224">
                  <c:v>41894</c:v>
                </c:pt>
                <c:pt idx="6225">
                  <c:v>41897</c:v>
                </c:pt>
                <c:pt idx="6226">
                  <c:v>41898</c:v>
                </c:pt>
                <c:pt idx="6227">
                  <c:v>41899</c:v>
                </c:pt>
                <c:pt idx="6228">
                  <c:v>41900</c:v>
                </c:pt>
                <c:pt idx="6229">
                  <c:v>41901</c:v>
                </c:pt>
                <c:pt idx="6230">
                  <c:v>41904</c:v>
                </c:pt>
                <c:pt idx="6231">
                  <c:v>41905</c:v>
                </c:pt>
                <c:pt idx="6232">
                  <c:v>41906</c:v>
                </c:pt>
                <c:pt idx="6233">
                  <c:v>41907</c:v>
                </c:pt>
                <c:pt idx="6234">
                  <c:v>41908</c:v>
                </c:pt>
                <c:pt idx="6235">
                  <c:v>41911</c:v>
                </c:pt>
                <c:pt idx="6236">
                  <c:v>41912</c:v>
                </c:pt>
                <c:pt idx="6237">
                  <c:v>41913</c:v>
                </c:pt>
                <c:pt idx="6238">
                  <c:v>41914</c:v>
                </c:pt>
                <c:pt idx="6239">
                  <c:v>41915</c:v>
                </c:pt>
                <c:pt idx="6240">
                  <c:v>41918</c:v>
                </c:pt>
                <c:pt idx="6241">
                  <c:v>41919</c:v>
                </c:pt>
                <c:pt idx="6242">
                  <c:v>41920</c:v>
                </c:pt>
                <c:pt idx="6243">
                  <c:v>41921</c:v>
                </c:pt>
                <c:pt idx="6244">
                  <c:v>41922</c:v>
                </c:pt>
                <c:pt idx="6245">
                  <c:v>41925</c:v>
                </c:pt>
                <c:pt idx="6246">
                  <c:v>41926</c:v>
                </c:pt>
                <c:pt idx="6247">
                  <c:v>41927</c:v>
                </c:pt>
                <c:pt idx="6248">
                  <c:v>41928</c:v>
                </c:pt>
                <c:pt idx="6249">
                  <c:v>41929</c:v>
                </c:pt>
                <c:pt idx="6250">
                  <c:v>41932</c:v>
                </c:pt>
                <c:pt idx="6251">
                  <c:v>41933</c:v>
                </c:pt>
                <c:pt idx="6252">
                  <c:v>41934</c:v>
                </c:pt>
                <c:pt idx="6253">
                  <c:v>41935</c:v>
                </c:pt>
                <c:pt idx="6254">
                  <c:v>41936</c:v>
                </c:pt>
                <c:pt idx="6255">
                  <c:v>41939</c:v>
                </c:pt>
                <c:pt idx="6256">
                  <c:v>41940</c:v>
                </c:pt>
                <c:pt idx="6257">
                  <c:v>41941</c:v>
                </c:pt>
                <c:pt idx="6258">
                  <c:v>41942</c:v>
                </c:pt>
                <c:pt idx="6259">
                  <c:v>41943</c:v>
                </c:pt>
                <c:pt idx="6260">
                  <c:v>41946</c:v>
                </c:pt>
                <c:pt idx="6261">
                  <c:v>41947</c:v>
                </c:pt>
                <c:pt idx="6262">
                  <c:v>41948</c:v>
                </c:pt>
                <c:pt idx="6263">
                  <c:v>41949</c:v>
                </c:pt>
                <c:pt idx="6264">
                  <c:v>41950</c:v>
                </c:pt>
                <c:pt idx="6265">
                  <c:v>41953</c:v>
                </c:pt>
                <c:pt idx="6266">
                  <c:v>41954</c:v>
                </c:pt>
                <c:pt idx="6267">
                  <c:v>41955</c:v>
                </c:pt>
                <c:pt idx="6268">
                  <c:v>41956</c:v>
                </c:pt>
                <c:pt idx="6269">
                  <c:v>41957</c:v>
                </c:pt>
                <c:pt idx="6270">
                  <c:v>41960</c:v>
                </c:pt>
                <c:pt idx="6271">
                  <c:v>41961</c:v>
                </c:pt>
                <c:pt idx="6272">
                  <c:v>41962</c:v>
                </c:pt>
                <c:pt idx="6273">
                  <c:v>41963</c:v>
                </c:pt>
                <c:pt idx="6274">
                  <c:v>41964</c:v>
                </c:pt>
                <c:pt idx="6275">
                  <c:v>41967</c:v>
                </c:pt>
                <c:pt idx="6276">
                  <c:v>41968</c:v>
                </c:pt>
                <c:pt idx="6277">
                  <c:v>41969</c:v>
                </c:pt>
                <c:pt idx="6278">
                  <c:v>41971</c:v>
                </c:pt>
                <c:pt idx="6279">
                  <c:v>41974</c:v>
                </c:pt>
                <c:pt idx="6280">
                  <c:v>41975</c:v>
                </c:pt>
                <c:pt idx="6281">
                  <c:v>41976</c:v>
                </c:pt>
                <c:pt idx="6282">
                  <c:v>41977</c:v>
                </c:pt>
                <c:pt idx="6283">
                  <c:v>41978</c:v>
                </c:pt>
                <c:pt idx="6284">
                  <c:v>41981</c:v>
                </c:pt>
                <c:pt idx="6285">
                  <c:v>41982</c:v>
                </c:pt>
                <c:pt idx="6286">
                  <c:v>41983</c:v>
                </c:pt>
                <c:pt idx="6287">
                  <c:v>41984</c:v>
                </c:pt>
                <c:pt idx="6288">
                  <c:v>41985</c:v>
                </c:pt>
                <c:pt idx="6289">
                  <c:v>41988</c:v>
                </c:pt>
                <c:pt idx="6290">
                  <c:v>41989</c:v>
                </c:pt>
                <c:pt idx="6291">
                  <c:v>41990</c:v>
                </c:pt>
                <c:pt idx="6292">
                  <c:v>41991</c:v>
                </c:pt>
                <c:pt idx="6293">
                  <c:v>41992</c:v>
                </c:pt>
                <c:pt idx="6294">
                  <c:v>41995</c:v>
                </c:pt>
                <c:pt idx="6295">
                  <c:v>41996</c:v>
                </c:pt>
                <c:pt idx="6296">
                  <c:v>41997</c:v>
                </c:pt>
                <c:pt idx="6297">
                  <c:v>41999</c:v>
                </c:pt>
                <c:pt idx="6298">
                  <c:v>42002</c:v>
                </c:pt>
                <c:pt idx="6299">
                  <c:v>42003</c:v>
                </c:pt>
                <c:pt idx="6300">
                  <c:v>42004</c:v>
                </c:pt>
                <c:pt idx="6301">
                  <c:v>42006</c:v>
                </c:pt>
                <c:pt idx="6302">
                  <c:v>42009</c:v>
                </c:pt>
                <c:pt idx="6303">
                  <c:v>42010</c:v>
                </c:pt>
                <c:pt idx="6304">
                  <c:v>42011</c:v>
                </c:pt>
                <c:pt idx="6305">
                  <c:v>42012</c:v>
                </c:pt>
                <c:pt idx="6306">
                  <c:v>42013</c:v>
                </c:pt>
                <c:pt idx="6307">
                  <c:v>42016</c:v>
                </c:pt>
                <c:pt idx="6308">
                  <c:v>42017</c:v>
                </c:pt>
                <c:pt idx="6309">
                  <c:v>42018</c:v>
                </c:pt>
                <c:pt idx="6310">
                  <c:v>42019</c:v>
                </c:pt>
                <c:pt idx="6311">
                  <c:v>42020</c:v>
                </c:pt>
                <c:pt idx="6312">
                  <c:v>42024</c:v>
                </c:pt>
                <c:pt idx="6313">
                  <c:v>42025</c:v>
                </c:pt>
                <c:pt idx="6314">
                  <c:v>42026</c:v>
                </c:pt>
                <c:pt idx="6315">
                  <c:v>42027</c:v>
                </c:pt>
                <c:pt idx="6316">
                  <c:v>42030</c:v>
                </c:pt>
                <c:pt idx="6317">
                  <c:v>42031</c:v>
                </c:pt>
                <c:pt idx="6318">
                  <c:v>42032</c:v>
                </c:pt>
                <c:pt idx="6319">
                  <c:v>42033</c:v>
                </c:pt>
                <c:pt idx="6320">
                  <c:v>42034</c:v>
                </c:pt>
                <c:pt idx="6321">
                  <c:v>42037</c:v>
                </c:pt>
                <c:pt idx="6322">
                  <c:v>42038</c:v>
                </c:pt>
                <c:pt idx="6323">
                  <c:v>42039</c:v>
                </c:pt>
                <c:pt idx="6324">
                  <c:v>42040</c:v>
                </c:pt>
                <c:pt idx="6325">
                  <c:v>42041</c:v>
                </c:pt>
                <c:pt idx="6326">
                  <c:v>42044</c:v>
                </c:pt>
                <c:pt idx="6327">
                  <c:v>42045</c:v>
                </c:pt>
                <c:pt idx="6328">
                  <c:v>42046</c:v>
                </c:pt>
                <c:pt idx="6329">
                  <c:v>42047</c:v>
                </c:pt>
                <c:pt idx="6330">
                  <c:v>42048</c:v>
                </c:pt>
                <c:pt idx="6331">
                  <c:v>42052</c:v>
                </c:pt>
                <c:pt idx="6332">
                  <c:v>42053</c:v>
                </c:pt>
                <c:pt idx="6333">
                  <c:v>42054</c:v>
                </c:pt>
                <c:pt idx="6334">
                  <c:v>42055</c:v>
                </c:pt>
                <c:pt idx="6335">
                  <c:v>42058</c:v>
                </c:pt>
                <c:pt idx="6336">
                  <c:v>42059</c:v>
                </c:pt>
                <c:pt idx="6337">
                  <c:v>42060</c:v>
                </c:pt>
                <c:pt idx="6338">
                  <c:v>42061</c:v>
                </c:pt>
                <c:pt idx="6339">
                  <c:v>42062</c:v>
                </c:pt>
                <c:pt idx="6340">
                  <c:v>42065</c:v>
                </c:pt>
                <c:pt idx="6341">
                  <c:v>42066</c:v>
                </c:pt>
                <c:pt idx="6342">
                  <c:v>42067</c:v>
                </c:pt>
                <c:pt idx="6343">
                  <c:v>42068</c:v>
                </c:pt>
                <c:pt idx="6344">
                  <c:v>42069</c:v>
                </c:pt>
                <c:pt idx="6345">
                  <c:v>42072</c:v>
                </c:pt>
                <c:pt idx="6346">
                  <c:v>42073</c:v>
                </c:pt>
                <c:pt idx="6347">
                  <c:v>42074</c:v>
                </c:pt>
                <c:pt idx="6348">
                  <c:v>42075</c:v>
                </c:pt>
                <c:pt idx="6349">
                  <c:v>42076</c:v>
                </c:pt>
                <c:pt idx="6350">
                  <c:v>42079</c:v>
                </c:pt>
                <c:pt idx="6351">
                  <c:v>42080</c:v>
                </c:pt>
                <c:pt idx="6352">
                  <c:v>42081</c:v>
                </c:pt>
                <c:pt idx="6353">
                  <c:v>42082</c:v>
                </c:pt>
                <c:pt idx="6354">
                  <c:v>42083</c:v>
                </c:pt>
                <c:pt idx="6355">
                  <c:v>42086</c:v>
                </c:pt>
                <c:pt idx="6356">
                  <c:v>42087</c:v>
                </c:pt>
                <c:pt idx="6357">
                  <c:v>42088</c:v>
                </c:pt>
                <c:pt idx="6358">
                  <c:v>42089</c:v>
                </c:pt>
                <c:pt idx="6359">
                  <c:v>42090</c:v>
                </c:pt>
                <c:pt idx="6360">
                  <c:v>42093</c:v>
                </c:pt>
                <c:pt idx="6361">
                  <c:v>42094</c:v>
                </c:pt>
                <c:pt idx="6362">
                  <c:v>42095</c:v>
                </c:pt>
                <c:pt idx="6363">
                  <c:v>42096</c:v>
                </c:pt>
                <c:pt idx="6364">
                  <c:v>42100</c:v>
                </c:pt>
                <c:pt idx="6365">
                  <c:v>42101</c:v>
                </c:pt>
                <c:pt idx="6366">
                  <c:v>42102</c:v>
                </c:pt>
                <c:pt idx="6367">
                  <c:v>42103</c:v>
                </c:pt>
                <c:pt idx="6368">
                  <c:v>42104</c:v>
                </c:pt>
                <c:pt idx="6369">
                  <c:v>42107</c:v>
                </c:pt>
                <c:pt idx="6370">
                  <c:v>42108</c:v>
                </c:pt>
                <c:pt idx="6371">
                  <c:v>42109</c:v>
                </c:pt>
                <c:pt idx="6372">
                  <c:v>42110</c:v>
                </c:pt>
                <c:pt idx="6373">
                  <c:v>42111</c:v>
                </c:pt>
                <c:pt idx="6374">
                  <c:v>42114</c:v>
                </c:pt>
                <c:pt idx="6375">
                  <c:v>42115</c:v>
                </c:pt>
                <c:pt idx="6376">
                  <c:v>42116</c:v>
                </c:pt>
                <c:pt idx="6377">
                  <c:v>42117</c:v>
                </c:pt>
                <c:pt idx="6378">
                  <c:v>42118</c:v>
                </c:pt>
                <c:pt idx="6379">
                  <c:v>42121</c:v>
                </c:pt>
                <c:pt idx="6380">
                  <c:v>42122</c:v>
                </c:pt>
                <c:pt idx="6381">
                  <c:v>42123</c:v>
                </c:pt>
                <c:pt idx="6382">
                  <c:v>42124</c:v>
                </c:pt>
                <c:pt idx="6383">
                  <c:v>42125</c:v>
                </c:pt>
                <c:pt idx="6384">
                  <c:v>42128</c:v>
                </c:pt>
                <c:pt idx="6385">
                  <c:v>42129</c:v>
                </c:pt>
                <c:pt idx="6386">
                  <c:v>42130</c:v>
                </c:pt>
                <c:pt idx="6387">
                  <c:v>42131</c:v>
                </c:pt>
                <c:pt idx="6388">
                  <c:v>42132</c:v>
                </c:pt>
                <c:pt idx="6389">
                  <c:v>42135</c:v>
                </c:pt>
                <c:pt idx="6390">
                  <c:v>42136</c:v>
                </c:pt>
                <c:pt idx="6391">
                  <c:v>42137</c:v>
                </c:pt>
                <c:pt idx="6392">
                  <c:v>42138</c:v>
                </c:pt>
                <c:pt idx="6393">
                  <c:v>42139</c:v>
                </c:pt>
                <c:pt idx="6394">
                  <c:v>42142</c:v>
                </c:pt>
                <c:pt idx="6395">
                  <c:v>42143</c:v>
                </c:pt>
                <c:pt idx="6396">
                  <c:v>42144</c:v>
                </c:pt>
                <c:pt idx="6397">
                  <c:v>42145</c:v>
                </c:pt>
                <c:pt idx="6398">
                  <c:v>42146</c:v>
                </c:pt>
                <c:pt idx="6399">
                  <c:v>42150</c:v>
                </c:pt>
                <c:pt idx="6400">
                  <c:v>42151</c:v>
                </c:pt>
                <c:pt idx="6401">
                  <c:v>42152</c:v>
                </c:pt>
                <c:pt idx="6402">
                  <c:v>42153</c:v>
                </c:pt>
                <c:pt idx="6403">
                  <c:v>42156</c:v>
                </c:pt>
                <c:pt idx="6404">
                  <c:v>42157</c:v>
                </c:pt>
                <c:pt idx="6405">
                  <c:v>42158</c:v>
                </c:pt>
                <c:pt idx="6406">
                  <c:v>42159</c:v>
                </c:pt>
                <c:pt idx="6407">
                  <c:v>42160</c:v>
                </c:pt>
                <c:pt idx="6408">
                  <c:v>42163</c:v>
                </c:pt>
                <c:pt idx="6409">
                  <c:v>42164</c:v>
                </c:pt>
                <c:pt idx="6410">
                  <c:v>42165</c:v>
                </c:pt>
                <c:pt idx="6411">
                  <c:v>42166</c:v>
                </c:pt>
                <c:pt idx="6412">
                  <c:v>42167</c:v>
                </c:pt>
                <c:pt idx="6413">
                  <c:v>42170</c:v>
                </c:pt>
                <c:pt idx="6414">
                  <c:v>42171</c:v>
                </c:pt>
                <c:pt idx="6415">
                  <c:v>42172</c:v>
                </c:pt>
                <c:pt idx="6416">
                  <c:v>42173</c:v>
                </c:pt>
                <c:pt idx="6417">
                  <c:v>42174</c:v>
                </c:pt>
                <c:pt idx="6418">
                  <c:v>42177</c:v>
                </c:pt>
                <c:pt idx="6419">
                  <c:v>42178</c:v>
                </c:pt>
                <c:pt idx="6420">
                  <c:v>42179</c:v>
                </c:pt>
                <c:pt idx="6421">
                  <c:v>42180</c:v>
                </c:pt>
                <c:pt idx="6422">
                  <c:v>42181</c:v>
                </c:pt>
                <c:pt idx="6423">
                  <c:v>42184</c:v>
                </c:pt>
                <c:pt idx="6424">
                  <c:v>42185</c:v>
                </c:pt>
                <c:pt idx="6425">
                  <c:v>42186</c:v>
                </c:pt>
                <c:pt idx="6426">
                  <c:v>42187</c:v>
                </c:pt>
                <c:pt idx="6427">
                  <c:v>42191</c:v>
                </c:pt>
                <c:pt idx="6428">
                  <c:v>42192</c:v>
                </c:pt>
                <c:pt idx="6429">
                  <c:v>42193</c:v>
                </c:pt>
                <c:pt idx="6430">
                  <c:v>42194</c:v>
                </c:pt>
                <c:pt idx="6431">
                  <c:v>42195</c:v>
                </c:pt>
                <c:pt idx="6432">
                  <c:v>42198</c:v>
                </c:pt>
                <c:pt idx="6433">
                  <c:v>42199</c:v>
                </c:pt>
                <c:pt idx="6434">
                  <c:v>42200</c:v>
                </c:pt>
                <c:pt idx="6435">
                  <c:v>42201</c:v>
                </c:pt>
                <c:pt idx="6436">
                  <c:v>42202</c:v>
                </c:pt>
                <c:pt idx="6437">
                  <c:v>42205</c:v>
                </c:pt>
                <c:pt idx="6438">
                  <c:v>42206</c:v>
                </c:pt>
                <c:pt idx="6439">
                  <c:v>42207</c:v>
                </c:pt>
                <c:pt idx="6440">
                  <c:v>42208</c:v>
                </c:pt>
                <c:pt idx="6441">
                  <c:v>42209</c:v>
                </c:pt>
                <c:pt idx="6442">
                  <c:v>42212</c:v>
                </c:pt>
                <c:pt idx="6443">
                  <c:v>42213</c:v>
                </c:pt>
                <c:pt idx="6444">
                  <c:v>42214</c:v>
                </c:pt>
                <c:pt idx="6445">
                  <c:v>42215</c:v>
                </c:pt>
                <c:pt idx="6446">
                  <c:v>42216</c:v>
                </c:pt>
                <c:pt idx="6447">
                  <c:v>42219</c:v>
                </c:pt>
                <c:pt idx="6448">
                  <c:v>42220</c:v>
                </c:pt>
                <c:pt idx="6449">
                  <c:v>42221</c:v>
                </c:pt>
                <c:pt idx="6450">
                  <c:v>42222</c:v>
                </c:pt>
                <c:pt idx="6451">
                  <c:v>42223</c:v>
                </c:pt>
                <c:pt idx="6452">
                  <c:v>42226</c:v>
                </c:pt>
                <c:pt idx="6453">
                  <c:v>42227</c:v>
                </c:pt>
                <c:pt idx="6454">
                  <c:v>42228</c:v>
                </c:pt>
                <c:pt idx="6455">
                  <c:v>42229</c:v>
                </c:pt>
                <c:pt idx="6456">
                  <c:v>42230</c:v>
                </c:pt>
                <c:pt idx="6457">
                  <c:v>42233</c:v>
                </c:pt>
                <c:pt idx="6458">
                  <c:v>42234</c:v>
                </c:pt>
                <c:pt idx="6459">
                  <c:v>42235</c:v>
                </c:pt>
                <c:pt idx="6460">
                  <c:v>42236</c:v>
                </c:pt>
                <c:pt idx="6461">
                  <c:v>42237</c:v>
                </c:pt>
                <c:pt idx="6462">
                  <c:v>42240</c:v>
                </c:pt>
                <c:pt idx="6463">
                  <c:v>42241</c:v>
                </c:pt>
                <c:pt idx="6464">
                  <c:v>42242</c:v>
                </c:pt>
                <c:pt idx="6465">
                  <c:v>42243</c:v>
                </c:pt>
                <c:pt idx="6466">
                  <c:v>42244</c:v>
                </c:pt>
                <c:pt idx="6467">
                  <c:v>42247</c:v>
                </c:pt>
                <c:pt idx="6468">
                  <c:v>42248</c:v>
                </c:pt>
                <c:pt idx="6469">
                  <c:v>42249</c:v>
                </c:pt>
                <c:pt idx="6470">
                  <c:v>42250</c:v>
                </c:pt>
                <c:pt idx="6471">
                  <c:v>42251</c:v>
                </c:pt>
                <c:pt idx="6472">
                  <c:v>42255</c:v>
                </c:pt>
                <c:pt idx="6473">
                  <c:v>42256</c:v>
                </c:pt>
                <c:pt idx="6474">
                  <c:v>42257</c:v>
                </c:pt>
                <c:pt idx="6475">
                  <c:v>42258</c:v>
                </c:pt>
                <c:pt idx="6476">
                  <c:v>42261</c:v>
                </c:pt>
                <c:pt idx="6477">
                  <c:v>42262</c:v>
                </c:pt>
                <c:pt idx="6478">
                  <c:v>42263</c:v>
                </c:pt>
                <c:pt idx="6479">
                  <c:v>42264</c:v>
                </c:pt>
                <c:pt idx="6480">
                  <c:v>42265</c:v>
                </c:pt>
                <c:pt idx="6481">
                  <c:v>42268</c:v>
                </c:pt>
                <c:pt idx="6482">
                  <c:v>42269</c:v>
                </c:pt>
                <c:pt idx="6483">
                  <c:v>42270</c:v>
                </c:pt>
                <c:pt idx="6484">
                  <c:v>42271</c:v>
                </c:pt>
                <c:pt idx="6485">
                  <c:v>42272</c:v>
                </c:pt>
                <c:pt idx="6486">
                  <c:v>42275</c:v>
                </c:pt>
                <c:pt idx="6487">
                  <c:v>42276</c:v>
                </c:pt>
                <c:pt idx="6488">
                  <c:v>42277</c:v>
                </c:pt>
                <c:pt idx="6489">
                  <c:v>42278</c:v>
                </c:pt>
                <c:pt idx="6490">
                  <c:v>42279</c:v>
                </c:pt>
                <c:pt idx="6491">
                  <c:v>42282</c:v>
                </c:pt>
                <c:pt idx="6492">
                  <c:v>42283</c:v>
                </c:pt>
                <c:pt idx="6493">
                  <c:v>42284</c:v>
                </c:pt>
                <c:pt idx="6494">
                  <c:v>42285</c:v>
                </c:pt>
                <c:pt idx="6495">
                  <c:v>42286</c:v>
                </c:pt>
                <c:pt idx="6496">
                  <c:v>42289</c:v>
                </c:pt>
                <c:pt idx="6497">
                  <c:v>42290</c:v>
                </c:pt>
                <c:pt idx="6498">
                  <c:v>42291</c:v>
                </c:pt>
                <c:pt idx="6499">
                  <c:v>42292</c:v>
                </c:pt>
                <c:pt idx="6500">
                  <c:v>42293</c:v>
                </c:pt>
                <c:pt idx="6501">
                  <c:v>42296</c:v>
                </c:pt>
                <c:pt idx="6502">
                  <c:v>42297</c:v>
                </c:pt>
                <c:pt idx="6503">
                  <c:v>42298</c:v>
                </c:pt>
                <c:pt idx="6504">
                  <c:v>42299</c:v>
                </c:pt>
                <c:pt idx="6505">
                  <c:v>42300</c:v>
                </c:pt>
                <c:pt idx="6506">
                  <c:v>42303</c:v>
                </c:pt>
                <c:pt idx="6507">
                  <c:v>42304</c:v>
                </c:pt>
                <c:pt idx="6508">
                  <c:v>42305</c:v>
                </c:pt>
                <c:pt idx="6509">
                  <c:v>42306</c:v>
                </c:pt>
                <c:pt idx="6510">
                  <c:v>42307</c:v>
                </c:pt>
                <c:pt idx="6511">
                  <c:v>42310</c:v>
                </c:pt>
                <c:pt idx="6512">
                  <c:v>42311</c:v>
                </c:pt>
                <c:pt idx="6513">
                  <c:v>42312</c:v>
                </c:pt>
                <c:pt idx="6514">
                  <c:v>42313</c:v>
                </c:pt>
                <c:pt idx="6515">
                  <c:v>42314</c:v>
                </c:pt>
                <c:pt idx="6516">
                  <c:v>42317</c:v>
                </c:pt>
                <c:pt idx="6517">
                  <c:v>42318</c:v>
                </c:pt>
                <c:pt idx="6518">
                  <c:v>42319</c:v>
                </c:pt>
                <c:pt idx="6519">
                  <c:v>42320</c:v>
                </c:pt>
                <c:pt idx="6520">
                  <c:v>42321</c:v>
                </c:pt>
                <c:pt idx="6521">
                  <c:v>42324</c:v>
                </c:pt>
                <c:pt idx="6522">
                  <c:v>42325</c:v>
                </c:pt>
                <c:pt idx="6523">
                  <c:v>42326</c:v>
                </c:pt>
                <c:pt idx="6524">
                  <c:v>42327</c:v>
                </c:pt>
                <c:pt idx="6525">
                  <c:v>42328</c:v>
                </c:pt>
                <c:pt idx="6526">
                  <c:v>42331</c:v>
                </c:pt>
                <c:pt idx="6527">
                  <c:v>42332</c:v>
                </c:pt>
                <c:pt idx="6528">
                  <c:v>42333</c:v>
                </c:pt>
                <c:pt idx="6529">
                  <c:v>42335</c:v>
                </c:pt>
                <c:pt idx="6530">
                  <c:v>42338</c:v>
                </c:pt>
                <c:pt idx="6531">
                  <c:v>42339</c:v>
                </c:pt>
                <c:pt idx="6532">
                  <c:v>42340</c:v>
                </c:pt>
                <c:pt idx="6533">
                  <c:v>42341</c:v>
                </c:pt>
                <c:pt idx="6534">
                  <c:v>42342</c:v>
                </c:pt>
                <c:pt idx="6535">
                  <c:v>42345</c:v>
                </c:pt>
                <c:pt idx="6536">
                  <c:v>42346</c:v>
                </c:pt>
                <c:pt idx="6537">
                  <c:v>42347</c:v>
                </c:pt>
                <c:pt idx="6538">
                  <c:v>42348</c:v>
                </c:pt>
                <c:pt idx="6539">
                  <c:v>42349</c:v>
                </c:pt>
                <c:pt idx="6540">
                  <c:v>42352</c:v>
                </c:pt>
                <c:pt idx="6541">
                  <c:v>42353</c:v>
                </c:pt>
                <c:pt idx="6542">
                  <c:v>42354</c:v>
                </c:pt>
                <c:pt idx="6543">
                  <c:v>42355</c:v>
                </c:pt>
                <c:pt idx="6544">
                  <c:v>42356</c:v>
                </c:pt>
                <c:pt idx="6545">
                  <c:v>42359</c:v>
                </c:pt>
                <c:pt idx="6546">
                  <c:v>42360</c:v>
                </c:pt>
                <c:pt idx="6547">
                  <c:v>42361</c:v>
                </c:pt>
                <c:pt idx="6548">
                  <c:v>42362</c:v>
                </c:pt>
                <c:pt idx="6549">
                  <c:v>42366</c:v>
                </c:pt>
                <c:pt idx="6550">
                  <c:v>42367</c:v>
                </c:pt>
                <c:pt idx="6551">
                  <c:v>42368</c:v>
                </c:pt>
                <c:pt idx="6552">
                  <c:v>42369</c:v>
                </c:pt>
                <c:pt idx="6553">
                  <c:v>42373</c:v>
                </c:pt>
                <c:pt idx="6554">
                  <c:v>42374</c:v>
                </c:pt>
                <c:pt idx="6555">
                  <c:v>42375</c:v>
                </c:pt>
                <c:pt idx="6556">
                  <c:v>42376</c:v>
                </c:pt>
                <c:pt idx="6557">
                  <c:v>42377</c:v>
                </c:pt>
                <c:pt idx="6558">
                  <c:v>42380</c:v>
                </c:pt>
                <c:pt idx="6559">
                  <c:v>42381</c:v>
                </c:pt>
                <c:pt idx="6560">
                  <c:v>42382</c:v>
                </c:pt>
                <c:pt idx="6561">
                  <c:v>42383</c:v>
                </c:pt>
                <c:pt idx="6562">
                  <c:v>42384</c:v>
                </c:pt>
                <c:pt idx="6563">
                  <c:v>42388</c:v>
                </c:pt>
                <c:pt idx="6564">
                  <c:v>42389</c:v>
                </c:pt>
                <c:pt idx="6565">
                  <c:v>42390</c:v>
                </c:pt>
                <c:pt idx="6566">
                  <c:v>42391</c:v>
                </c:pt>
                <c:pt idx="6567">
                  <c:v>42394</c:v>
                </c:pt>
                <c:pt idx="6568">
                  <c:v>42395</c:v>
                </c:pt>
                <c:pt idx="6569">
                  <c:v>42396</c:v>
                </c:pt>
                <c:pt idx="6570">
                  <c:v>42397</c:v>
                </c:pt>
                <c:pt idx="6571">
                  <c:v>42398</c:v>
                </c:pt>
                <c:pt idx="6572">
                  <c:v>42401</c:v>
                </c:pt>
                <c:pt idx="6573">
                  <c:v>42402</c:v>
                </c:pt>
                <c:pt idx="6574">
                  <c:v>42403</c:v>
                </c:pt>
                <c:pt idx="6575">
                  <c:v>42404</c:v>
                </c:pt>
                <c:pt idx="6576">
                  <c:v>42405</c:v>
                </c:pt>
                <c:pt idx="6577">
                  <c:v>42408</c:v>
                </c:pt>
                <c:pt idx="6578">
                  <c:v>42409</c:v>
                </c:pt>
                <c:pt idx="6579">
                  <c:v>42410</c:v>
                </c:pt>
                <c:pt idx="6580">
                  <c:v>42411</c:v>
                </c:pt>
                <c:pt idx="6581">
                  <c:v>42412</c:v>
                </c:pt>
                <c:pt idx="6582">
                  <c:v>42416</c:v>
                </c:pt>
                <c:pt idx="6583">
                  <c:v>42417</c:v>
                </c:pt>
                <c:pt idx="6584">
                  <c:v>42418</c:v>
                </c:pt>
                <c:pt idx="6585">
                  <c:v>42419</c:v>
                </c:pt>
                <c:pt idx="6586">
                  <c:v>42422</c:v>
                </c:pt>
                <c:pt idx="6587">
                  <c:v>42423</c:v>
                </c:pt>
                <c:pt idx="6588">
                  <c:v>42424</c:v>
                </c:pt>
                <c:pt idx="6589">
                  <c:v>42425</c:v>
                </c:pt>
                <c:pt idx="6590">
                  <c:v>42426</c:v>
                </c:pt>
                <c:pt idx="6591">
                  <c:v>42429</c:v>
                </c:pt>
                <c:pt idx="6592">
                  <c:v>42430</c:v>
                </c:pt>
                <c:pt idx="6593">
                  <c:v>42431</c:v>
                </c:pt>
                <c:pt idx="6594">
                  <c:v>42432</c:v>
                </c:pt>
                <c:pt idx="6595">
                  <c:v>42433</c:v>
                </c:pt>
                <c:pt idx="6596">
                  <c:v>42436</c:v>
                </c:pt>
                <c:pt idx="6597">
                  <c:v>42437</c:v>
                </c:pt>
                <c:pt idx="6598">
                  <c:v>42438</c:v>
                </c:pt>
                <c:pt idx="6599">
                  <c:v>42439</c:v>
                </c:pt>
                <c:pt idx="6600">
                  <c:v>42440</c:v>
                </c:pt>
                <c:pt idx="6601">
                  <c:v>42443</c:v>
                </c:pt>
                <c:pt idx="6602">
                  <c:v>42444</c:v>
                </c:pt>
                <c:pt idx="6603">
                  <c:v>42445</c:v>
                </c:pt>
                <c:pt idx="6604">
                  <c:v>42446</c:v>
                </c:pt>
                <c:pt idx="6605">
                  <c:v>42447</c:v>
                </c:pt>
                <c:pt idx="6606">
                  <c:v>42450</c:v>
                </c:pt>
                <c:pt idx="6607">
                  <c:v>42451</c:v>
                </c:pt>
                <c:pt idx="6608">
                  <c:v>42452</c:v>
                </c:pt>
                <c:pt idx="6609">
                  <c:v>42453</c:v>
                </c:pt>
                <c:pt idx="6610">
                  <c:v>42457</c:v>
                </c:pt>
                <c:pt idx="6611">
                  <c:v>42458</c:v>
                </c:pt>
                <c:pt idx="6612">
                  <c:v>42459</c:v>
                </c:pt>
                <c:pt idx="6613">
                  <c:v>42460</c:v>
                </c:pt>
                <c:pt idx="6614">
                  <c:v>42461</c:v>
                </c:pt>
                <c:pt idx="6615">
                  <c:v>42464</c:v>
                </c:pt>
                <c:pt idx="6616">
                  <c:v>42465</c:v>
                </c:pt>
                <c:pt idx="6617">
                  <c:v>42466</c:v>
                </c:pt>
                <c:pt idx="6618">
                  <c:v>42467</c:v>
                </c:pt>
                <c:pt idx="6619">
                  <c:v>42468</c:v>
                </c:pt>
                <c:pt idx="6620">
                  <c:v>42471</c:v>
                </c:pt>
                <c:pt idx="6621">
                  <c:v>42472</c:v>
                </c:pt>
                <c:pt idx="6622">
                  <c:v>42473</c:v>
                </c:pt>
                <c:pt idx="6623">
                  <c:v>42474</c:v>
                </c:pt>
                <c:pt idx="6624">
                  <c:v>42475</c:v>
                </c:pt>
                <c:pt idx="6625">
                  <c:v>42478</c:v>
                </c:pt>
                <c:pt idx="6626">
                  <c:v>42479</c:v>
                </c:pt>
                <c:pt idx="6627">
                  <c:v>42480</c:v>
                </c:pt>
                <c:pt idx="6628">
                  <c:v>42481</c:v>
                </c:pt>
                <c:pt idx="6629">
                  <c:v>42482</c:v>
                </c:pt>
                <c:pt idx="6630">
                  <c:v>42485</c:v>
                </c:pt>
                <c:pt idx="6631">
                  <c:v>42486</c:v>
                </c:pt>
                <c:pt idx="6632">
                  <c:v>42487</c:v>
                </c:pt>
                <c:pt idx="6633">
                  <c:v>42488</c:v>
                </c:pt>
                <c:pt idx="6634">
                  <c:v>42489</c:v>
                </c:pt>
                <c:pt idx="6635">
                  <c:v>42492</c:v>
                </c:pt>
                <c:pt idx="6636">
                  <c:v>42493</c:v>
                </c:pt>
                <c:pt idx="6637">
                  <c:v>42494</c:v>
                </c:pt>
                <c:pt idx="6638">
                  <c:v>42495</c:v>
                </c:pt>
                <c:pt idx="6639">
                  <c:v>42496</c:v>
                </c:pt>
                <c:pt idx="6640">
                  <c:v>42499</c:v>
                </c:pt>
                <c:pt idx="6641">
                  <c:v>42500</c:v>
                </c:pt>
                <c:pt idx="6642">
                  <c:v>42501</c:v>
                </c:pt>
                <c:pt idx="6643">
                  <c:v>42502</c:v>
                </c:pt>
                <c:pt idx="6644">
                  <c:v>42503</c:v>
                </c:pt>
                <c:pt idx="6645">
                  <c:v>42506</c:v>
                </c:pt>
                <c:pt idx="6646">
                  <c:v>42507</c:v>
                </c:pt>
                <c:pt idx="6647">
                  <c:v>42508</c:v>
                </c:pt>
                <c:pt idx="6648">
                  <c:v>42509</c:v>
                </c:pt>
                <c:pt idx="6649">
                  <c:v>42510</c:v>
                </c:pt>
                <c:pt idx="6650">
                  <c:v>42513</c:v>
                </c:pt>
                <c:pt idx="6651">
                  <c:v>42514</c:v>
                </c:pt>
                <c:pt idx="6652">
                  <c:v>42515</c:v>
                </c:pt>
                <c:pt idx="6653">
                  <c:v>42516</c:v>
                </c:pt>
                <c:pt idx="6654">
                  <c:v>42517</c:v>
                </c:pt>
                <c:pt idx="6655">
                  <c:v>42521</c:v>
                </c:pt>
                <c:pt idx="6656">
                  <c:v>42522</c:v>
                </c:pt>
                <c:pt idx="6657">
                  <c:v>42523</c:v>
                </c:pt>
                <c:pt idx="6658">
                  <c:v>42524</c:v>
                </c:pt>
                <c:pt idx="6659">
                  <c:v>42527</c:v>
                </c:pt>
                <c:pt idx="6660">
                  <c:v>42528</c:v>
                </c:pt>
                <c:pt idx="6661">
                  <c:v>42529</c:v>
                </c:pt>
                <c:pt idx="6662">
                  <c:v>42530</c:v>
                </c:pt>
                <c:pt idx="6663">
                  <c:v>42531</c:v>
                </c:pt>
                <c:pt idx="6664">
                  <c:v>42534</c:v>
                </c:pt>
                <c:pt idx="6665">
                  <c:v>42535</c:v>
                </c:pt>
                <c:pt idx="6666">
                  <c:v>42536</c:v>
                </c:pt>
                <c:pt idx="6667">
                  <c:v>42537</c:v>
                </c:pt>
                <c:pt idx="6668">
                  <c:v>42538</c:v>
                </c:pt>
                <c:pt idx="6669">
                  <c:v>42541</c:v>
                </c:pt>
                <c:pt idx="6670">
                  <c:v>42542</c:v>
                </c:pt>
                <c:pt idx="6671">
                  <c:v>42543</c:v>
                </c:pt>
                <c:pt idx="6672">
                  <c:v>42544</c:v>
                </c:pt>
                <c:pt idx="6673">
                  <c:v>42545</c:v>
                </c:pt>
                <c:pt idx="6674">
                  <c:v>42548</c:v>
                </c:pt>
                <c:pt idx="6675">
                  <c:v>42549</c:v>
                </c:pt>
                <c:pt idx="6676">
                  <c:v>42550</c:v>
                </c:pt>
                <c:pt idx="6677">
                  <c:v>42551</c:v>
                </c:pt>
                <c:pt idx="6678">
                  <c:v>42552</c:v>
                </c:pt>
                <c:pt idx="6679">
                  <c:v>42556</c:v>
                </c:pt>
                <c:pt idx="6680">
                  <c:v>42557</c:v>
                </c:pt>
                <c:pt idx="6681">
                  <c:v>42558</c:v>
                </c:pt>
                <c:pt idx="6682">
                  <c:v>42559</c:v>
                </c:pt>
                <c:pt idx="6683">
                  <c:v>42562</c:v>
                </c:pt>
                <c:pt idx="6684">
                  <c:v>42563</c:v>
                </c:pt>
                <c:pt idx="6685">
                  <c:v>42564</c:v>
                </c:pt>
                <c:pt idx="6686">
                  <c:v>42565</c:v>
                </c:pt>
                <c:pt idx="6687">
                  <c:v>42566</c:v>
                </c:pt>
                <c:pt idx="6688">
                  <c:v>42569</c:v>
                </c:pt>
                <c:pt idx="6689">
                  <c:v>42570</c:v>
                </c:pt>
                <c:pt idx="6690">
                  <c:v>42571</c:v>
                </c:pt>
                <c:pt idx="6691">
                  <c:v>42572</c:v>
                </c:pt>
                <c:pt idx="6692">
                  <c:v>42573</c:v>
                </c:pt>
                <c:pt idx="6693">
                  <c:v>42576</c:v>
                </c:pt>
                <c:pt idx="6694">
                  <c:v>42577</c:v>
                </c:pt>
                <c:pt idx="6695">
                  <c:v>42578</c:v>
                </c:pt>
                <c:pt idx="6696">
                  <c:v>42579</c:v>
                </c:pt>
                <c:pt idx="6697">
                  <c:v>42580</c:v>
                </c:pt>
                <c:pt idx="6698">
                  <c:v>42583</c:v>
                </c:pt>
                <c:pt idx="6699">
                  <c:v>42584</c:v>
                </c:pt>
                <c:pt idx="6700">
                  <c:v>42585</c:v>
                </c:pt>
                <c:pt idx="6701">
                  <c:v>42586</c:v>
                </c:pt>
                <c:pt idx="6702">
                  <c:v>42587</c:v>
                </c:pt>
                <c:pt idx="6703">
                  <c:v>42590</c:v>
                </c:pt>
                <c:pt idx="6704">
                  <c:v>42591</c:v>
                </c:pt>
                <c:pt idx="6705">
                  <c:v>42592</c:v>
                </c:pt>
                <c:pt idx="6706">
                  <c:v>42593</c:v>
                </c:pt>
                <c:pt idx="6707">
                  <c:v>42594</c:v>
                </c:pt>
                <c:pt idx="6708">
                  <c:v>42597</c:v>
                </c:pt>
                <c:pt idx="6709">
                  <c:v>42598</c:v>
                </c:pt>
                <c:pt idx="6710">
                  <c:v>42599</c:v>
                </c:pt>
                <c:pt idx="6711">
                  <c:v>42600</c:v>
                </c:pt>
                <c:pt idx="6712">
                  <c:v>42601</c:v>
                </c:pt>
                <c:pt idx="6713">
                  <c:v>42604</c:v>
                </c:pt>
                <c:pt idx="6714">
                  <c:v>42605</c:v>
                </c:pt>
                <c:pt idx="6715">
                  <c:v>42606</c:v>
                </c:pt>
                <c:pt idx="6716">
                  <c:v>42607</c:v>
                </c:pt>
                <c:pt idx="6717">
                  <c:v>42608</c:v>
                </c:pt>
                <c:pt idx="6718">
                  <c:v>42611</c:v>
                </c:pt>
                <c:pt idx="6719">
                  <c:v>42612</c:v>
                </c:pt>
                <c:pt idx="6720">
                  <c:v>42613</c:v>
                </c:pt>
                <c:pt idx="6721">
                  <c:v>42614</c:v>
                </c:pt>
                <c:pt idx="6722">
                  <c:v>42615</c:v>
                </c:pt>
                <c:pt idx="6723">
                  <c:v>42619</c:v>
                </c:pt>
                <c:pt idx="6724">
                  <c:v>42620</c:v>
                </c:pt>
                <c:pt idx="6725">
                  <c:v>42621</c:v>
                </c:pt>
                <c:pt idx="6726">
                  <c:v>42622</c:v>
                </c:pt>
                <c:pt idx="6727">
                  <c:v>42625</c:v>
                </c:pt>
                <c:pt idx="6728">
                  <c:v>42626</c:v>
                </c:pt>
                <c:pt idx="6729">
                  <c:v>42627</c:v>
                </c:pt>
                <c:pt idx="6730">
                  <c:v>42628</c:v>
                </c:pt>
                <c:pt idx="6731">
                  <c:v>42629</c:v>
                </c:pt>
                <c:pt idx="6732">
                  <c:v>42632</c:v>
                </c:pt>
                <c:pt idx="6733">
                  <c:v>42633</c:v>
                </c:pt>
                <c:pt idx="6734">
                  <c:v>42634</c:v>
                </c:pt>
                <c:pt idx="6735">
                  <c:v>42635</c:v>
                </c:pt>
                <c:pt idx="6736">
                  <c:v>42636</c:v>
                </c:pt>
                <c:pt idx="6737">
                  <c:v>42639</c:v>
                </c:pt>
                <c:pt idx="6738">
                  <c:v>42640</c:v>
                </c:pt>
                <c:pt idx="6739">
                  <c:v>42641</c:v>
                </c:pt>
                <c:pt idx="6740">
                  <c:v>42642</c:v>
                </c:pt>
                <c:pt idx="6741">
                  <c:v>42643</c:v>
                </c:pt>
                <c:pt idx="6742">
                  <c:v>42646</c:v>
                </c:pt>
                <c:pt idx="6743">
                  <c:v>42647</c:v>
                </c:pt>
                <c:pt idx="6744">
                  <c:v>42648</c:v>
                </c:pt>
                <c:pt idx="6745">
                  <c:v>42649</c:v>
                </c:pt>
                <c:pt idx="6746">
                  <c:v>42650</c:v>
                </c:pt>
                <c:pt idx="6747">
                  <c:v>42653</c:v>
                </c:pt>
                <c:pt idx="6748">
                  <c:v>42654</c:v>
                </c:pt>
                <c:pt idx="6749">
                  <c:v>42655</c:v>
                </c:pt>
                <c:pt idx="6750">
                  <c:v>42656</c:v>
                </c:pt>
                <c:pt idx="6751">
                  <c:v>42657</c:v>
                </c:pt>
                <c:pt idx="6752">
                  <c:v>42660</c:v>
                </c:pt>
                <c:pt idx="6753">
                  <c:v>42661</c:v>
                </c:pt>
                <c:pt idx="6754">
                  <c:v>42662</c:v>
                </c:pt>
                <c:pt idx="6755">
                  <c:v>42663</c:v>
                </c:pt>
                <c:pt idx="6756">
                  <c:v>42664</c:v>
                </c:pt>
                <c:pt idx="6757">
                  <c:v>42667</c:v>
                </c:pt>
                <c:pt idx="6758">
                  <c:v>42668</c:v>
                </c:pt>
                <c:pt idx="6759">
                  <c:v>42669</c:v>
                </c:pt>
                <c:pt idx="6760">
                  <c:v>42670</c:v>
                </c:pt>
                <c:pt idx="6761">
                  <c:v>42671</c:v>
                </c:pt>
                <c:pt idx="6762">
                  <c:v>42674</c:v>
                </c:pt>
                <c:pt idx="6763">
                  <c:v>42675</c:v>
                </c:pt>
                <c:pt idx="6764">
                  <c:v>42676</c:v>
                </c:pt>
                <c:pt idx="6765">
                  <c:v>42677</c:v>
                </c:pt>
                <c:pt idx="6766">
                  <c:v>42678</c:v>
                </c:pt>
                <c:pt idx="6767">
                  <c:v>42681</c:v>
                </c:pt>
                <c:pt idx="6768">
                  <c:v>42682</c:v>
                </c:pt>
                <c:pt idx="6769">
                  <c:v>42683</c:v>
                </c:pt>
                <c:pt idx="6770">
                  <c:v>42684</c:v>
                </c:pt>
                <c:pt idx="6771">
                  <c:v>42685</c:v>
                </c:pt>
                <c:pt idx="6772">
                  <c:v>42688</c:v>
                </c:pt>
                <c:pt idx="6773">
                  <c:v>42689</c:v>
                </c:pt>
                <c:pt idx="6774">
                  <c:v>42690</c:v>
                </c:pt>
                <c:pt idx="6775">
                  <c:v>42691</c:v>
                </c:pt>
                <c:pt idx="6776">
                  <c:v>42692</c:v>
                </c:pt>
                <c:pt idx="6777">
                  <c:v>42695</c:v>
                </c:pt>
                <c:pt idx="6778">
                  <c:v>42696</c:v>
                </c:pt>
                <c:pt idx="6779">
                  <c:v>42697</c:v>
                </c:pt>
                <c:pt idx="6780">
                  <c:v>42699</c:v>
                </c:pt>
                <c:pt idx="6781">
                  <c:v>42702</c:v>
                </c:pt>
                <c:pt idx="6782">
                  <c:v>42703</c:v>
                </c:pt>
                <c:pt idx="6783">
                  <c:v>42704</c:v>
                </c:pt>
                <c:pt idx="6784">
                  <c:v>42705</c:v>
                </c:pt>
                <c:pt idx="6785">
                  <c:v>42706</c:v>
                </c:pt>
                <c:pt idx="6786">
                  <c:v>42709</c:v>
                </c:pt>
                <c:pt idx="6787">
                  <c:v>42710</c:v>
                </c:pt>
                <c:pt idx="6788">
                  <c:v>42711</c:v>
                </c:pt>
                <c:pt idx="6789">
                  <c:v>42712</c:v>
                </c:pt>
                <c:pt idx="6790">
                  <c:v>42713</c:v>
                </c:pt>
                <c:pt idx="6791">
                  <c:v>42716</c:v>
                </c:pt>
                <c:pt idx="6792">
                  <c:v>42717</c:v>
                </c:pt>
                <c:pt idx="6793">
                  <c:v>42718</c:v>
                </c:pt>
                <c:pt idx="6794">
                  <c:v>42719</c:v>
                </c:pt>
                <c:pt idx="6795">
                  <c:v>42720</c:v>
                </c:pt>
                <c:pt idx="6796">
                  <c:v>42723</c:v>
                </c:pt>
                <c:pt idx="6797">
                  <c:v>42724</c:v>
                </c:pt>
                <c:pt idx="6798">
                  <c:v>42725</c:v>
                </c:pt>
                <c:pt idx="6799">
                  <c:v>42726</c:v>
                </c:pt>
                <c:pt idx="6800">
                  <c:v>42727</c:v>
                </c:pt>
                <c:pt idx="6801">
                  <c:v>42731</c:v>
                </c:pt>
                <c:pt idx="6802">
                  <c:v>42732</c:v>
                </c:pt>
                <c:pt idx="6803">
                  <c:v>42733</c:v>
                </c:pt>
                <c:pt idx="6804">
                  <c:v>42734</c:v>
                </c:pt>
                <c:pt idx="6805">
                  <c:v>42738</c:v>
                </c:pt>
                <c:pt idx="6806">
                  <c:v>42739</c:v>
                </c:pt>
                <c:pt idx="6807">
                  <c:v>42740</c:v>
                </c:pt>
                <c:pt idx="6808">
                  <c:v>42741</c:v>
                </c:pt>
                <c:pt idx="6809">
                  <c:v>42744</c:v>
                </c:pt>
                <c:pt idx="6810">
                  <c:v>42745</c:v>
                </c:pt>
              </c:numCache>
            </c:numRef>
          </c:xVal>
          <c:yVal>
            <c:numRef>
              <c:f>table!$R$10057:$R$16867</c:f>
              <c:numCache>
                <c:formatCode>General</c:formatCode>
                <c:ptCount val="6811"/>
                <c:pt idx="0">
                  <c:v>14.767490776021051</c:v>
                </c:pt>
                <c:pt idx="1">
                  <c:v>14.761581677679461</c:v>
                </c:pt>
                <c:pt idx="2">
                  <c:v>14.799214589229093</c:v>
                </c:pt>
                <c:pt idx="3">
                  <c:v>14.858851706602968</c:v>
                </c:pt>
                <c:pt idx="4">
                  <c:v>14.799430751839681</c:v>
                </c:pt>
                <c:pt idx="5">
                  <c:v>14.864867898840629</c:v>
                </c:pt>
                <c:pt idx="6">
                  <c:v>14.876177951471426</c:v>
                </c:pt>
                <c:pt idx="7">
                  <c:v>14.877873244464057</c:v>
                </c:pt>
                <c:pt idx="8">
                  <c:v>15.293176524478513</c:v>
                </c:pt>
                <c:pt idx="9">
                  <c:v>15.320929660307128</c:v>
                </c:pt>
                <c:pt idx="10">
                  <c:v>15.398837419128972</c:v>
                </c:pt>
                <c:pt idx="11">
                  <c:v>15.455340930254444</c:v>
                </c:pt>
                <c:pt idx="12">
                  <c:v>15.346491199279225</c:v>
                </c:pt>
                <c:pt idx="13">
                  <c:v>15.322935456280348</c:v>
                </c:pt>
                <c:pt idx="14">
                  <c:v>15.733732454385811</c:v>
                </c:pt>
                <c:pt idx="15">
                  <c:v>15.714220688965113</c:v>
                </c:pt>
                <c:pt idx="16">
                  <c:v>15.724595925355048</c:v>
                </c:pt>
                <c:pt idx="17">
                  <c:v>15.729818435477341</c:v>
                </c:pt>
                <c:pt idx="18">
                  <c:v>15.644358238807154</c:v>
                </c:pt>
                <c:pt idx="19">
                  <c:v>15.64639817529134</c:v>
                </c:pt>
                <c:pt idx="20">
                  <c:v>15.592722164346101</c:v>
                </c:pt>
                <c:pt idx="21">
                  <c:v>15.787523974318301</c:v>
                </c:pt>
                <c:pt idx="22">
                  <c:v>15.786148083199938</c:v>
                </c:pt>
                <c:pt idx="23">
                  <c:v>15.811788424544918</c:v>
                </c:pt>
                <c:pt idx="24">
                  <c:v>15.813188169819512</c:v>
                </c:pt>
                <c:pt idx="25">
                  <c:v>15.681239194572102</c:v>
                </c:pt>
                <c:pt idx="26">
                  <c:v>15.778257575173416</c:v>
                </c:pt>
                <c:pt idx="27">
                  <c:v>15.751317521762138</c:v>
                </c:pt>
                <c:pt idx="28">
                  <c:v>15.744762675590222</c:v>
                </c:pt>
                <c:pt idx="29">
                  <c:v>15.751888577544257</c:v>
                </c:pt>
                <c:pt idx="30">
                  <c:v>15.741829481306876</c:v>
                </c:pt>
                <c:pt idx="31">
                  <c:v>15.732832029553764</c:v>
                </c:pt>
                <c:pt idx="32">
                  <c:v>15.775543117581048</c:v>
                </c:pt>
                <c:pt idx="33">
                  <c:v>15.794600238908471</c:v>
                </c:pt>
                <c:pt idx="34">
                  <c:v>15.911165877705697</c:v>
                </c:pt>
                <c:pt idx="35">
                  <c:v>15.75725050635795</c:v>
                </c:pt>
                <c:pt idx="36">
                  <c:v>15.778922174511257</c:v>
                </c:pt>
                <c:pt idx="37">
                  <c:v>15.726664000145346</c:v>
                </c:pt>
                <c:pt idx="38">
                  <c:v>15.603558941806558</c:v>
                </c:pt>
                <c:pt idx="39">
                  <c:v>15.613319213919718</c:v>
                </c:pt>
                <c:pt idx="40">
                  <c:v>15.616062684618488</c:v>
                </c:pt>
                <c:pt idx="41">
                  <c:v>15.593830312605132</c:v>
                </c:pt>
                <c:pt idx="42">
                  <c:v>15.635539458127855</c:v>
                </c:pt>
                <c:pt idx="43">
                  <c:v>15.650774897590891</c:v>
                </c:pt>
                <c:pt idx="44">
                  <c:v>15.723634837725328</c:v>
                </c:pt>
                <c:pt idx="45">
                  <c:v>15.722011677652983</c:v>
                </c:pt>
                <c:pt idx="46">
                  <c:v>15.726235987543133</c:v>
                </c:pt>
                <c:pt idx="47">
                  <c:v>15.75245682396992</c:v>
                </c:pt>
                <c:pt idx="48">
                  <c:v>15.75462427294792</c:v>
                </c:pt>
                <c:pt idx="49">
                  <c:v>15.788150522368497</c:v>
                </c:pt>
                <c:pt idx="50">
                  <c:v>15.786729351755493</c:v>
                </c:pt>
                <c:pt idx="51">
                  <c:v>15.739280919665344</c:v>
                </c:pt>
                <c:pt idx="52">
                  <c:v>15.792098635652785</c:v>
                </c:pt>
                <c:pt idx="53">
                  <c:v>15.786920836831209</c:v>
                </c:pt>
                <c:pt idx="54">
                  <c:v>15.792915804925528</c:v>
                </c:pt>
                <c:pt idx="55">
                  <c:v>15.811079001046958</c:v>
                </c:pt>
                <c:pt idx="56">
                  <c:v>15.902102894457332</c:v>
                </c:pt>
                <c:pt idx="57">
                  <c:v>15.912029828212257</c:v>
                </c:pt>
                <c:pt idx="58">
                  <c:v>15.903374786043065</c:v>
                </c:pt>
                <c:pt idx="59">
                  <c:v>15.943300990934638</c:v>
                </c:pt>
                <c:pt idx="60">
                  <c:v>15.944595692999695</c:v>
                </c:pt>
                <c:pt idx="61">
                  <c:v>15.949362877875572</c:v>
                </c:pt>
                <c:pt idx="62">
                  <c:v>15.889079746166695</c:v>
                </c:pt>
                <c:pt idx="63">
                  <c:v>15.895945799096689</c:v>
                </c:pt>
                <c:pt idx="64">
                  <c:v>16.012683603355853</c:v>
                </c:pt>
                <c:pt idx="65">
                  <c:v>15.973134709872335</c:v>
                </c:pt>
                <c:pt idx="66">
                  <c:v>15.949131253839521</c:v>
                </c:pt>
                <c:pt idx="67">
                  <c:v>15.951421758716894</c:v>
                </c:pt>
                <c:pt idx="68">
                  <c:v>15.944342539079489</c:v>
                </c:pt>
                <c:pt idx="69">
                  <c:v>15.941909789458316</c:v>
                </c:pt>
                <c:pt idx="70">
                  <c:v>15.939843026017147</c:v>
                </c:pt>
                <c:pt idx="71">
                  <c:v>15.948671218909094</c:v>
                </c:pt>
                <c:pt idx="72">
                  <c:v>15.9368136099691</c:v>
                </c:pt>
                <c:pt idx="73">
                  <c:v>13.190073070408728</c:v>
                </c:pt>
                <c:pt idx="74">
                  <c:v>12.720200600035417</c:v>
                </c:pt>
                <c:pt idx="75">
                  <c:v>12.74828833150691</c:v>
                </c:pt>
                <c:pt idx="76">
                  <c:v>12.807031566059521</c:v>
                </c:pt>
                <c:pt idx="77">
                  <c:v>12.733323786941824</c:v>
                </c:pt>
                <c:pt idx="78">
                  <c:v>12.736749709497142</c:v>
                </c:pt>
                <c:pt idx="79">
                  <c:v>12.721035156155528</c:v>
                </c:pt>
                <c:pt idx="80">
                  <c:v>12.718187337022254</c:v>
                </c:pt>
                <c:pt idx="81">
                  <c:v>12.812758821527467</c:v>
                </c:pt>
                <c:pt idx="82">
                  <c:v>12.691354549183748</c:v>
                </c:pt>
                <c:pt idx="83">
                  <c:v>12.648870323907005</c:v>
                </c:pt>
                <c:pt idx="84">
                  <c:v>12.684336193558165</c:v>
                </c:pt>
                <c:pt idx="85">
                  <c:v>12.497124592332961</c:v>
                </c:pt>
                <c:pt idx="86">
                  <c:v>12.54839735154161</c:v>
                </c:pt>
                <c:pt idx="87">
                  <c:v>12.528926066938014</c:v>
                </c:pt>
                <c:pt idx="88">
                  <c:v>12.538806498883254</c:v>
                </c:pt>
                <c:pt idx="89">
                  <c:v>12.363555775659844</c:v>
                </c:pt>
                <c:pt idx="90">
                  <c:v>12.334578369920917</c:v>
                </c:pt>
                <c:pt idx="91">
                  <c:v>12.698979386251022</c:v>
                </c:pt>
                <c:pt idx="92">
                  <c:v>12.72948004844503</c:v>
                </c:pt>
                <c:pt idx="93">
                  <c:v>12.686562393462813</c:v>
                </c:pt>
                <c:pt idx="94">
                  <c:v>12.685665313578474</c:v>
                </c:pt>
                <c:pt idx="95">
                  <c:v>12.670267518361419</c:v>
                </c:pt>
                <c:pt idx="96">
                  <c:v>12.625607161085487</c:v>
                </c:pt>
                <c:pt idx="97">
                  <c:v>12.696105776530937</c:v>
                </c:pt>
                <c:pt idx="98">
                  <c:v>12.690033332245207</c:v>
                </c:pt>
                <c:pt idx="99">
                  <c:v>12.659684303918251</c:v>
                </c:pt>
                <c:pt idx="100">
                  <c:v>12.664056134394281</c:v>
                </c:pt>
                <c:pt idx="101">
                  <c:v>12.718692076419311</c:v>
                </c:pt>
                <c:pt idx="102">
                  <c:v>12.916099584047688</c:v>
                </c:pt>
                <c:pt idx="103">
                  <c:v>12.898765821662256</c:v>
                </c:pt>
                <c:pt idx="104">
                  <c:v>12.899416479585204</c:v>
                </c:pt>
                <c:pt idx="105">
                  <c:v>12.890665211141775</c:v>
                </c:pt>
                <c:pt idx="106">
                  <c:v>12.958004028933253</c:v>
                </c:pt>
                <c:pt idx="107">
                  <c:v>12.82312974975973</c:v>
                </c:pt>
                <c:pt idx="108">
                  <c:v>12.835771455811578</c:v>
                </c:pt>
                <c:pt idx="109">
                  <c:v>12.833782899700786</c:v>
                </c:pt>
                <c:pt idx="110">
                  <c:v>12.944872243119207</c:v>
                </c:pt>
                <c:pt idx="111">
                  <c:v>12.989870292465003</c:v>
                </c:pt>
                <c:pt idx="112">
                  <c:v>13.106182047079162</c:v>
                </c:pt>
                <c:pt idx="113">
                  <c:v>13.116517358422936</c:v>
                </c:pt>
                <c:pt idx="114">
                  <c:v>13.076841296065947</c:v>
                </c:pt>
                <c:pt idx="115">
                  <c:v>13.070402646047851</c:v>
                </c:pt>
                <c:pt idx="116">
                  <c:v>13.264051056839406</c:v>
                </c:pt>
                <c:pt idx="117">
                  <c:v>13.275159211009763</c:v>
                </c:pt>
                <c:pt idx="118">
                  <c:v>13.01347598822535</c:v>
                </c:pt>
                <c:pt idx="119">
                  <c:v>13.014745562254959</c:v>
                </c:pt>
                <c:pt idx="120">
                  <c:v>13.165852726477306</c:v>
                </c:pt>
                <c:pt idx="121">
                  <c:v>13.200804394278281</c:v>
                </c:pt>
                <c:pt idx="122">
                  <c:v>13.156864312582794</c:v>
                </c:pt>
                <c:pt idx="123">
                  <c:v>13.212285477261071</c:v>
                </c:pt>
                <c:pt idx="124">
                  <c:v>13.224248016950598</c:v>
                </c:pt>
                <c:pt idx="125">
                  <c:v>13.203661806013253</c:v>
                </c:pt>
                <c:pt idx="126">
                  <c:v>13.171543240009237</c:v>
                </c:pt>
                <c:pt idx="127">
                  <c:v>12.93444442633675</c:v>
                </c:pt>
                <c:pt idx="128">
                  <c:v>13.050328794935751</c:v>
                </c:pt>
                <c:pt idx="129">
                  <c:v>13.038062981493983</c:v>
                </c:pt>
                <c:pt idx="130">
                  <c:v>12.971107748129567</c:v>
                </c:pt>
                <c:pt idx="131">
                  <c:v>13.010786218868455</c:v>
                </c:pt>
                <c:pt idx="132">
                  <c:v>13.036909265467159</c:v>
                </c:pt>
                <c:pt idx="133">
                  <c:v>13.106276945684556</c:v>
                </c:pt>
                <c:pt idx="134">
                  <c:v>13.116809464261422</c:v>
                </c:pt>
                <c:pt idx="135">
                  <c:v>12.645767411534784</c:v>
                </c:pt>
                <c:pt idx="136">
                  <c:v>12.598156098849655</c:v>
                </c:pt>
                <c:pt idx="137">
                  <c:v>12.565356977705422</c:v>
                </c:pt>
                <c:pt idx="138">
                  <c:v>12.494432934421502</c:v>
                </c:pt>
                <c:pt idx="139">
                  <c:v>12.573506168970768</c:v>
                </c:pt>
                <c:pt idx="140">
                  <c:v>12.811483341349488</c:v>
                </c:pt>
                <c:pt idx="141">
                  <c:v>12.263316131426857</c:v>
                </c:pt>
                <c:pt idx="142">
                  <c:v>12.262900855310429</c:v>
                </c:pt>
                <c:pt idx="143">
                  <c:v>12.258245533154277</c:v>
                </c:pt>
                <c:pt idx="144">
                  <c:v>12.164733895311301</c:v>
                </c:pt>
                <c:pt idx="145">
                  <c:v>12.19332947851397</c:v>
                </c:pt>
                <c:pt idx="146">
                  <c:v>12.192872613109458</c:v>
                </c:pt>
                <c:pt idx="147">
                  <c:v>12.156765342857526</c:v>
                </c:pt>
                <c:pt idx="148">
                  <c:v>11.974152282715863</c:v>
                </c:pt>
                <c:pt idx="149">
                  <c:v>12.272898421355265</c:v>
                </c:pt>
                <c:pt idx="150">
                  <c:v>12.989391877047629</c:v>
                </c:pt>
                <c:pt idx="151">
                  <c:v>12.984408062233477</c:v>
                </c:pt>
                <c:pt idx="152">
                  <c:v>13.034974451794771</c:v>
                </c:pt>
                <c:pt idx="153">
                  <c:v>12.934417085510457</c:v>
                </c:pt>
                <c:pt idx="154">
                  <c:v>13.06237165910072</c:v>
                </c:pt>
                <c:pt idx="155">
                  <c:v>13.133678186703182</c:v>
                </c:pt>
                <c:pt idx="156">
                  <c:v>13.048425844744488</c:v>
                </c:pt>
                <c:pt idx="157">
                  <c:v>13.04519600303626</c:v>
                </c:pt>
                <c:pt idx="158">
                  <c:v>13.43308611170653</c:v>
                </c:pt>
                <c:pt idx="159">
                  <c:v>13.519667436668012</c:v>
                </c:pt>
                <c:pt idx="160">
                  <c:v>13.491444529847286</c:v>
                </c:pt>
                <c:pt idx="161">
                  <c:v>13.649183519559834</c:v>
                </c:pt>
                <c:pt idx="162">
                  <c:v>13.850546619062504</c:v>
                </c:pt>
                <c:pt idx="163">
                  <c:v>14.481364737097998</c:v>
                </c:pt>
                <c:pt idx="164">
                  <c:v>14.608550863930194</c:v>
                </c:pt>
                <c:pt idx="165">
                  <c:v>15.143657142524654</c:v>
                </c:pt>
                <c:pt idx="166">
                  <c:v>15.128273305365758</c:v>
                </c:pt>
                <c:pt idx="167">
                  <c:v>15.163887205724915</c:v>
                </c:pt>
                <c:pt idx="168">
                  <c:v>15.350823933785177</c:v>
                </c:pt>
                <c:pt idx="169">
                  <c:v>15.399118206538526</c:v>
                </c:pt>
                <c:pt idx="170">
                  <c:v>15.382003304201469</c:v>
                </c:pt>
                <c:pt idx="171">
                  <c:v>15.290659258386402</c:v>
                </c:pt>
                <c:pt idx="172">
                  <c:v>15.382394318631487</c:v>
                </c:pt>
                <c:pt idx="173">
                  <c:v>15.374081711383026</c:v>
                </c:pt>
                <c:pt idx="174">
                  <c:v>15.362650280107754</c:v>
                </c:pt>
                <c:pt idx="175">
                  <c:v>15.361726523438774</c:v>
                </c:pt>
                <c:pt idx="176">
                  <c:v>15.334961612203582</c:v>
                </c:pt>
                <c:pt idx="177">
                  <c:v>15.426696755038414</c:v>
                </c:pt>
                <c:pt idx="178">
                  <c:v>15.439814385438385</c:v>
                </c:pt>
                <c:pt idx="179">
                  <c:v>15.362379254868724</c:v>
                </c:pt>
                <c:pt idx="180">
                  <c:v>15.352221062897947</c:v>
                </c:pt>
                <c:pt idx="181">
                  <c:v>15.356743195214346</c:v>
                </c:pt>
                <c:pt idx="182">
                  <c:v>15.510882242955859</c:v>
                </c:pt>
                <c:pt idx="183">
                  <c:v>15.417685986891414</c:v>
                </c:pt>
                <c:pt idx="184">
                  <c:v>15.712415774637645</c:v>
                </c:pt>
                <c:pt idx="185">
                  <c:v>15.802867373285912</c:v>
                </c:pt>
                <c:pt idx="186">
                  <c:v>15.789519721989947</c:v>
                </c:pt>
                <c:pt idx="187">
                  <c:v>15.903589483584701</c:v>
                </c:pt>
                <c:pt idx="188">
                  <c:v>16.071625075369596</c:v>
                </c:pt>
                <c:pt idx="189">
                  <c:v>16.57209080890361</c:v>
                </c:pt>
                <c:pt idx="190">
                  <c:v>16.564443797365232</c:v>
                </c:pt>
                <c:pt idx="191">
                  <c:v>16.526957747781822</c:v>
                </c:pt>
                <c:pt idx="192">
                  <c:v>16.503623596752874</c:v>
                </c:pt>
                <c:pt idx="193">
                  <c:v>16.511787224713228</c:v>
                </c:pt>
                <c:pt idx="194">
                  <c:v>16.533965739555377</c:v>
                </c:pt>
                <c:pt idx="195">
                  <c:v>16.965431139015298</c:v>
                </c:pt>
                <c:pt idx="196">
                  <c:v>17.105603225948478</c:v>
                </c:pt>
                <c:pt idx="197">
                  <c:v>17.265462570112586</c:v>
                </c:pt>
                <c:pt idx="198">
                  <c:v>17.373193305867662</c:v>
                </c:pt>
                <c:pt idx="199">
                  <c:v>17.43733681507139</c:v>
                </c:pt>
                <c:pt idx="200">
                  <c:v>17.554913271077272</c:v>
                </c:pt>
                <c:pt idx="201">
                  <c:v>17.478548705107659</c:v>
                </c:pt>
                <c:pt idx="202">
                  <c:v>17.748327743079241</c:v>
                </c:pt>
                <c:pt idx="203">
                  <c:v>17.971835969810009</c:v>
                </c:pt>
                <c:pt idx="204">
                  <c:v>17.917872089823799</c:v>
                </c:pt>
                <c:pt idx="205">
                  <c:v>17.948232280606778</c:v>
                </c:pt>
                <c:pt idx="206">
                  <c:v>17.934335144934973</c:v>
                </c:pt>
                <c:pt idx="207">
                  <c:v>17.964389911963977</c:v>
                </c:pt>
                <c:pt idx="208">
                  <c:v>18.066333264336485</c:v>
                </c:pt>
                <c:pt idx="209">
                  <c:v>18.100105695837964</c:v>
                </c:pt>
                <c:pt idx="210">
                  <c:v>18.11820353570025</c:v>
                </c:pt>
                <c:pt idx="211">
                  <c:v>18.093413146089908</c:v>
                </c:pt>
                <c:pt idx="212">
                  <c:v>18.141694953815009</c:v>
                </c:pt>
                <c:pt idx="213">
                  <c:v>18.237521921300175</c:v>
                </c:pt>
                <c:pt idx="214">
                  <c:v>18.257759203340289</c:v>
                </c:pt>
                <c:pt idx="215">
                  <c:v>18.296852189685062</c:v>
                </c:pt>
                <c:pt idx="216">
                  <c:v>18.473701953798976</c:v>
                </c:pt>
                <c:pt idx="217">
                  <c:v>18.48422969883643</c:v>
                </c:pt>
                <c:pt idx="218">
                  <c:v>18.395207729219905</c:v>
                </c:pt>
                <c:pt idx="219">
                  <c:v>18.54096883753364</c:v>
                </c:pt>
                <c:pt idx="220">
                  <c:v>18.557488517702073</c:v>
                </c:pt>
                <c:pt idx="221">
                  <c:v>18.596722176011042</c:v>
                </c:pt>
                <c:pt idx="222">
                  <c:v>18.656394476916958</c:v>
                </c:pt>
                <c:pt idx="223">
                  <c:v>18.656324291933746</c:v>
                </c:pt>
                <c:pt idx="224">
                  <c:v>18.634649685944662</c:v>
                </c:pt>
                <c:pt idx="225">
                  <c:v>18.720571019029045</c:v>
                </c:pt>
                <c:pt idx="226">
                  <c:v>18.720281015024725</c:v>
                </c:pt>
                <c:pt idx="227">
                  <c:v>18.721713751432777</c:v>
                </c:pt>
                <c:pt idx="228">
                  <c:v>18.670437544019247</c:v>
                </c:pt>
                <c:pt idx="229">
                  <c:v>18.528475697291125</c:v>
                </c:pt>
                <c:pt idx="230">
                  <c:v>18.528412632583382</c:v>
                </c:pt>
                <c:pt idx="231">
                  <c:v>18.540447133546341</c:v>
                </c:pt>
                <c:pt idx="232">
                  <c:v>18.703013790853063</c:v>
                </c:pt>
                <c:pt idx="233">
                  <c:v>18.648777574902955</c:v>
                </c:pt>
                <c:pt idx="234">
                  <c:v>18.672221054665691</c:v>
                </c:pt>
                <c:pt idx="235">
                  <c:v>18.724450181868395</c:v>
                </c:pt>
                <c:pt idx="236">
                  <c:v>18.714762536271632</c:v>
                </c:pt>
                <c:pt idx="237">
                  <c:v>18.64210714434569</c:v>
                </c:pt>
                <c:pt idx="238">
                  <c:v>18.613180399610044</c:v>
                </c:pt>
                <c:pt idx="239">
                  <c:v>18.556328320219922</c:v>
                </c:pt>
                <c:pt idx="240">
                  <c:v>18.619426973118156</c:v>
                </c:pt>
                <c:pt idx="241">
                  <c:v>18.60671810488461</c:v>
                </c:pt>
                <c:pt idx="242">
                  <c:v>18.638523874550017</c:v>
                </c:pt>
                <c:pt idx="243">
                  <c:v>18.489950888187956</c:v>
                </c:pt>
                <c:pt idx="244">
                  <c:v>18.561034959999994</c:v>
                </c:pt>
                <c:pt idx="245">
                  <c:v>18.559478866497923</c:v>
                </c:pt>
                <c:pt idx="246">
                  <c:v>18.551665718522084</c:v>
                </c:pt>
                <c:pt idx="247">
                  <c:v>18.457265275411121</c:v>
                </c:pt>
                <c:pt idx="248">
                  <c:v>18.431974254103544</c:v>
                </c:pt>
                <c:pt idx="249">
                  <c:v>18.436202998478826</c:v>
                </c:pt>
                <c:pt idx="250">
                  <c:v>18.427741839600877</c:v>
                </c:pt>
                <c:pt idx="251">
                  <c:v>18.402062527663734</c:v>
                </c:pt>
                <c:pt idx="252">
                  <c:v>18.412719530278711</c:v>
                </c:pt>
                <c:pt idx="253">
                  <c:v>18.474715160982512</c:v>
                </c:pt>
                <c:pt idx="254">
                  <c:v>18.579387098191898</c:v>
                </c:pt>
                <c:pt idx="255">
                  <c:v>18.498884504828197</c:v>
                </c:pt>
                <c:pt idx="256">
                  <c:v>18.632127428679958</c:v>
                </c:pt>
                <c:pt idx="257">
                  <c:v>18.628649297468876</c:v>
                </c:pt>
                <c:pt idx="258">
                  <c:v>18.653914759571439</c:v>
                </c:pt>
                <c:pt idx="259">
                  <c:v>18.610733050472518</c:v>
                </c:pt>
                <c:pt idx="260">
                  <c:v>18.540840421481548</c:v>
                </c:pt>
                <c:pt idx="261">
                  <c:v>18.567982181746437</c:v>
                </c:pt>
                <c:pt idx="262">
                  <c:v>18.565731267410367</c:v>
                </c:pt>
                <c:pt idx="263">
                  <c:v>18.590016520063372</c:v>
                </c:pt>
                <c:pt idx="264">
                  <c:v>19.259122755498918</c:v>
                </c:pt>
                <c:pt idx="265">
                  <c:v>19.341026247248486</c:v>
                </c:pt>
                <c:pt idx="266">
                  <c:v>19.29334522886364</c:v>
                </c:pt>
                <c:pt idx="267">
                  <c:v>19.168407001262644</c:v>
                </c:pt>
                <c:pt idx="268">
                  <c:v>19.184885587466205</c:v>
                </c:pt>
                <c:pt idx="269">
                  <c:v>19.276566244257111</c:v>
                </c:pt>
                <c:pt idx="270">
                  <c:v>19.278563377927995</c:v>
                </c:pt>
                <c:pt idx="271">
                  <c:v>19.253297997402672</c:v>
                </c:pt>
                <c:pt idx="272">
                  <c:v>19.234982612409208</c:v>
                </c:pt>
                <c:pt idx="273">
                  <c:v>19.350332055335677</c:v>
                </c:pt>
                <c:pt idx="274">
                  <c:v>19.389024107371128</c:v>
                </c:pt>
                <c:pt idx="275">
                  <c:v>19.324685168911721</c:v>
                </c:pt>
                <c:pt idx="276">
                  <c:v>19.258403187273768</c:v>
                </c:pt>
                <c:pt idx="277">
                  <c:v>18.797546206435687</c:v>
                </c:pt>
                <c:pt idx="278">
                  <c:v>18.99269002784991</c:v>
                </c:pt>
                <c:pt idx="279">
                  <c:v>18.944766409800366</c:v>
                </c:pt>
                <c:pt idx="280">
                  <c:v>18.96623380979333</c:v>
                </c:pt>
                <c:pt idx="281">
                  <c:v>19.214396714972445</c:v>
                </c:pt>
                <c:pt idx="282">
                  <c:v>19.200527243369674</c:v>
                </c:pt>
                <c:pt idx="283">
                  <c:v>19.247128118351085</c:v>
                </c:pt>
                <c:pt idx="284">
                  <c:v>19.334315363832221</c:v>
                </c:pt>
                <c:pt idx="285">
                  <c:v>19.153724339075982</c:v>
                </c:pt>
                <c:pt idx="286">
                  <c:v>19.053864443721157</c:v>
                </c:pt>
                <c:pt idx="287">
                  <c:v>19.122039122372186</c:v>
                </c:pt>
                <c:pt idx="288">
                  <c:v>18.901302966237104</c:v>
                </c:pt>
                <c:pt idx="289">
                  <c:v>18.755592855732722</c:v>
                </c:pt>
                <c:pt idx="290">
                  <c:v>18.263553786876312</c:v>
                </c:pt>
                <c:pt idx="291">
                  <c:v>18.231419152714157</c:v>
                </c:pt>
                <c:pt idx="292">
                  <c:v>17.784019858987207</c:v>
                </c:pt>
                <c:pt idx="293">
                  <c:v>17.785842423982874</c:v>
                </c:pt>
                <c:pt idx="294">
                  <c:v>17.789814379192212</c:v>
                </c:pt>
                <c:pt idx="295">
                  <c:v>17.630443100090108</c:v>
                </c:pt>
                <c:pt idx="296">
                  <c:v>17.771282309125453</c:v>
                </c:pt>
                <c:pt idx="297">
                  <c:v>17.770965534841906</c:v>
                </c:pt>
                <c:pt idx="298">
                  <c:v>17.762123986912766</c:v>
                </c:pt>
                <c:pt idx="299">
                  <c:v>17.681662443830586</c:v>
                </c:pt>
                <c:pt idx="300">
                  <c:v>17.650359016045694</c:v>
                </c:pt>
                <c:pt idx="301">
                  <c:v>17.668600191013084</c:v>
                </c:pt>
                <c:pt idx="302">
                  <c:v>17.750989442017616</c:v>
                </c:pt>
                <c:pt idx="303">
                  <c:v>17.743326972887992</c:v>
                </c:pt>
                <c:pt idx="304">
                  <c:v>17.659859125238462</c:v>
                </c:pt>
                <c:pt idx="305">
                  <c:v>17.65016193608373</c:v>
                </c:pt>
                <c:pt idx="306">
                  <c:v>17.771801149874474</c:v>
                </c:pt>
                <c:pt idx="307">
                  <c:v>17.77536562135851</c:v>
                </c:pt>
                <c:pt idx="308">
                  <c:v>17.760481648749167</c:v>
                </c:pt>
                <c:pt idx="309">
                  <c:v>17.613009094756311</c:v>
                </c:pt>
                <c:pt idx="310">
                  <c:v>17.636005350400755</c:v>
                </c:pt>
                <c:pt idx="311">
                  <c:v>17.535049551164246</c:v>
                </c:pt>
                <c:pt idx="312">
                  <c:v>17.456403009815698</c:v>
                </c:pt>
                <c:pt idx="313">
                  <c:v>17.393734886416908</c:v>
                </c:pt>
                <c:pt idx="314">
                  <c:v>17.352187190449072</c:v>
                </c:pt>
                <c:pt idx="315">
                  <c:v>17.465800382930336</c:v>
                </c:pt>
                <c:pt idx="316">
                  <c:v>16.989281445651834</c:v>
                </c:pt>
                <c:pt idx="317">
                  <c:v>16.991676097101585</c:v>
                </c:pt>
                <c:pt idx="318">
                  <c:v>16.984905126305058</c:v>
                </c:pt>
                <c:pt idx="319">
                  <c:v>17.020053908639852</c:v>
                </c:pt>
                <c:pt idx="320">
                  <c:v>17.119646835798513</c:v>
                </c:pt>
                <c:pt idx="321">
                  <c:v>17.096795182606169</c:v>
                </c:pt>
                <c:pt idx="322">
                  <c:v>16.745703158755191</c:v>
                </c:pt>
                <c:pt idx="323">
                  <c:v>16.632227353083024</c:v>
                </c:pt>
                <c:pt idx="324">
                  <c:v>16.468728151858652</c:v>
                </c:pt>
                <c:pt idx="325">
                  <c:v>16.495661881449823</c:v>
                </c:pt>
                <c:pt idx="326">
                  <c:v>16.459326993526442</c:v>
                </c:pt>
                <c:pt idx="327">
                  <c:v>16.349887208847484</c:v>
                </c:pt>
                <c:pt idx="328">
                  <c:v>16.424204841034921</c:v>
                </c:pt>
                <c:pt idx="329">
                  <c:v>16.139839519254771</c:v>
                </c:pt>
                <c:pt idx="330">
                  <c:v>15.844180476043512</c:v>
                </c:pt>
                <c:pt idx="331">
                  <c:v>15.815000867763587</c:v>
                </c:pt>
                <c:pt idx="332">
                  <c:v>15.831678490544629</c:v>
                </c:pt>
                <c:pt idx="333">
                  <c:v>15.831537787173215</c:v>
                </c:pt>
                <c:pt idx="334">
                  <c:v>15.921301247596373</c:v>
                </c:pt>
                <c:pt idx="335">
                  <c:v>15.733997925870696</c:v>
                </c:pt>
                <c:pt idx="336">
                  <c:v>15.787881245822891</c:v>
                </c:pt>
                <c:pt idx="337">
                  <c:v>15.755156737077384</c:v>
                </c:pt>
                <c:pt idx="338">
                  <c:v>15.755476683326702</c:v>
                </c:pt>
                <c:pt idx="339">
                  <c:v>15.695379193387479</c:v>
                </c:pt>
                <c:pt idx="340">
                  <c:v>15.573027505557141</c:v>
                </c:pt>
                <c:pt idx="341">
                  <c:v>15.530026775832392</c:v>
                </c:pt>
                <c:pt idx="342">
                  <c:v>15.571924806887145</c:v>
                </c:pt>
                <c:pt idx="343">
                  <c:v>15.611600378552451</c:v>
                </c:pt>
                <c:pt idx="344">
                  <c:v>15.598832422736164</c:v>
                </c:pt>
                <c:pt idx="345">
                  <c:v>15.469153078377859</c:v>
                </c:pt>
                <c:pt idx="346">
                  <c:v>15.298971299936168</c:v>
                </c:pt>
                <c:pt idx="347">
                  <c:v>15.340418889611426</c:v>
                </c:pt>
                <c:pt idx="348">
                  <c:v>15.292612567418926</c:v>
                </c:pt>
                <c:pt idx="349">
                  <c:v>15.21865387262833</c:v>
                </c:pt>
                <c:pt idx="350">
                  <c:v>15.263017282271365</c:v>
                </c:pt>
                <c:pt idx="351">
                  <c:v>15.234266498164059</c:v>
                </c:pt>
                <c:pt idx="352">
                  <c:v>15.134717950961592</c:v>
                </c:pt>
                <c:pt idx="353">
                  <c:v>15.161241051896182</c:v>
                </c:pt>
                <c:pt idx="354">
                  <c:v>15.246198328446845</c:v>
                </c:pt>
                <c:pt idx="355">
                  <c:v>15.236322771614997</c:v>
                </c:pt>
                <c:pt idx="356">
                  <c:v>15.297008131022288</c:v>
                </c:pt>
                <c:pt idx="357">
                  <c:v>15.332656666695346</c:v>
                </c:pt>
                <c:pt idx="358">
                  <c:v>15.330981401177421</c:v>
                </c:pt>
                <c:pt idx="359">
                  <c:v>15.113834318512573</c:v>
                </c:pt>
                <c:pt idx="360">
                  <c:v>15.122591400611007</c:v>
                </c:pt>
                <c:pt idx="361">
                  <c:v>15.100379218223095</c:v>
                </c:pt>
                <c:pt idx="362">
                  <c:v>15.1022511561361</c:v>
                </c:pt>
                <c:pt idx="363">
                  <c:v>15.101250038037373</c:v>
                </c:pt>
                <c:pt idx="364">
                  <c:v>15.118844048210528</c:v>
                </c:pt>
                <c:pt idx="365">
                  <c:v>15.200190627874074</c:v>
                </c:pt>
                <c:pt idx="366">
                  <c:v>15.167689464769598</c:v>
                </c:pt>
                <c:pt idx="367">
                  <c:v>15.180892780072636</c:v>
                </c:pt>
                <c:pt idx="368">
                  <c:v>15.197721647295035</c:v>
                </c:pt>
                <c:pt idx="369">
                  <c:v>15.169607728232034</c:v>
                </c:pt>
                <c:pt idx="370">
                  <c:v>15.22262991834071</c:v>
                </c:pt>
                <c:pt idx="371">
                  <c:v>15.123275762882688</c:v>
                </c:pt>
                <c:pt idx="372">
                  <c:v>15.148530228389856</c:v>
                </c:pt>
                <c:pt idx="373">
                  <c:v>15.366262642197304</c:v>
                </c:pt>
                <c:pt idx="374">
                  <c:v>15.350804486109567</c:v>
                </c:pt>
                <c:pt idx="375">
                  <c:v>15.334540090001791</c:v>
                </c:pt>
                <c:pt idx="376">
                  <c:v>15.366251408609816</c:v>
                </c:pt>
                <c:pt idx="377">
                  <c:v>15.37618194703923</c:v>
                </c:pt>
                <c:pt idx="378">
                  <c:v>15.586332559234037</c:v>
                </c:pt>
                <c:pt idx="379">
                  <c:v>15.573890897546045</c:v>
                </c:pt>
                <c:pt idx="380">
                  <c:v>15.567302190794594</c:v>
                </c:pt>
                <c:pt idx="381">
                  <c:v>15.442915567359726</c:v>
                </c:pt>
                <c:pt idx="382">
                  <c:v>15.506087618144271</c:v>
                </c:pt>
                <c:pt idx="383">
                  <c:v>15.32259437280028</c:v>
                </c:pt>
                <c:pt idx="384">
                  <c:v>15.321305617254236</c:v>
                </c:pt>
                <c:pt idx="385">
                  <c:v>15.250462615514762</c:v>
                </c:pt>
                <c:pt idx="386">
                  <c:v>15.237769152081166</c:v>
                </c:pt>
                <c:pt idx="387">
                  <c:v>15.255253910723813</c:v>
                </c:pt>
                <c:pt idx="388">
                  <c:v>15.208284692227398</c:v>
                </c:pt>
                <c:pt idx="389">
                  <c:v>15.198516550218788</c:v>
                </c:pt>
                <c:pt idx="390">
                  <c:v>15.237763604432327</c:v>
                </c:pt>
                <c:pt idx="391">
                  <c:v>14.332138454798191</c:v>
                </c:pt>
                <c:pt idx="392">
                  <c:v>14.223613812097874</c:v>
                </c:pt>
                <c:pt idx="393">
                  <c:v>14.27290893210697</c:v>
                </c:pt>
                <c:pt idx="394">
                  <c:v>14.226873224794806</c:v>
                </c:pt>
                <c:pt idx="395">
                  <c:v>14.229705966516661</c:v>
                </c:pt>
                <c:pt idx="396">
                  <c:v>14.095793669427348</c:v>
                </c:pt>
                <c:pt idx="397">
                  <c:v>14.109302463430298</c:v>
                </c:pt>
                <c:pt idx="398">
                  <c:v>14.169347446309724</c:v>
                </c:pt>
                <c:pt idx="399">
                  <c:v>14.175046316963128</c:v>
                </c:pt>
                <c:pt idx="400">
                  <c:v>14.01740831545743</c:v>
                </c:pt>
                <c:pt idx="401">
                  <c:v>13.961603556431157</c:v>
                </c:pt>
                <c:pt idx="402">
                  <c:v>13.978550696380651</c:v>
                </c:pt>
                <c:pt idx="403">
                  <c:v>13.957956706704531</c:v>
                </c:pt>
                <c:pt idx="404">
                  <c:v>13.907762887498611</c:v>
                </c:pt>
                <c:pt idx="405">
                  <c:v>13.646453358032787</c:v>
                </c:pt>
                <c:pt idx="406">
                  <c:v>13.656230075498668</c:v>
                </c:pt>
                <c:pt idx="407">
                  <c:v>13.614173299798033</c:v>
                </c:pt>
                <c:pt idx="408">
                  <c:v>13.144258286853974</c:v>
                </c:pt>
                <c:pt idx="409">
                  <c:v>13.090759962159456</c:v>
                </c:pt>
                <c:pt idx="410">
                  <c:v>13.021768720517498</c:v>
                </c:pt>
                <c:pt idx="411">
                  <c:v>12.961691389249507</c:v>
                </c:pt>
                <c:pt idx="412">
                  <c:v>13.265949209076933</c:v>
                </c:pt>
                <c:pt idx="413">
                  <c:v>13.311683941920707</c:v>
                </c:pt>
                <c:pt idx="414">
                  <c:v>13.834185034944829</c:v>
                </c:pt>
                <c:pt idx="415">
                  <c:v>13.836627316728197</c:v>
                </c:pt>
                <c:pt idx="416">
                  <c:v>13.872006912410775</c:v>
                </c:pt>
                <c:pt idx="417">
                  <c:v>13.858508271538447</c:v>
                </c:pt>
                <c:pt idx="418">
                  <c:v>13.75337059070231</c:v>
                </c:pt>
                <c:pt idx="419">
                  <c:v>13.680210136157289</c:v>
                </c:pt>
                <c:pt idx="420">
                  <c:v>13.677904338841596</c:v>
                </c:pt>
                <c:pt idx="421">
                  <c:v>13.620453895540418</c:v>
                </c:pt>
                <c:pt idx="422">
                  <c:v>13.664519022142718</c:v>
                </c:pt>
                <c:pt idx="423">
                  <c:v>13.396347062004367</c:v>
                </c:pt>
                <c:pt idx="424">
                  <c:v>13.398149262969373</c:v>
                </c:pt>
                <c:pt idx="425">
                  <c:v>13.397798964237055</c:v>
                </c:pt>
                <c:pt idx="426">
                  <c:v>13.394291110772585</c:v>
                </c:pt>
                <c:pt idx="427">
                  <c:v>13.453590709782661</c:v>
                </c:pt>
                <c:pt idx="428">
                  <c:v>13.40851096080927</c:v>
                </c:pt>
                <c:pt idx="429">
                  <c:v>13.322302767651589</c:v>
                </c:pt>
                <c:pt idx="430">
                  <c:v>13.387299772997061</c:v>
                </c:pt>
                <c:pt idx="431">
                  <c:v>13.411539179992364</c:v>
                </c:pt>
                <c:pt idx="432">
                  <c:v>13.400134326961421</c:v>
                </c:pt>
                <c:pt idx="433">
                  <c:v>13.242273314622356</c:v>
                </c:pt>
                <c:pt idx="434">
                  <c:v>13.234271326496458</c:v>
                </c:pt>
                <c:pt idx="435">
                  <c:v>13.224822532952448</c:v>
                </c:pt>
                <c:pt idx="436">
                  <c:v>13.240531828738501</c:v>
                </c:pt>
                <c:pt idx="437">
                  <c:v>13.225950109419383</c:v>
                </c:pt>
                <c:pt idx="438">
                  <c:v>12.999173724000082</c:v>
                </c:pt>
                <c:pt idx="439">
                  <c:v>12.995023897022307</c:v>
                </c:pt>
                <c:pt idx="440">
                  <c:v>12.996734183436487</c:v>
                </c:pt>
                <c:pt idx="441">
                  <c:v>12.931196870769076</c:v>
                </c:pt>
                <c:pt idx="442">
                  <c:v>12.564780232923287</c:v>
                </c:pt>
                <c:pt idx="443">
                  <c:v>12.567709595776694</c:v>
                </c:pt>
                <c:pt idx="444">
                  <c:v>12.640541621908508</c:v>
                </c:pt>
                <c:pt idx="445">
                  <c:v>12.588259113765025</c:v>
                </c:pt>
                <c:pt idx="446">
                  <c:v>12.543958182105227</c:v>
                </c:pt>
                <c:pt idx="447">
                  <c:v>12.403594566342431</c:v>
                </c:pt>
                <c:pt idx="448">
                  <c:v>12.486850902745315</c:v>
                </c:pt>
                <c:pt idx="449">
                  <c:v>12.451134765319823</c:v>
                </c:pt>
                <c:pt idx="450">
                  <c:v>12.412506673243723</c:v>
                </c:pt>
                <c:pt idx="451">
                  <c:v>12.546561108085605</c:v>
                </c:pt>
                <c:pt idx="452">
                  <c:v>12.431275910424896</c:v>
                </c:pt>
                <c:pt idx="453">
                  <c:v>12.405360817065343</c:v>
                </c:pt>
                <c:pt idx="454">
                  <c:v>12.388290435151287</c:v>
                </c:pt>
                <c:pt idx="455">
                  <c:v>12.291143171061996</c:v>
                </c:pt>
                <c:pt idx="456">
                  <c:v>12.26498582085588</c:v>
                </c:pt>
                <c:pt idx="457">
                  <c:v>12.287226533889005</c:v>
                </c:pt>
                <c:pt idx="458">
                  <c:v>12.281699410028697</c:v>
                </c:pt>
                <c:pt idx="459">
                  <c:v>12.257371539049881</c:v>
                </c:pt>
                <c:pt idx="460">
                  <c:v>12.261259849715762</c:v>
                </c:pt>
                <c:pt idx="461">
                  <c:v>12.250006572630785</c:v>
                </c:pt>
                <c:pt idx="462">
                  <c:v>12.254159658076267</c:v>
                </c:pt>
                <c:pt idx="463">
                  <c:v>12.124505810637622</c:v>
                </c:pt>
                <c:pt idx="464">
                  <c:v>12.12559959522823</c:v>
                </c:pt>
                <c:pt idx="465">
                  <c:v>12.132033963258181</c:v>
                </c:pt>
                <c:pt idx="466">
                  <c:v>12.134930152006138</c:v>
                </c:pt>
                <c:pt idx="467">
                  <c:v>12.10438968192488</c:v>
                </c:pt>
                <c:pt idx="468">
                  <c:v>12.104852473017937</c:v>
                </c:pt>
                <c:pt idx="469">
                  <c:v>12.052247309292364</c:v>
                </c:pt>
                <c:pt idx="470">
                  <c:v>11.725283927009992</c:v>
                </c:pt>
                <c:pt idx="471">
                  <c:v>11.719283032527763</c:v>
                </c:pt>
                <c:pt idx="472">
                  <c:v>11.629268942343318</c:v>
                </c:pt>
                <c:pt idx="473">
                  <c:v>11.572958819370758</c:v>
                </c:pt>
                <c:pt idx="474">
                  <c:v>11.490165412779026</c:v>
                </c:pt>
                <c:pt idx="475">
                  <c:v>12.645596204121064</c:v>
                </c:pt>
                <c:pt idx="476">
                  <c:v>12.682444889190183</c:v>
                </c:pt>
                <c:pt idx="477">
                  <c:v>12.811831511142884</c:v>
                </c:pt>
                <c:pt idx="478">
                  <c:v>12.812237498863047</c:v>
                </c:pt>
                <c:pt idx="479">
                  <c:v>12.816582541209961</c:v>
                </c:pt>
                <c:pt idx="480">
                  <c:v>12.865265062523099</c:v>
                </c:pt>
                <c:pt idx="481">
                  <c:v>12.76120454536597</c:v>
                </c:pt>
                <c:pt idx="482">
                  <c:v>12.795337834479545</c:v>
                </c:pt>
                <c:pt idx="483">
                  <c:v>12.713931516973719</c:v>
                </c:pt>
                <c:pt idx="484">
                  <c:v>12.680657123471963</c:v>
                </c:pt>
                <c:pt idx="485">
                  <c:v>12.874069541832506</c:v>
                </c:pt>
                <c:pt idx="486">
                  <c:v>12.874577877961629</c:v>
                </c:pt>
                <c:pt idx="487">
                  <c:v>12.842128680557799</c:v>
                </c:pt>
                <c:pt idx="488">
                  <c:v>12.869964379953805</c:v>
                </c:pt>
                <c:pt idx="489">
                  <c:v>12.791134139143473</c:v>
                </c:pt>
                <c:pt idx="490">
                  <c:v>12.790954876850638</c:v>
                </c:pt>
                <c:pt idx="491">
                  <c:v>12.758160498804097</c:v>
                </c:pt>
                <c:pt idx="492">
                  <c:v>12.651792763894514</c:v>
                </c:pt>
                <c:pt idx="493">
                  <c:v>12.727822026673142</c:v>
                </c:pt>
                <c:pt idx="494">
                  <c:v>12.654810979985687</c:v>
                </c:pt>
                <c:pt idx="495">
                  <c:v>12.629315651721651</c:v>
                </c:pt>
                <c:pt idx="496">
                  <c:v>12.632197353959853</c:v>
                </c:pt>
                <c:pt idx="497">
                  <c:v>12.566433656512771</c:v>
                </c:pt>
                <c:pt idx="498">
                  <c:v>12.570834316589814</c:v>
                </c:pt>
                <c:pt idx="499">
                  <c:v>12.650216919999277</c:v>
                </c:pt>
                <c:pt idx="500">
                  <c:v>12.879695484160308</c:v>
                </c:pt>
                <c:pt idx="501">
                  <c:v>12.910172619143466</c:v>
                </c:pt>
                <c:pt idx="502">
                  <c:v>13.050456082280101</c:v>
                </c:pt>
                <c:pt idx="503">
                  <c:v>13.019026450049431</c:v>
                </c:pt>
                <c:pt idx="504">
                  <c:v>13.301999646775256</c:v>
                </c:pt>
                <c:pt idx="505">
                  <c:v>13.070690181049674</c:v>
                </c:pt>
                <c:pt idx="506">
                  <c:v>13.06972738077172</c:v>
                </c:pt>
                <c:pt idx="507">
                  <c:v>12.995082661368041</c:v>
                </c:pt>
                <c:pt idx="508">
                  <c:v>13.000364220255687</c:v>
                </c:pt>
                <c:pt idx="509">
                  <c:v>12.920121608425243</c:v>
                </c:pt>
                <c:pt idx="510">
                  <c:v>12.903986853821579</c:v>
                </c:pt>
                <c:pt idx="511">
                  <c:v>12.904303027498756</c:v>
                </c:pt>
                <c:pt idx="512">
                  <c:v>12.924252331789107</c:v>
                </c:pt>
                <c:pt idx="513">
                  <c:v>12.86844029549116</c:v>
                </c:pt>
                <c:pt idx="514">
                  <c:v>13.009730233150741</c:v>
                </c:pt>
                <c:pt idx="515">
                  <c:v>13.006383369146532</c:v>
                </c:pt>
                <c:pt idx="516">
                  <c:v>13.034412119719358</c:v>
                </c:pt>
                <c:pt idx="517">
                  <c:v>12.943904128263176</c:v>
                </c:pt>
                <c:pt idx="518">
                  <c:v>12.964755780230089</c:v>
                </c:pt>
                <c:pt idx="519">
                  <c:v>13.017567838612665</c:v>
                </c:pt>
                <c:pt idx="520">
                  <c:v>13.088540438089913</c:v>
                </c:pt>
                <c:pt idx="521">
                  <c:v>13.129651200094827</c:v>
                </c:pt>
                <c:pt idx="522">
                  <c:v>13.102290594418475</c:v>
                </c:pt>
                <c:pt idx="523">
                  <c:v>13.103352797319651</c:v>
                </c:pt>
                <c:pt idx="524">
                  <c:v>13.077460127813351</c:v>
                </c:pt>
                <c:pt idx="525">
                  <c:v>13.108721785421345</c:v>
                </c:pt>
                <c:pt idx="526">
                  <c:v>13.109744468947667</c:v>
                </c:pt>
                <c:pt idx="527">
                  <c:v>13.14397925591406</c:v>
                </c:pt>
                <c:pt idx="528">
                  <c:v>13.146527077304388</c:v>
                </c:pt>
                <c:pt idx="529">
                  <c:v>13.207452145177943</c:v>
                </c:pt>
                <c:pt idx="530">
                  <c:v>13.050293945861876</c:v>
                </c:pt>
                <c:pt idx="531">
                  <c:v>13.050277589744466</c:v>
                </c:pt>
                <c:pt idx="532">
                  <c:v>13.076175181608688</c:v>
                </c:pt>
                <c:pt idx="533">
                  <c:v>13.083936033740207</c:v>
                </c:pt>
                <c:pt idx="534">
                  <c:v>13.079798183304591</c:v>
                </c:pt>
                <c:pt idx="535">
                  <c:v>13.117253359401717</c:v>
                </c:pt>
                <c:pt idx="536">
                  <c:v>13.169239907336591</c:v>
                </c:pt>
                <c:pt idx="537">
                  <c:v>13.174148264248894</c:v>
                </c:pt>
                <c:pt idx="538">
                  <c:v>13.220635553953974</c:v>
                </c:pt>
                <c:pt idx="539">
                  <c:v>12.782785277233755</c:v>
                </c:pt>
                <c:pt idx="540">
                  <c:v>12.882069873404111</c:v>
                </c:pt>
                <c:pt idx="541">
                  <c:v>12.239055681386677</c:v>
                </c:pt>
                <c:pt idx="542">
                  <c:v>12.23952919411524</c:v>
                </c:pt>
                <c:pt idx="543">
                  <c:v>12.21266649480636</c:v>
                </c:pt>
                <c:pt idx="544">
                  <c:v>12.327359050348011</c:v>
                </c:pt>
                <c:pt idx="545">
                  <c:v>12.334591888004288</c:v>
                </c:pt>
                <c:pt idx="546">
                  <c:v>12.273945281372004</c:v>
                </c:pt>
                <c:pt idx="547">
                  <c:v>12.274095290136557</c:v>
                </c:pt>
                <c:pt idx="548">
                  <c:v>12.269219959678852</c:v>
                </c:pt>
                <c:pt idx="549">
                  <c:v>12.272444118650034</c:v>
                </c:pt>
                <c:pt idx="550">
                  <c:v>12.286110380629481</c:v>
                </c:pt>
                <c:pt idx="551">
                  <c:v>12.303684761729084</c:v>
                </c:pt>
                <c:pt idx="552">
                  <c:v>12.306627800869576</c:v>
                </c:pt>
                <c:pt idx="553">
                  <c:v>12.319070486271084</c:v>
                </c:pt>
                <c:pt idx="554">
                  <c:v>12.271831752974217</c:v>
                </c:pt>
                <c:pt idx="555">
                  <c:v>12.2703781745328</c:v>
                </c:pt>
                <c:pt idx="556">
                  <c:v>12.261586304821785</c:v>
                </c:pt>
                <c:pt idx="557">
                  <c:v>12.185358641588234</c:v>
                </c:pt>
                <c:pt idx="558">
                  <c:v>12.209002687603119</c:v>
                </c:pt>
                <c:pt idx="559">
                  <c:v>12.209476470332872</c:v>
                </c:pt>
                <c:pt idx="560">
                  <c:v>12.200114324212937</c:v>
                </c:pt>
                <c:pt idx="561">
                  <c:v>12.208986619244406</c:v>
                </c:pt>
                <c:pt idx="562">
                  <c:v>12.217698092911061</c:v>
                </c:pt>
                <c:pt idx="563">
                  <c:v>12.200932668402091</c:v>
                </c:pt>
                <c:pt idx="564">
                  <c:v>12.192443054305095</c:v>
                </c:pt>
                <c:pt idx="565">
                  <c:v>12.189233601724299</c:v>
                </c:pt>
                <c:pt idx="566">
                  <c:v>12.283169686168293</c:v>
                </c:pt>
                <c:pt idx="567">
                  <c:v>12.282518642689247</c:v>
                </c:pt>
                <c:pt idx="568">
                  <c:v>12.26391778204707</c:v>
                </c:pt>
                <c:pt idx="569">
                  <c:v>12.25564049899727</c:v>
                </c:pt>
                <c:pt idx="570">
                  <c:v>12.321072850389889</c:v>
                </c:pt>
                <c:pt idx="571">
                  <c:v>12.248036568750621</c:v>
                </c:pt>
                <c:pt idx="572">
                  <c:v>12.272176274917749</c:v>
                </c:pt>
                <c:pt idx="573">
                  <c:v>12.539248426485436</c:v>
                </c:pt>
                <c:pt idx="574">
                  <c:v>12.59614821756</c:v>
                </c:pt>
                <c:pt idx="575">
                  <c:v>12.702584463856025</c:v>
                </c:pt>
                <c:pt idx="576">
                  <c:v>12.690075010638372</c:v>
                </c:pt>
                <c:pt idx="577">
                  <c:v>12.701095611986457</c:v>
                </c:pt>
                <c:pt idx="578">
                  <c:v>12.753798102856603</c:v>
                </c:pt>
                <c:pt idx="579">
                  <c:v>12.715760157724725</c:v>
                </c:pt>
                <c:pt idx="580">
                  <c:v>12.699541771668773</c:v>
                </c:pt>
                <c:pt idx="581">
                  <c:v>12.853702578945752</c:v>
                </c:pt>
                <c:pt idx="582">
                  <c:v>12.852024137946911</c:v>
                </c:pt>
                <c:pt idx="583">
                  <c:v>12.821544696283782</c:v>
                </c:pt>
                <c:pt idx="584">
                  <c:v>12.811587304721945</c:v>
                </c:pt>
                <c:pt idx="585">
                  <c:v>12.842469928798506</c:v>
                </c:pt>
                <c:pt idx="586">
                  <c:v>12.800818878741058</c:v>
                </c:pt>
                <c:pt idx="587">
                  <c:v>12.7988507288853</c:v>
                </c:pt>
                <c:pt idx="588">
                  <c:v>12.68944681516229</c:v>
                </c:pt>
                <c:pt idx="589">
                  <c:v>12.709226855616079</c:v>
                </c:pt>
                <c:pt idx="590">
                  <c:v>12.72499465831585</c:v>
                </c:pt>
                <c:pt idx="591">
                  <c:v>12.811373393015199</c:v>
                </c:pt>
                <c:pt idx="592">
                  <c:v>12.804878293124155</c:v>
                </c:pt>
                <c:pt idx="593">
                  <c:v>12.799335868912323</c:v>
                </c:pt>
                <c:pt idx="594">
                  <c:v>12.790587302326026</c:v>
                </c:pt>
                <c:pt idx="595">
                  <c:v>12.782545710554677</c:v>
                </c:pt>
                <c:pt idx="596">
                  <c:v>12.737388427824159</c:v>
                </c:pt>
                <c:pt idx="597">
                  <c:v>12.755762281253769</c:v>
                </c:pt>
                <c:pt idx="598">
                  <c:v>12.755608937837437</c:v>
                </c:pt>
                <c:pt idx="599">
                  <c:v>12.739589033190729</c:v>
                </c:pt>
                <c:pt idx="600">
                  <c:v>12.780548083203755</c:v>
                </c:pt>
                <c:pt idx="601">
                  <c:v>12.814495766318792</c:v>
                </c:pt>
                <c:pt idx="602">
                  <c:v>11.738772948048833</c:v>
                </c:pt>
                <c:pt idx="603">
                  <c:v>11.703641621439214</c:v>
                </c:pt>
                <c:pt idx="604">
                  <c:v>11.54271473175692</c:v>
                </c:pt>
                <c:pt idx="605">
                  <c:v>11.548183110887743</c:v>
                </c:pt>
                <c:pt idx="606">
                  <c:v>11.568786810143576</c:v>
                </c:pt>
                <c:pt idx="607">
                  <c:v>11.478108078037746</c:v>
                </c:pt>
                <c:pt idx="608">
                  <c:v>11.580036864531333</c:v>
                </c:pt>
                <c:pt idx="609">
                  <c:v>11.547719405244687</c:v>
                </c:pt>
                <c:pt idx="610">
                  <c:v>11.554645703780974</c:v>
                </c:pt>
                <c:pt idx="611">
                  <c:v>11.616312594504411</c:v>
                </c:pt>
                <c:pt idx="612">
                  <c:v>11.389444583837284</c:v>
                </c:pt>
                <c:pt idx="613">
                  <c:v>11.397367825300202</c:v>
                </c:pt>
                <c:pt idx="614">
                  <c:v>11.392797610050856</c:v>
                </c:pt>
                <c:pt idx="615">
                  <c:v>11.348660833786441</c:v>
                </c:pt>
                <c:pt idx="616">
                  <c:v>11.387348877385342</c:v>
                </c:pt>
                <c:pt idx="617">
                  <c:v>11.424635367664505</c:v>
                </c:pt>
                <c:pt idx="618">
                  <c:v>11.440918187546124</c:v>
                </c:pt>
                <c:pt idx="619">
                  <c:v>11.443311126417333</c:v>
                </c:pt>
                <c:pt idx="620">
                  <c:v>11.354195166182127</c:v>
                </c:pt>
                <c:pt idx="621">
                  <c:v>11.32324331105486</c:v>
                </c:pt>
                <c:pt idx="622">
                  <c:v>11.519765455146178</c:v>
                </c:pt>
                <c:pt idx="623">
                  <c:v>11.511372674234217</c:v>
                </c:pt>
                <c:pt idx="624">
                  <c:v>11.547633793030364</c:v>
                </c:pt>
                <c:pt idx="625">
                  <c:v>11.542559793677967</c:v>
                </c:pt>
                <c:pt idx="626">
                  <c:v>11.424114361458265</c:v>
                </c:pt>
                <c:pt idx="627">
                  <c:v>10.863310046143997</c:v>
                </c:pt>
                <c:pt idx="628">
                  <c:v>10.829457963597395</c:v>
                </c:pt>
                <c:pt idx="629">
                  <c:v>10.654573806524423</c:v>
                </c:pt>
                <c:pt idx="630">
                  <c:v>10.810535434639023</c:v>
                </c:pt>
                <c:pt idx="631">
                  <c:v>10.39132952758083</c:v>
                </c:pt>
                <c:pt idx="632">
                  <c:v>10.498372782648842</c:v>
                </c:pt>
                <c:pt idx="633">
                  <c:v>10.505142095352403</c:v>
                </c:pt>
                <c:pt idx="634">
                  <c:v>10.50554262586177</c:v>
                </c:pt>
                <c:pt idx="635">
                  <c:v>10.618164231548702</c:v>
                </c:pt>
                <c:pt idx="636">
                  <c:v>10.623528395797317</c:v>
                </c:pt>
                <c:pt idx="637">
                  <c:v>10.707302124762757</c:v>
                </c:pt>
                <c:pt idx="638">
                  <c:v>10.706843129890375</c:v>
                </c:pt>
                <c:pt idx="639">
                  <c:v>10.673053018328694</c:v>
                </c:pt>
                <c:pt idx="640">
                  <c:v>10.712682613002444</c:v>
                </c:pt>
                <c:pt idx="641">
                  <c:v>10.512450794581586</c:v>
                </c:pt>
                <c:pt idx="642">
                  <c:v>10.512924534622512</c:v>
                </c:pt>
                <c:pt idx="643">
                  <c:v>10.497634159520908</c:v>
                </c:pt>
                <c:pt idx="644">
                  <c:v>10.514761023943754</c:v>
                </c:pt>
                <c:pt idx="645">
                  <c:v>10.480488256247334</c:v>
                </c:pt>
                <c:pt idx="646">
                  <c:v>10.44840463263205</c:v>
                </c:pt>
                <c:pt idx="647">
                  <c:v>10.286812771103984</c:v>
                </c:pt>
                <c:pt idx="648">
                  <c:v>10.231466692527571</c:v>
                </c:pt>
                <c:pt idx="649">
                  <c:v>10.229948503701353</c:v>
                </c:pt>
                <c:pt idx="650">
                  <c:v>10.43084816863739</c:v>
                </c:pt>
                <c:pt idx="651">
                  <c:v>10.551263040034012</c:v>
                </c:pt>
                <c:pt idx="652">
                  <c:v>10.446656919830779</c:v>
                </c:pt>
                <c:pt idx="653">
                  <c:v>10.437780592039424</c:v>
                </c:pt>
                <c:pt idx="654">
                  <c:v>10.395721438614236</c:v>
                </c:pt>
                <c:pt idx="655">
                  <c:v>10.395329420342174</c:v>
                </c:pt>
                <c:pt idx="656">
                  <c:v>10.31405320935313</c:v>
                </c:pt>
                <c:pt idx="657">
                  <c:v>10.328076080227195</c:v>
                </c:pt>
                <c:pt idx="658">
                  <c:v>10.34419478736217</c:v>
                </c:pt>
                <c:pt idx="659">
                  <c:v>10.303205237105036</c:v>
                </c:pt>
                <c:pt idx="660">
                  <c:v>10.263484314848762</c:v>
                </c:pt>
                <c:pt idx="661">
                  <c:v>10.270492503422513</c:v>
                </c:pt>
                <c:pt idx="662">
                  <c:v>10.205982927016919</c:v>
                </c:pt>
                <c:pt idx="663">
                  <c:v>10.165096075183385</c:v>
                </c:pt>
                <c:pt idx="664">
                  <c:v>10.160472108798652</c:v>
                </c:pt>
                <c:pt idx="665">
                  <c:v>10.00839932572595</c:v>
                </c:pt>
                <c:pt idx="666">
                  <c:v>10.060083089550357</c:v>
                </c:pt>
                <c:pt idx="667">
                  <c:v>9.8704685472973193</c:v>
                </c:pt>
                <c:pt idx="668">
                  <c:v>9.9021397030822058</c:v>
                </c:pt>
                <c:pt idx="669">
                  <c:v>9.9989422075597112</c:v>
                </c:pt>
                <c:pt idx="670">
                  <c:v>9.9839813050539963</c:v>
                </c:pt>
                <c:pt idx="671">
                  <c:v>9.8629581972950593</c:v>
                </c:pt>
                <c:pt idx="672">
                  <c:v>9.8498055044303072</c:v>
                </c:pt>
                <c:pt idx="673">
                  <c:v>9.8519715157197627</c:v>
                </c:pt>
                <c:pt idx="674">
                  <c:v>9.8554893364836342</c:v>
                </c:pt>
                <c:pt idx="675">
                  <c:v>9.879112612176721</c:v>
                </c:pt>
                <c:pt idx="676">
                  <c:v>9.8257775429029763</c:v>
                </c:pt>
                <c:pt idx="677">
                  <c:v>9.7768250964583547</c:v>
                </c:pt>
                <c:pt idx="678">
                  <c:v>9.7548091339456651</c:v>
                </c:pt>
                <c:pt idx="679">
                  <c:v>9.7925095752637752</c:v>
                </c:pt>
                <c:pt idx="680">
                  <c:v>9.796860750779631</c:v>
                </c:pt>
                <c:pt idx="681">
                  <c:v>9.8213765352493496</c:v>
                </c:pt>
                <c:pt idx="682">
                  <c:v>9.8220479276681516</c:v>
                </c:pt>
                <c:pt idx="683">
                  <c:v>9.9824832049487213</c:v>
                </c:pt>
                <c:pt idx="684">
                  <c:v>10.149655099515721</c:v>
                </c:pt>
                <c:pt idx="685">
                  <c:v>10.089129133156815</c:v>
                </c:pt>
                <c:pt idx="686">
                  <c:v>10.088031723686102</c:v>
                </c:pt>
                <c:pt idx="687">
                  <c:v>10.13584148812202</c:v>
                </c:pt>
                <c:pt idx="688">
                  <c:v>10.126077146157861</c:v>
                </c:pt>
                <c:pt idx="689">
                  <c:v>10.25465337287503</c:v>
                </c:pt>
                <c:pt idx="690">
                  <c:v>10.24896088285594</c:v>
                </c:pt>
                <c:pt idx="691">
                  <c:v>10.244035431896863</c:v>
                </c:pt>
                <c:pt idx="692">
                  <c:v>10.338853880294559</c:v>
                </c:pt>
                <c:pt idx="693">
                  <c:v>10.255339200932275</c:v>
                </c:pt>
                <c:pt idx="694">
                  <c:v>10.254016732357432</c:v>
                </c:pt>
                <c:pt idx="695">
                  <c:v>10.256773471883927</c:v>
                </c:pt>
                <c:pt idx="696">
                  <c:v>10.267850138148757</c:v>
                </c:pt>
                <c:pt idx="697">
                  <c:v>10.377059415874552</c:v>
                </c:pt>
                <c:pt idx="698">
                  <c:v>10.418976695185894</c:v>
                </c:pt>
                <c:pt idx="699">
                  <c:v>10.322852766421846</c:v>
                </c:pt>
                <c:pt idx="700">
                  <c:v>10.027814139117476</c:v>
                </c:pt>
                <c:pt idx="701">
                  <c:v>10.021416745631468</c:v>
                </c:pt>
                <c:pt idx="702">
                  <c:v>9.9402185903526643</c:v>
                </c:pt>
                <c:pt idx="703">
                  <c:v>9.997638688832728</c:v>
                </c:pt>
                <c:pt idx="704">
                  <c:v>9.9988725955931219</c:v>
                </c:pt>
                <c:pt idx="705">
                  <c:v>9.7572645495135344</c:v>
                </c:pt>
                <c:pt idx="706">
                  <c:v>9.666472288654429</c:v>
                </c:pt>
                <c:pt idx="707">
                  <c:v>9.6940274601516432</c:v>
                </c:pt>
                <c:pt idx="708">
                  <c:v>9.5485660028240957</c:v>
                </c:pt>
                <c:pt idx="709">
                  <c:v>9.5500504132811379</c:v>
                </c:pt>
                <c:pt idx="710">
                  <c:v>9.5490039491980276</c:v>
                </c:pt>
                <c:pt idx="711">
                  <c:v>9.5326335106072229</c:v>
                </c:pt>
                <c:pt idx="712">
                  <c:v>9.4948415680864624</c:v>
                </c:pt>
                <c:pt idx="713">
                  <c:v>9.5929299738058269</c:v>
                </c:pt>
                <c:pt idx="714">
                  <c:v>9.5908528873934333</c:v>
                </c:pt>
                <c:pt idx="715">
                  <c:v>9.5542091077141365</c:v>
                </c:pt>
                <c:pt idx="716">
                  <c:v>9.5044834248153851</c:v>
                </c:pt>
                <c:pt idx="717">
                  <c:v>9.4968315418980715</c:v>
                </c:pt>
                <c:pt idx="718">
                  <c:v>9.4778305746684381</c:v>
                </c:pt>
                <c:pt idx="719">
                  <c:v>9.5254689563276944</c:v>
                </c:pt>
                <c:pt idx="720">
                  <c:v>9.5728491177638855</c:v>
                </c:pt>
                <c:pt idx="721">
                  <c:v>9.5765946676213964</c:v>
                </c:pt>
                <c:pt idx="722">
                  <c:v>9.5798179561718939</c:v>
                </c:pt>
                <c:pt idx="723">
                  <c:v>9.5500535149407124</c:v>
                </c:pt>
                <c:pt idx="724">
                  <c:v>9.5208086831243133</c:v>
                </c:pt>
                <c:pt idx="725">
                  <c:v>9.59681374583025</c:v>
                </c:pt>
                <c:pt idx="726">
                  <c:v>9.5326141559094424</c:v>
                </c:pt>
                <c:pt idx="727">
                  <c:v>9.4757610086665256</c:v>
                </c:pt>
                <c:pt idx="728">
                  <c:v>9.4476757831780169</c:v>
                </c:pt>
                <c:pt idx="729">
                  <c:v>9.381066847968917</c:v>
                </c:pt>
                <c:pt idx="730">
                  <c:v>9.4522182565216415</c:v>
                </c:pt>
                <c:pt idx="731">
                  <c:v>9.4072978646445584</c:v>
                </c:pt>
                <c:pt idx="732">
                  <c:v>9.4491770108332993</c:v>
                </c:pt>
                <c:pt idx="733">
                  <c:v>9.420354497806871</c:v>
                </c:pt>
                <c:pt idx="734">
                  <c:v>9.4524376438894802</c:v>
                </c:pt>
                <c:pt idx="735">
                  <c:v>9.3374171149693819</c:v>
                </c:pt>
                <c:pt idx="736">
                  <c:v>9.3308930332077935</c:v>
                </c:pt>
                <c:pt idx="737">
                  <c:v>9.3154875243102637</c:v>
                </c:pt>
                <c:pt idx="738">
                  <c:v>9.226762946444687</c:v>
                </c:pt>
                <c:pt idx="739">
                  <c:v>9.2238757033350343</c:v>
                </c:pt>
                <c:pt idx="740">
                  <c:v>9.2126341218809777</c:v>
                </c:pt>
                <c:pt idx="741">
                  <c:v>9.2394057671829213</c:v>
                </c:pt>
                <c:pt idx="742">
                  <c:v>9.3001363444903653</c:v>
                </c:pt>
                <c:pt idx="743">
                  <c:v>9.2466456658964251</c:v>
                </c:pt>
                <c:pt idx="744">
                  <c:v>9.2054581479605648</c:v>
                </c:pt>
                <c:pt idx="745">
                  <c:v>9.1901094066806337</c:v>
                </c:pt>
                <c:pt idx="746">
                  <c:v>9.1916224723701934</c:v>
                </c:pt>
                <c:pt idx="747">
                  <c:v>9.1944054936789748</c:v>
                </c:pt>
                <c:pt idx="748">
                  <c:v>9.1695025936386187</c:v>
                </c:pt>
                <c:pt idx="749">
                  <c:v>8.9280008821073356</c:v>
                </c:pt>
                <c:pt idx="750">
                  <c:v>9.0073579676382707</c:v>
                </c:pt>
                <c:pt idx="751">
                  <c:v>9.1540993959076182</c:v>
                </c:pt>
                <c:pt idx="752">
                  <c:v>9.1555054134721772</c:v>
                </c:pt>
                <c:pt idx="753">
                  <c:v>9.1536090806532506</c:v>
                </c:pt>
                <c:pt idx="754">
                  <c:v>9.1626314415924028</c:v>
                </c:pt>
                <c:pt idx="755">
                  <c:v>9.1622500150663591</c:v>
                </c:pt>
                <c:pt idx="756">
                  <c:v>9.1636971856096583</c:v>
                </c:pt>
                <c:pt idx="757">
                  <c:v>8.9692967151794178</c:v>
                </c:pt>
                <c:pt idx="758">
                  <c:v>8.9691139996407241</c:v>
                </c:pt>
                <c:pt idx="759">
                  <c:v>8.8760169683981101</c:v>
                </c:pt>
                <c:pt idx="760">
                  <c:v>8.868466053331753</c:v>
                </c:pt>
                <c:pt idx="761">
                  <c:v>8.8464485593382136</c:v>
                </c:pt>
                <c:pt idx="762">
                  <c:v>8.6986173751649236</c:v>
                </c:pt>
                <c:pt idx="763">
                  <c:v>8.7782052754096149</c:v>
                </c:pt>
                <c:pt idx="764">
                  <c:v>8.6902357184534562</c:v>
                </c:pt>
                <c:pt idx="765">
                  <c:v>8.7117412188442138</c:v>
                </c:pt>
                <c:pt idx="766">
                  <c:v>8.7113727460662158</c:v>
                </c:pt>
                <c:pt idx="767">
                  <c:v>8.6832640013098938</c:v>
                </c:pt>
                <c:pt idx="768">
                  <c:v>8.7327541002405056</c:v>
                </c:pt>
                <c:pt idx="769">
                  <c:v>8.7403050527798349</c:v>
                </c:pt>
                <c:pt idx="770">
                  <c:v>8.7164506873620784</c:v>
                </c:pt>
                <c:pt idx="771">
                  <c:v>8.710745409058859</c:v>
                </c:pt>
                <c:pt idx="772">
                  <c:v>8.7296562744200852</c:v>
                </c:pt>
                <c:pt idx="773">
                  <c:v>8.7028313160550432</c:v>
                </c:pt>
                <c:pt idx="774">
                  <c:v>8.6961542651816597</c:v>
                </c:pt>
                <c:pt idx="775">
                  <c:v>8.7856311824356439</c:v>
                </c:pt>
                <c:pt idx="776">
                  <c:v>8.7856281473973894</c:v>
                </c:pt>
                <c:pt idx="777">
                  <c:v>8.5651175094336942</c:v>
                </c:pt>
                <c:pt idx="778">
                  <c:v>8.4182052368431552</c:v>
                </c:pt>
                <c:pt idx="779">
                  <c:v>8.3992436299693907</c:v>
                </c:pt>
                <c:pt idx="780">
                  <c:v>8.4843581493526088</c:v>
                </c:pt>
                <c:pt idx="781">
                  <c:v>8.4792805803423459</c:v>
                </c:pt>
                <c:pt idx="782">
                  <c:v>8.6042180868988574</c:v>
                </c:pt>
                <c:pt idx="783">
                  <c:v>8.605875195435349</c:v>
                </c:pt>
                <c:pt idx="784">
                  <c:v>8.5913387184183279</c:v>
                </c:pt>
                <c:pt idx="785">
                  <c:v>8.5787137427880999</c:v>
                </c:pt>
                <c:pt idx="786">
                  <c:v>8.613961259496266</c:v>
                </c:pt>
                <c:pt idx="787">
                  <c:v>8.6169176402276317</c:v>
                </c:pt>
                <c:pt idx="788">
                  <c:v>8.6204926866116356</c:v>
                </c:pt>
                <c:pt idx="789">
                  <c:v>8.6758091187148327</c:v>
                </c:pt>
                <c:pt idx="790">
                  <c:v>9.3045694251407234</c:v>
                </c:pt>
                <c:pt idx="791">
                  <c:v>9.3024973756820835</c:v>
                </c:pt>
                <c:pt idx="792">
                  <c:v>9.3116042315801124</c:v>
                </c:pt>
                <c:pt idx="793">
                  <c:v>9.2817847704605434</c:v>
                </c:pt>
                <c:pt idx="794">
                  <c:v>9.2877069597750896</c:v>
                </c:pt>
                <c:pt idx="795">
                  <c:v>9.2160986617772256</c:v>
                </c:pt>
                <c:pt idx="796">
                  <c:v>9.3158874726716938</c:v>
                </c:pt>
                <c:pt idx="797">
                  <c:v>9.3227768838423799</c:v>
                </c:pt>
                <c:pt idx="798">
                  <c:v>9.3058603123841017</c:v>
                </c:pt>
                <c:pt idx="799">
                  <c:v>9.3161840178988911</c:v>
                </c:pt>
                <c:pt idx="800">
                  <c:v>9.4925678671868052</c:v>
                </c:pt>
                <c:pt idx="801">
                  <c:v>9.4982474133471211</c:v>
                </c:pt>
                <c:pt idx="802">
                  <c:v>9.4920989410907897</c:v>
                </c:pt>
                <c:pt idx="803">
                  <c:v>9.4779200329215278</c:v>
                </c:pt>
                <c:pt idx="804">
                  <c:v>9.856546961993299</c:v>
                </c:pt>
                <c:pt idx="805">
                  <c:v>9.8522872617566808</c:v>
                </c:pt>
                <c:pt idx="806">
                  <c:v>9.8294796207555653</c:v>
                </c:pt>
                <c:pt idx="807">
                  <c:v>9.8412567896494476</c:v>
                </c:pt>
                <c:pt idx="808">
                  <c:v>9.8416979309568351</c:v>
                </c:pt>
                <c:pt idx="809">
                  <c:v>9.853757876085254</c:v>
                </c:pt>
                <c:pt idx="810">
                  <c:v>9.66714886024325</c:v>
                </c:pt>
                <c:pt idx="811">
                  <c:v>9.5383709970593955</c:v>
                </c:pt>
                <c:pt idx="812">
                  <c:v>9.6045930637387045</c:v>
                </c:pt>
                <c:pt idx="813">
                  <c:v>9.6196052470833902</c:v>
                </c:pt>
                <c:pt idx="814">
                  <c:v>9.5753450550058208</c:v>
                </c:pt>
                <c:pt idx="815">
                  <c:v>9.5717542714686701</c:v>
                </c:pt>
                <c:pt idx="816">
                  <c:v>9.4241945614722038</c:v>
                </c:pt>
                <c:pt idx="817">
                  <c:v>9.4651905734487407</c:v>
                </c:pt>
                <c:pt idx="818">
                  <c:v>9.5091332311897201</c:v>
                </c:pt>
                <c:pt idx="819">
                  <c:v>9.4523717301721586</c:v>
                </c:pt>
                <c:pt idx="820">
                  <c:v>9.428144007185292</c:v>
                </c:pt>
                <c:pt idx="821">
                  <c:v>9.4284147745534721</c:v>
                </c:pt>
                <c:pt idx="822">
                  <c:v>9.4321255920437324</c:v>
                </c:pt>
                <c:pt idx="823">
                  <c:v>9.8347025454678931</c:v>
                </c:pt>
                <c:pt idx="824">
                  <c:v>9.6345496855198203</c:v>
                </c:pt>
                <c:pt idx="825">
                  <c:v>9.5888781330565731</c:v>
                </c:pt>
                <c:pt idx="826">
                  <c:v>9.6011237685806083</c:v>
                </c:pt>
                <c:pt idx="827">
                  <c:v>9.5506896478046333</c:v>
                </c:pt>
                <c:pt idx="828">
                  <c:v>9.6976886543901273</c:v>
                </c:pt>
                <c:pt idx="829">
                  <c:v>9.5367098269801893</c:v>
                </c:pt>
                <c:pt idx="830">
                  <c:v>9.3906212663767175</c:v>
                </c:pt>
                <c:pt idx="831">
                  <c:v>9.3687766067424452</c:v>
                </c:pt>
                <c:pt idx="832">
                  <c:v>9.3702973798092835</c:v>
                </c:pt>
                <c:pt idx="833">
                  <c:v>9.3816349495964122</c:v>
                </c:pt>
                <c:pt idx="834">
                  <c:v>9.3827720754967192</c:v>
                </c:pt>
                <c:pt idx="835">
                  <c:v>9.3281770752984592</c:v>
                </c:pt>
                <c:pt idx="836">
                  <c:v>9.4221360606258688</c:v>
                </c:pt>
                <c:pt idx="837">
                  <c:v>9.4546169018017316</c:v>
                </c:pt>
                <c:pt idx="838">
                  <c:v>9.5190078222855465</c:v>
                </c:pt>
                <c:pt idx="839">
                  <c:v>9.6254558101527685</c:v>
                </c:pt>
                <c:pt idx="840">
                  <c:v>9.5256533945046353</c:v>
                </c:pt>
                <c:pt idx="841">
                  <c:v>9.5291464372927699</c:v>
                </c:pt>
                <c:pt idx="842">
                  <c:v>9.5222434446953503</c:v>
                </c:pt>
                <c:pt idx="843">
                  <c:v>9.5469274556753074</c:v>
                </c:pt>
                <c:pt idx="844">
                  <c:v>9.5320850662114314</c:v>
                </c:pt>
                <c:pt idx="845">
                  <c:v>9.4341925638746265</c:v>
                </c:pt>
                <c:pt idx="846">
                  <c:v>9.3946749662314417</c:v>
                </c:pt>
                <c:pt idx="847">
                  <c:v>9.3513193860743549</c:v>
                </c:pt>
                <c:pt idx="848">
                  <c:v>9.3433239228673184</c:v>
                </c:pt>
                <c:pt idx="849">
                  <c:v>9.3530556972490277</c:v>
                </c:pt>
                <c:pt idx="850">
                  <c:v>9.3478414017802596</c:v>
                </c:pt>
                <c:pt idx="851">
                  <c:v>9.5168545425140074</c:v>
                </c:pt>
                <c:pt idx="852">
                  <c:v>9.4406485347343114</c:v>
                </c:pt>
                <c:pt idx="853">
                  <c:v>9.4415791352262026</c:v>
                </c:pt>
                <c:pt idx="854">
                  <c:v>9.440440369864362</c:v>
                </c:pt>
                <c:pt idx="855">
                  <c:v>9.702116433266788</c:v>
                </c:pt>
                <c:pt idx="856">
                  <c:v>9.7371855713982889</c:v>
                </c:pt>
                <c:pt idx="857">
                  <c:v>9.7783607298980577</c:v>
                </c:pt>
                <c:pt idx="858">
                  <c:v>9.7990105185386458</c:v>
                </c:pt>
                <c:pt idx="859">
                  <c:v>9.7501820316232077</c:v>
                </c:pt>
                <c:pt idx="860">
                  <c:v>9.8430354442634478</c:v>
                </c:pt>
                <c:pt idx="861">
                  <c:v>9.8140355449676271</c:v>
                </c:pt>
                <c:pt idx="862">
                  <c:v>9.8245135015041374</c:v>
                </c:pt>
                <c:pt idx="863">
                  <c:v>9.8853855106322452</c:v>
                </c:pt>
                <c:pt idx="864">
                  <c:v>9.8776336409380026</c:v>
                </c:pt>
                <c:pt idx="865">
                  <c:v>9.8850077387010451</c:v>
                </c:pt>
                <c:pt idx="866">
                  <c:v>9.9100802646321196</c:v>
                </c:pt>
                <c:pt idx="867">
                  <c:v>9.9382787646124964</c:v>
                </c:pt>
                <c:pt idx="868">
                  <c:v>9.9581777450276387</c:v>
                </c:pt>
                <c:pt idx="869">
                  <c:v>9.9072526329874577</c:v>
                </c:pt>
                <c:pt idx="870">
                  <c:v>9.8930241196243642</c:v>
                </c:pt>
                <c:pt idx="871">
                  <c:v>9.9014544390418049</c:v>
                </c:pt>
                <c:pt idx="872">
                  <c:v>9.8970164137871262</c:v>
                </c:pt>
                <c:pt idx="873">
                  <c:v>9.9030863210389093</c:v>
                </c:pt>
                <c:pt idx="874">
                  <c:v>9.905640400433505</c:v>
                </c:pt>
                <c:pt idx="875">
                  <c:v>9.9114662689873896</c:v>
                </c:pt>
                <c:pt idx="876">
                  <c:v>10.025049818250258</c:v>
                </c:pt>
                <c:pt idx="877">
                  <c:v>9.9760839714733116</c:v>
                </c:pt>
                <c:pt idx="878">
                  <c:v>9.7956440215527891</c:v>
                </c:pt>
                <c:pt idx="879">
                  <c:v>9.832733837584188</c:v>
                </c:pt>
                <c:pt idx="880">
                  <c:v>9.8924384892973034</c:v>
                </c:pt>
                <c:pt idx="881">
                  <c:v>9.8887119568114219</c:v>
                </c:pt>
                <c:pt idx="882">
                  <c:v>9.9761148588622692</c:v>
                </c:pt>
                <c:pt idx="883">
                  <c:v>9.9807602296012981</c:v>
                </c:pt>
                <c:pt idx="884">
                  <c:v>9.9737256547199049</c:v>
                </c:pt>
                <c:pt idx="885">
                  <c:v>9.9813725033625058</c:v>
                </c:pt>
                <c:pt idx="886">
                  <c:v>9.9812990625719422</c:v>
                </c:pt>
                <c:pt idx="887">
                  <c:v>10.079629466157584</c:v>
                </c:pt>
                <c:pt idx="888">
                  <c:v>10.083918390176931</c:v>
                </c:pt>
                <c:pt idx="889">
                  <c:v>10.251511116006091</c:v>
                </c:pt>
                <c:pt idx="890">
                  <c:v>10.177453223543615</c:v>
                </c:pt>
                <c:pt idx="891">
                  <c:v>10.166092798989563</c:v>
                </c:pt>
                <c:pt idx="892">
                  <c:v>10.150688493650566</c:v>
                </c:pt>
                <c:pt idx="893">
                  <c:v>10.170047452282299</c:v>
                </c:pt>
                <c:pt idx="894">
                  <c:v>10.152699994869003</c:v>
                </c:pt>
                <c:pt idx="895">
                  <c:v>10.167792401099348</c:v>
                </c:pt>
                <c:pt idx="896">
                  <c:v>10.160593548487403</c:v>
                </c:pt>
                <c:pt idx="897">
                  <c:v>10.168207452878026</c:v>
                </c:pt>
                <c:pt idx="898">
                  <c:v>10.153091224741138</c:v>
                </c:pt>
                <c:pt idx="899">
                  <c:v>10.172292671912261</c:v>
                </c:pt>
                <c:pt idx="900">
                  <c:v>10.182096971547782</c:v>
                </c:pt>
                <c:pt idx="901">
                  <c:v>10.199532704829444</c:v>
                </c:pt>
                <c:pt idx="902">
                  <c:v>10.12477368947639</c:v>
                </c:pt>
                <c:pt idx="903">
                  <c:v>10.130207561792885</c:v>
                </c:pt>
                <c:pt idx="904">
                  <c:v>10.158548228821765</c:v>
                </c:pt>
                <c:pt idx="905">
                  <c:v>10.178779260184706</c:v>
                </c:pt>
                <c:pt idx="906">
                  <c:v>10.198636495939953</c:v>
                </c:pt>
                <c:pt idx="907">
                  <c:v>10.13127044659905</c:v>
                </c:pt>
                <c:pt idx="908">
                  <c:v>10.133886027350581</c:v>
                </c:pt>
                <c:pt idx="909">
                  <c:v>10.025904091519573</c:v>
                </c:pt>
                <c:pt idx="910">
                  <c:v>9.9996355339733487</c:v>
                </c:pt>
                <c:pt idx="911">
                  <c:v>10.018304080777586</c:v>
                </c:pt>
                <c:pt idx="912">
                  <c:v>10.020468886723929</c:v>
                </c:pt>
                <c:pt idx="913">
                  <c:v>9.9935798916136847</c:v>
                </c:pt>
                <c:pt idx="914">
                  <c:v>10.000659057150115</c:v>
                </c:pt>
                <c:pt idx="915">
                  <c:v>9.9972985567768458</c:v>
                </c:pt>
                <c:pt idx="916">
                  <c:v>9.9741498471903789</c:v>
                </c:pt>
                <c:pt idx="917">
                  <c:v>9.3642627767759397</c:v>
                </c:pt>
                <c:pt idx="918">
                  <c:v>9.4059811256593662</c:v>
                </c:pt>
                <c:pt idx="919">
                  <c:v>9.3955767314505927</c:v>
                </c:pt>
                <c:pt idx="920">
                  <c:v>9.3652353170594242</c:v>
                </c:pt>
                <c:pt idx="921">
                  <c:v>9.3637987204673347</c:v>
                </c:pt>
                <c:pt idx="922">
                  <c:v>9.4677076318810567</c:v>
                </c:pt>
                <c:pt idx="923">
                  <c:v>9.262316322877453</c:v>
                </c:pt>
                <c:pt idx="924">
                  <c:v>9.2545338105719654</c:v>
                </c:pt>
                <c:pt idx="925">
                  <c:v>9.249827346742471</c:v>
                </c:pt>
                <c:pt idx="926">
                  <c:v>9.2488697765893573</c:v>
                </c:pt>
                <c:pt idx="927">
                  <c:v>9.070919282070701</c:v>
                </c:pt>
                <c:pt idx="928">
                  <c:v>9.0616079440893103</c:v>
                </c:pt>
                <c:pt idx="929">
                  <c:v>9.0590331009789491</c:v>
                </c:pt>
                <c:pt idx="930">
                  <c:v>9.0506360789821585</c:v>
                </c:pt>
                <c:pt idx="931">
                  <c:v>8.6803399621146493</c:v>
                </c:pt>
                <c:pt idx="932">
                  <c:v>8.6990974784336466</c:v>
                </c:pt>
                <c:pt idx="933">
                  <c:v>8.6823410536654997</c:v>
                </c:pt>
                <c:pt idx="934">
                  <c:v>8.7415766907345525</c:v>
                </c:pt>
                <c:pt idx="935">
                  <c:v>8.6566378523637155</c:v>
                </c:pt>
                <c:pt idx="936">
                  <c:v>8.6674732812902811</c:v>
                </c:pt>
                <c:pt idx="937">
                  <c:v>8.6832067362530445</c:v>
                </c:pt>
                <c:pt idx="938">
                  <c:v>8.6553336873549593</c:v>
                </c:pt>
                <c:pt idx="939">
                  <c:v>8.5836380202141758</c:v>
                </c:pt>
                <c:pt idx="940">
                  <c:v>8.6466349596415046</c:v>
                </c:pt>
                <c:pt idx="941">
                  <c:v>8.6617535867549833</c:v>
                </c:pt>
                <c:pt idx="942">
                  <c:v>8.7207161728355373</c:v>
                </c:pt>
                <c:pt idx="943">
                  <c:v>8.7310586326912052</c:v>
                </c:pt>
                <c:pt idx="944">
                  <c:v>8.6860680089591185</c:v>
                </c:pt>
                <c:pt idx="945">
                  <c:v>8.7260619261143351</c:v>
                </c:pt>
                <c:pt idx="946">
                  <c:v>8.675350453454973</c:v>
                </c:pt>
                <c:pt idx="947">
                  <c:v>8.6781590741983106</c:v>
                </c:pt>
                <c:pt idx="948">
                  <c:v>8.6852745517745724</c:v>
                </c:pt>
                <c:pt idx="949">
                  <c:v>8.7047398998700629</c:v>
                </c:pt>
                <c:pt idx="950">
                  <c:v>8.231235109572399</c:v>
                </c:pt>
                <c:pt idx="951">
                  <c:v>8.2262854367176335</c:v>
                </c:pt>
                <c:pt idx="952">
                  <c:v>8.2195114260079336</c:v>
                </c:pt>
                <c:pt idx="953">
                  <c:v>8.21814680477714</c:v>
                </c:pt>
                <c:pt idx="954">
                  <c:v>8.2205798172431432</c:v>
                </c:pt>
                <c:pt idx="955">
                  <c:v>7.9553123304009654</c:v>
                </c:pt>
                <c:pt idx="956">
                  <c:v>7.9511264634948429</c:v>
                </c:pt>
                <c:pt idx="957">
                  <c:v>7.9499740439193074</c:v>
                </c:pt>
                <c:pt idx="958">
                  <c:v>8.1149837940695377</c:v>
                </c:pt>
                <c:pt idx="959">
                  <c:v>8.1533399600164689</c:v>
                </c:pt>
                <c:pt idx="960">
                  <c:v>8.146082931665207</c:v>
                </c:pt>
                <c:pt idx="961">
                  <c:v>8.1399308020818282</c:v>
                </c:pt>
                <c:pt idx="962">
                  <c:v>8.1265338970625134</c:v>
                </c:pt>
                <c:pt idx="963">
                  <c:v>8.0185002518545776</c:v>
                </c:pt>
                <c:pt idx="964">
                  <c:v>8.0053631408217001</c:v>
                </c:pt>
                <c:pt idx="965">
                  <c:v>7.9294284524317096</c:v>
                </c:pt>
                <c:pt idx="966">
                  <c:v>7.7951320326302005</c:v>
                </c:pt>
                <c:pt idx="967">
                  <c:v>7.7957050855607797</c:v>
                </c:pt>
                <c:pt idx="968">
                  <c:v>7.8481449264203791</c:v>
                </c:pt>
                <c:pt idx="969">
                  <c:v>7.8370054833056129</c:v>
                </c:pt>
                <c:pt idx="970">
                  <c:v>7.8124902524597788</c:v>
                </c:pt>
                <c:pt idx="971">
                  <c:v>7.7984900134537476</c:v>
                </c:pt>
                <c:pt idx="972">
                  <c:v>7.9695292797929485</c:v>
                </c:pt>
                <c:pt idx="973">
                  <c:v>8.1394284255058764</c:v>
                </c:pt>
                <c:pt idx="974">
                  <c:v>8.1591077052110599</c:v>
                </c:pt>
                <c:pt idx="975">
                  <c:v>8.1599821965300752</c:v>
                </c:pt>
                <c:pt idx="976">
                  <c:v>8.1448349628136416</c:v>
                </c:pt>
                <c:pt idx="977">
                  <c:v>8.2097276049267212</c:v>
                </c:pt>
                <c:pt idx="978">
                  <c:v>8.0199942673890661</c:v>
                </c:pt>
                <c:pt idx="979">
                  <c:v>8.0631400939631526</c:v>
                </c:pt>
                <c:pt idx="980">
                  <c:v>8.0744282738670066</c:v>
                </c:pt>
                <c:pt idx="981">
                  <c:v>8.1256043423680122</c:v>
                </c:pt>
                <c:pt idx="982">
                  <c:v>7.8112111946762184</c:v>
                </c:pt>
                <c:pt idx="983">
                  <c:v>7.7613737617098426</c:v>
                </c:pt>
                <c:pt idx="984">
                  <c:v>7.6211062214447258</c:v>
                </c:pt>
                <c:pt idx="985">
                  <c:v>7.6648896593956888</c:v>
                </c:pt>
                <c:pt idx="986">
                  <c:v>7.6825012462774165</c:v>
                </c:pt>
                <c:pt idx="987">
                  <c:v>7.5570502663932171</c:v>
                </c:pt>
                <c:pt idx="988">
                  <c:v>7.5532193978349049</c:v>
                </c:pt>
                <c:pt idx="989">
                  <c:v>7.5293810603636535</c:v>
                </c:pt>
                <c:pt idx="990">
                  <c:v>7.4424866600812951</c:v>
                </c:pt>
                <c:pt idx="991">
                  <c:v>7.442547282145803</c:v>
                </c:pt>
                <c:pt idx="992">
                  <c:v>7.4397837769127149</c:v>
                </c:pt>
                <c:pt idx="993">
                  <c:v>7.4204903277455543</c:v>
                </c:pt>
                <c:pt idx="994">
                  <c:v>7.3975363188002827</c:v>
                </c:pt>
                <c:pt idx="995">
                  <c:v>7.3374375044232307</c:v>
                </c:pt>
                <c:pt idx="996">
                  <c:v>7.3309214025584293</c:v>
                </c:pt>
                <c:pt idx="997">
                  <c:v>7.3579368896990687</c:v>
                </c:pt>
                <c:pt idx="998">
                  <c:v>7.3340853480569148</c:v>
                </c:pt>
                <c:pt idx="999">
                  <c:v>7.3525272862961</c:v>
                </c:pt>
                <c:pt idx="1000">
                  <c:v>7.3824254215081719</c:v>
                </c:pt>
                <c:pt idx="1001">
                  <c:v>7.3827256003889685</c:v>
                </c:pt>
                <c:pt idx="1002">
                  <c:v>7.3886728632817933</c:v>
                </c:pt>
                <c:pt idx="1003">
                  <c:v>7.2847879605278667</c:v>
                </c:pt>
                <c:pt idx="1004">
                  <c:v>7.2415319558921993</c:v>
                </c:pt>
                <c:pt idx="1005">
                  <c:v>7.2428806242085253</c:v>
                </c:pt>
                <c:pt idx="1006">
                  <c:v>7.2161871659997709</c:v>
                </c:pt>
                <c:pt idx="1007">
                  <c:v>7.1330403818649497</c:v>
                </c:pt>
                <c:pt idx="1008">
                  <c:v>7.1899570212694854</c:v>
                </c:pt>
                <c:pt idx="1009">
                  <c:v>7.065181370261886</c:v>
                </c:pt>
                <c:pt idx="1010">
                  <c:v>7.0566179990954954</c:v>
                </c:pt>
                <c:pt idx="1011">
                  <c:v>7.0806771234737313</c:v>
                </c:pt>
                <c:pt idx="1012">
                  <c:v>7.0957884836718392</c:v>
                </c:pt>
                <c:pt idx="1013">
                  <c:v>7.0306691954056593</c:v>
                </c:pt>
                <c:pt idx="1014">
                  <c:v>6.9022060451469027</c:v>
                </c:pt>
                <c:pt idx="1015">
                  <c:v>6.8905146294464332</c:v>
                </c:pt>
                <c:pt idx="1016">
                  <c:v>6.6396290209226523</c:v>
                </c:pt>
                <c:pt idx="1017">
                  <c:v>6.6905584502669244</c:v>
                </c:pt>
                <c:pt idx="1018">
                  <c:v>6.8760910967824964</c:v>
                </c:pt>
                <c:pt idx="1019">
                  <c:v>6.8787625784430597</c:v>
                </c:pt>
                <c:pt idx="1020">
                  <c:v>6.8500550128868802</c:v>
                </c:pt>
                <c:pt idx="1021">
                  <c:v>6.8635865470524848</c:v>
                </c:pt>
                <c:pt idx="1022">
                  <c:v>6.8142645313619559</c:v>
                </c:pt>
                <c:pt idx="1023">
                  <c:v>6.8306537662593954</c:v>
                </c:pt>
                <c:pt idx="1024">
                  <c:v>6.8244908886706837</c:v>
                </c:pt>
                <c:pt idx="1025">
                  <c:v>6.8243829489606087</c:v>
                </c:pt>
                <c:pt idx="1026">
                  <c:v>6.7744603643938657</c:v>
                </c:pt>
                <c:pt idx="1027">
                  <c:v>6.724701895497466</c:v>
                </c:pt>
                <c:pt idx="1028">
                  <c:v>6.7456152567421226</c:v>
                </c:pt>
                <c:pt idx="1029">
                  <c:v>6.7476557304380957</c:v>
                </c:pt>
                <c:pt idx="1030">
                  <c:v>6.7741285606625219</c:v>
                </c:pt>
                <c:pt idx="1031">
                  <c:v>6.8029064846592853</c:v>
                </c:pt>
                <c:pt idx="1032">
                  <c:v>6.7879202038745978</c:v>
                </c:pt>
                <c:pt idx="1033">
                  <c:v>6.8122844648457024</c:v>
                </c:pt>
                <c:pt idx="1034">
                  <c:v>6.8318786465384029</c:v>
                </c:pt>
                <c:pt idx="1035">
                  <c:v>6.8639235008238835</c:v>
                </c:pt>
                <c:pt idx="1036">
                  <c:v>6.8731987207762177</c:v>
                </c:pt>
                <c:pt idx="1037">
                  <c:v>7.6008625122758966</c:v>
                </c:pt>
                <c:pt idx="1038">
                  <c:v>7.5963409950645309</c:v>
                </c:pt>
                <c:pt idx="1039">
                  <c:v>7.5888127080134611</c:v>
                </c:pt>
                <c:pt idx="1040">
                  <c:v>7.5997133655198263</c:v>
                </c:pt>
                <c:pt idx="1041">
                  <c:v>7.6725316244344048</c:v>
                </c:pt>
                <c:pt idx="1042">
                  <c:v>7.672789296746835</c:v>
                </c:pt>
                <c:pt idx="1043">
                  <c:v>7.6404959627905704</c:v>
                </c:pt>
                <c:pt idx="1044">
                  <c:v>7.6678529797236479</c:v>
                </c:pt>
                <c:pt idx="1045">
                  <c:v>7.6144415161749999</c:v>
                </c:pt>
                <c:pt idx="1046">
                  <c:v>7.6489890092393775</c:v>
                </c:pt>
                <c:pt idx="1047">
                  <c:v>7.6903186632778304</c:v>
                </c:pt>
                <c:pt idx="1048">
                  <c:v>7.7686298608134017</c:v>
                </c:pt>
                <c:pt idx="1049">
                  <c:v>7.6438179976231755</c:v>
                </c:pt>
                <c:pt idx="1050">
                  <c:v>7.8876188367314999</c:v>
                </c:pt>
                <c:pt idx="1051">
                  <c:v>7.9019084286832433</c:v>
                </c:pt>
                <c:pt idx="1052">
                  <c:v>7.9070918414521172</c:v>
                </c:pt>
                <c:pt idx="1053">
                  <c:v>7.9386511124842505</c:v>
                </c:pt>
                <c:pt idx="1054">
                  <c:v>7.9231629534745522</c:v>
                </c:pt>
                <c:pt idx="1055">
                  <c:v>7.9412262447882993</c:v>
                </c:pt>
                <c:pt idx="1056">
                  <c:v>7.9385580183177638</c:v>
                </c:pt>
                <c:pt idx="1057">
                  <c:v>7.9659448206658725</c:v>
                </c:pt>
                <c:pt idx="1058">
                  <c:v>7.9246050900450129</c:v>
                </c:pt>
                <c:pt idx="1059">
                  <c:v>7.9115432980195157</c:v>
                </c:pt>
                <c:pt idx="1060">
                  <c:v>7.9654530001593047</c:v>
                </c:pt>
                <c:pt idx="1061">
                  <c:v>7.8964784286800027</c:v>
                </c:pt>
                <c:pt idx="1062">
                  <c:v>7.9010513477551889</c:v>
                </c:pt>
                <c:pt idx="1063">
                  <c:v>7.8739478700808734</c:v>
                </c:pt>
                <c:pt idx="1064">
                  <c:v>7.89035345540153</c:v>
                </c:pt>
                <c:pt idx="1065">
                  <c:v>7.8746941872772256</c:v>
                </c:pt>
                <c:pt idx="1066">
                  <c:v>7.8726638290635229</c:v>
                </c:pt>
                <c:pt idx="1067">
                  <c:v>7.8219235272384706</c:v>
                </c:pt>
                <c:pt idx="1068">
                  <c:v>7.7948102279568543</c:v>
                </c:pt>
                <c:pt idx="1069">
                  <c:v>7.7290940748292254</c:v>
                </c:pt>
                <c:pt idx="1070">
                  <c:v>7.818635582145717</c:v>
                </c:pt>
                <c:pt idx="1071">
                  <c:v>7.9034322736888765</c:v>
                </c:pt>
                <c:pt idx="1072">
                  <c:v>7.8002576438767974</c:v>
                </c:pt>
                <c:pt idx="1073">
                  <c:v>8.1420072112446569</c:v>
                </c:pt>
                <c:pt idx="1074">
                  <c:v>8.4192995009697533</c:v>
                </c:pt>
                <c:pt idx="1075">
                  <c:v>8.4117237127851858</c:v>
                </c:pt>
                <c:pt idx="1076">
                  <c:v>8.6630528302497893</c:v>
                </c:pt>
                <c:pt idx="1077">
                  <c:v>9.165536130726144</c:v>
                </c:pt>
                <c:pt idx="1078">
                  <c:v>9.165749340255152</c:v>
                </c:pt>
                <c:pt idx="1079">
                  <c:v>9.2079845870312429</c:v>
                </c:pt>
                <c:pt idx="1080">
                  <c:v>9.2724952902940636</c:v>
                </c:pt>
                <c:pt idx="1081">
                  <c:v>9.3071920362233325</c:v>
                </c:pt>
                <c:pt idx="1082">
                  <c:v>9.3338415761099576</c:v>
                </c:pt>
                <c:pt idx="1083">
                  <c:v>9.3427872049323586</c:v>
                </c:pt>
                <c:pt idx="1084">
                  <c:v>9.3421735780277846</c:v>
                </c:pt>
                <c:pt idx="1085">
                  <c:v>9.1990552891960213</c:v>
                </c:pt>
                <c:pt idx="1086">
                  <c:v>9.2399676090318223</c:v>
                </c:pt>
                <c:pt idx="1087">
                  <c:v>9.2345550609624354</c:v>
                </c:pt>
                <c:pt idx="1088">
                  <c:v>9.2114189122530359</c:v>
                </c:pt>
                <c:pt idx="1089">
                  <c:v>9.4598432486181583</c:v>
                </c:pt>
                <c:pt idx="1090">
                  <c:v>9.4637688135119991</c:v>
                </c:pt>
                <c:pt idx="1091">
                  <c:v>9.5766922477230718</c:v>
                </c:pt>
                <c:pt idx="1092">
                  <c:v>9.5760919608929029</c:v>
                </c:pt>
                <c:pt idx="1093">
                  <c:v>9.6156005499516333</c:v>
                </c:pt>
                <c:pt idx="1094">
                  <c:v>9.6320123580143129</c:v>
                </c:pt>
                <c:pt idx="1095">
                  <c:v>9.6080103539900907</c:v>
                </c:pt>
                <c:pt idx="1096">
                  <c:v>9.6079631112084556</c:v>
                </c:pt>
                <c:pt idx="1097">
                  <c:v>9.6090459842885032</c:v>
                </c:pt>
                <c:pt idx="1098">
                  <c:v>9.607567143195741</c:v>
                </c:pt>
                <c:pt idx="1099">
                  <c:v>9.5312547656722533</c:v>
                </c:pt>
                <c:pt idx="1100">
                  <c:v>9.5400445299785979</c:v>
                </c:pt>
                <c:pt idx="1101">
                  <c:v>9.5908860467184383</c:v>
                </c:pt>
                <c:pt idx="1102">
                  <c:v>9.6968795294431711</c:v>
                </c:pt>
                <c:pt idx="1103">
                  <c:v>9.7237636454757546</c:v>
                </c:pt>
                <c:pt idx="1104">
                  <c:v>9.6688219056890716</c:v>
                </c:pt>
                <c:pt idx="1105">
                  <c:v>9.6638196857659757</c:v>
                </c:pt>
                <c:pt idx="1106">
                  <c:v>9.750798110833605</c:v>
                </c:pt>
                <c:pt idx="1107">
                  <c:v>9.8318771807865311</c:v>
                </c:pt>
                <c:pt idx="1108">
                  <c:v>9.828080968800661</c:v>
                </c:pt>
                <c:pt idx="1109">
                  <c:v>9.822511515806239</c:v>
                </c:pt>
                <c:pt idx="1110">
                  <c:v>9.8304579727507715</c:v>
                </c:pt>
                <c:pt idx="1111">
                  <c:v>9.8383436359319543</c:v>
                </c:pt>
                <c:pt idx="1112">
                  <c:v>9.7918937077078052</c:v>
                </c:pt>
                <c:pt idx="1113">
                  <c:v>9.7769449134404844</c:v>
                </c:pt>
                <c:pt idx="1114">
                  <c:v>9.7687784992711464</c:v>
                </c:pt>
                <c:pt idx="1115">
                  <c:v>9.7698175915839425</c:v>
                </c:pt>
                <c:pt idx="1116">
                  <c:v>9.7696337509470528</c:v>
                </c:pt>
                <c:pt idx="1117">
                  <c:v>9.7695774197977308</c:v>
                </c:pt>
                <c:pt idx="1118">
                  <c:v>9.7994970879334016</c:v>
                </c:pt>
                <c:pt idx="1119">
                  <c:v>9.7999498413714932</c:v>
                </c:pt>
                <c:pt idx="1120">
                  <c:v>9.7870523981833557</c:v>
                </c:pt>
                <c:pt idx="1121">
                  <c:v>9.7823096975111792</c:v>
                </c:pt>
                <c:pt idx="1122">
                  <c:v>9.7849346181213193</c:v>
                </c:pt>
                <c:pt idx="1123">
                  <c:v>9.7870984577687477</c:v>
                </c:pt>
                <c:pt idx="1124">
                  <c:v>9.7668786780858845</c:v>
                </c:pt>
                <c:pt idx="1125">
                  <c:v>9.8182236453615559</c:v>
                </c:pt>
                <c:pt idx="1126">
                  <c:v>9.8182685911394607</c:v>
                </c:pt>
                <c:pt idx="1127">
                  <c:v>9.7935638546139021</c:v>
                </c:pt>
                <c:pt idx="1128">
                  <c:v>9.8449159442901717</c:v>
                </c:pt>
                <c:pt idx="1129">
                  <c:v>9.8772176282287649</c:v>
                </c:pt>
                <c:pt idx="1130">
                  <c:v>9.9184044896578012</c:v>
                </c:pt>
                <c:pt idx="1131">
                  <c:v>9.932244512028781</c:v>
                </c:pt>
                <c:pt idx="1132">
                  <c:v>9.9900632821373403</c:v>
                </c:pt>
                <c:pt idx="1133">
                  <c:v>10.204362104799442</c:v>
                </c:pt>
                <c:pt idx="1134">
                  <c:v>10.304881588744175</c:v>
                </c:pt>
                <c:pt idx="1135">
                  <c:v>10.268088062343987</c:v>
                </c:pt>
                <c:pt idx="1136">
                  <c:v>10.279292353192643</c:v>
                </c:pt>
                <c:pt idx="1137">
                  <c:v>10.334019395550607</c:v>
                </c:pt>
                <c:pt idx="1138">
                  <c:v>10.335694615451278</c:v>
                </c:pt>
                <c:pt idx="1139">
                  <c:v>10.31450253949961</c:v>
                </c:pt>
                <c:pt idx="1140">
                  <c:v>10.310209852121909</c:v>
                </c:pt>
                <c:pt idx="1141">
                  <c:v>10.325420750555903</c:v>
                </c:pt>
                <c:pt idx="1142">
                  <c:v>10.33008258064099</c:v>
                </c:pt>
                <c:pt idx="1143">
                  <c:v>10.339966828161012</c:v>
                </c:pt>
                <c:pt idx="1144">
                  <c:v>10.305783373879132</c:v>
                </c:pt>
                <c:pt idx="1145">
                  <c:v>10.182207520207937</c:v>
                </c:pt>
                <c:pt idx="1146">
                  <c:v>10.282169732994918</c:v>
                </c:pt>
                <c:pt idx="1147">
                  <c:v>10.284829569933583</c:v>
                </c:pt>
                <c:pt idx="1148">
                  <c:v>10.277539943563761</c:v>
                </c:pt>
                <c:pt idx="1149">
                  <c:v>10.260351870527236</c:v>
                </c:pt>
                <c:pt idx="1150">
                  <c:v>10.273442761334611</c:v>
                </c:pt>
                <c:pt idx="1151">
                  <c:v>10.274390636812887</c:v>
                </c:pt>
                <c:pt idx="1152">
                  <c:v>10.275570848348965</c:v>
                </c:pt>
                <c:pt idx="1153">
                  <c:v>10.279733608963427</c:v>
                </c:pt>
                <c:pt idx="1154">
                  <c:v>10.283196586703358</c:v>
                </c:pt>
                <c:pt idx="1155">
                  <c:v>10.25316971816169</c:v>
                </c:pt>
                <c:pt idx="1156">
                  <c:v>10.261592702471795</c:v>
                </c:pt>
                <c:pt idx="1157">
                  <c:v>10.314585859369473</c:v>
                </c:pt>
                <c:pt idx="1158">
                  <c:v>10.285476799010789</c:v>
                </c:pt>
                <c:pt idx="1159">
                  <c:v>10.274765643338739</c:v>
                </c:pt>
                <c:pt idx="1160">
                  <c:v>10.242467665346796</c:v>
                </c:pt>
                <c:pt idx="1161">
                  <c:v>10.268735209530035</c:v>
                </c:pt>
                <c:pt idx="1162">
                  <c:v>10.252774982470491</c:v>
                </c:pt>
                <c:pt idx="1163">
                  <c:v>10.248735826200313</c:v>
                </c:pt>
                <c:pt idx="1164">
                  <c:v>9.7197846688182334</c:v>
                </c:pt>
                <c:pt idx="1165">
                  <c:v>9.7298160075481608</c:v>
                </c:pt>
                <c:pt idx="1166">
                  <c:v>9.7373225368857206</c:v>
                </c:pt>
                <c:pt idx="1167">
                  <c:v>9.7691174201749487</c:v>
                </c:pt>
                <c:pt idx="1168">
                  <c:v>9.7029726212912504</c:v>
                </c:pt>
                <c:pt idx="1169">
                  <c:v>9.7643750483848546</c:v>
                </c:pt>
                <c:pt idx="1170">
                  <c:v>9.7644851042993785</c:v>
                </c:pt>
                <c:pt idx="1171">
                  <c:v>9.7593059852448132</c:v>
                </c:pt>
                <c:pt idx="1172">
                  <c:v>9.7602161214073764</c:v>
                </c:pt>
                <c:pt idx="1173">
                  <c:v>9.7413076840486692</c:v>
                </c:pt>
                <c:pt idx="1174">
                  <c:v>9.7314180894288835</c:v>
                </c:pt>
                <c:pt idx="1175">
                  <c:v>9.7616138209580487</c:v>
                </c:pt>
                <c:pt idx="1176">
                  <c:v>9.7630936693392663</c:v>
                </c:pt>
                <c:pt idx="1177">
                  <c:v>9.7201479918398146</c:v>
                </c:pt>
                <c:pt idx="1178">
                  <c:v>9.7073683602919854</c:v>
                </c:pt>
                <c:pt idx="1179">
                  <c:v>9.7119550919941187</c:v>
                </c:pt>
                <c:pt idx="1180">
                  <c:v>9.6787007734890143</c:v>
                </c:pt>
                <c:pt idx="1181">
                  <c:v>9.7028274338643445</c:v>
                </c:pt>
                <c:pt idx="1182">
                  <c:v>9.7093125277585806</c:v>
                </c:pt>
                <c:pt idx="1183">
                  <c:v>9.6984463101813514</c:v>
                </c:pt>
                <c:pt idx="1184">
                  <c:v>9.6794896399196766</c:v>
                </c:pt>
                <c:pt idx="1185">
                  <c:v>9.6959315632163694</c:v>
                </c:pt>
                <c:pt idx="1186">
                  <c:v>9.8037005276527811</c:v>
                </c:pt>
                <c:pt idx="1187">
                  <c:v>9.7746706399296013</c:v>
                </c:pt>
                <c:pt idx="1188">
                  <c:v>9.7519848795745112</c:v>
                </c:pt>
                <c:pt idx="1189">
                  <c:v>9.7555390395867665</c:v>
                </c:pt>
                <c:pt idx="1190">
                  <c:v>9.9204544436462712</c:v>
                </c:pt>
                <c:pt idx="1191">
                  <c:v>9.9528653841239851</c:v>
                </c:pt>
                <c:pt idx="1192">
                  <c:v>9.9433912616593645</c:v>
                </c:pt>
                <c:pt idx="1193">
                  <c:v>10.199586487799438</c:v>
                </c:pt>
                <c:pt idx="1194">
                  <c:v>10.187877225507494</c:v>
                </c:pt>
                <c:pt idx="1195">
                  <c:v>10.187741075321611</c:v>
                </c:pt>
                <c:pt idx="1196">
                  <c:v>10.199329008594484</c:v>
                </c:pt>
                <c:pt idx="1197">
                  <c:v>10.12578233029377</c:v>
                </c:pt>
                <c:pt idx="1198">
                  <c:v>10.066766933953089</c:v>
                </c:pt>
                <c:pt idx="1199">
                  <c:v>10.101267916705748</c:v>
                </c:pt>
                <c:pt idx="1200">
                  <c:v>9.8596239231410152</c:v>
                </c:pt>
                <c:pt idx="1201">
                  <c:v>9.6150893079029345</c:v>
                </c:pt>
                <c:pt idx="1202">
                  <c:v>9.6194321071385236</c:v>
                </c:pt>
                <c:pt idx="1203">
                  <c:v>9.6233281093121281</c:v>
                </c:pt>
                <c:pt idx="1204">
                  <c:v>9.152105727639098</c:v>
                </c:pt>
                <c:pt idx="1205">
                  <c:v>9.1589833997316177</c:v>
                </c:pt>
                <c:pt idx="1206">
                  <c:v>9.1555005078167113</c:v>
                </c:pt>
                <c:pt idx="1207">
                  <c:v>9.1592595650512294</c:v>
                </c:pt>
                <c:pt idx="1208">
                  <c:v>9.3490438780647676</c:v>
                </c:pt>
                <c:pt idx="1209">
                  <c:v>9.3212970913050164</c:v>
                </c:pt>
                <c:pt idx="1210">
                  <c:v>9.3386504079110804</c:v>
                </c:pt>
                <c:pt idx="1211">
                  <c:v>9.3469761240148088</c:v>
                </c:pt>
                <c:pt idx="1212">
                  <c:v>9.3468561033758455</c:v>
                </c:pt>
                <c:pt idx="1213">
                  <c:v>9.2796004187359955</c:v>
                </c:pt>
                <c:pt idx="1214">
                  <c:v>9.3132709270232219</c:v>
                </c:pt>
                <c:pt idx="1215">
                  <c:v>9.3690139625804019</c:v>
                </c:pt>
                <c:pt idx="1216">
                  <c:v>9.1374842258767011</c:v>
                </c:pt>
                <c:pt idx="1217">
                  <c:v>9.2150716189499544</c:v>
                </c:pt>
                <c:pt idx="1218">
                  <c:v>9.0778227905021112</c:v>
                </c:pt>
                <c:pt idx="1219">
                  <c:v>9.0801618232407932</c:v>
                </c:pt>
                <c:pt idx="1220">
                  <c:v>9.0918742354519946</c:v>
                </c:pt>
                <c:pt idx="1221">
                  <c:v>9.3831632693245854</c:v>
                </c:pt>
                <c:pt idx="1222">
                  <c:v>9.369474617663478</c:v>
                </c:pt>
                <c:pt idx="1223">
                  <c:v>9.4439732429477043</c:v>
                </c:pt>
                <c:pt idx="1224">
                  <c:v>9.4528014589712779</c:v>
                </c:pt>
                <c:pt idx="1225">
                  <c:v>9.4617313751585161</c:v>
                </c:pt>
                <c:pt idx="1226">
                  <c:v>9.5502735694023251</c:v>
                </c:pt>
                <c:pt idx="1227">
                  <c:v>9.3914829517705396</c:v>
                </c:pt>
                <c:pt idx="1228">
                  <c:v>9.3506128330960543</c:v>
                </c:pt>
                <c:pt idx="1229">
                  <c:v>9.2388575060016702</c:v>
                </c:pt>
                <c:pt idx="1230">
                  <c:v>9.215833158387829</c:v>
                </c:pt>
                <c:pt idx="1231">
                  <c:v>9.2356743640048489</c:v>
                </c:pt>
                <c:pt idx="1232">
                  <c:v>9.3034413421649749</c:v>
                </c:pt>
                <c:pt idx="1233">
                  <c:v>9.179032179751994</c:v>
                </c:pt>
                <c:pt idx="1234">
                  <c:v>9.0801401873302332</c:v>
                </c:pt>
                <c:pt idx="1235">
                  <c:v>9.0600879748112249</c:v>
                </c:pt>
                <c:pt idx="1236">
                  <c:v>9.0699398959924036</c:v>
                </c:pt>
                <c:pt idx="1237">
                  <c:v>9.1065755781603333</c:v>
                </c:pt>
                <c:pt idx="1238">
                  <c:v>9.4465914194180023</c:v>
                </c:pt>
                <c:pt idx="1239">
                  <c:v>9.4347317427914739</c:v>
                </c:pt>
                <c:pt idx="1240">
                  <c:v>9.4611730947003014</c:v>
                </c:pt>
                <c:pt idx="1241">
                  <c:v>9.4788506861730006</c:v>
                </c:pt>
                <c:pt idx="1242">
                  <c:v>9.4805821136114048</c:v>
                </c:pt>
                <c:pt idx="1243">
                  <c:v>9.4853405258899457</c:v>
                </c:pt>
                <c:pt idx="1244">
                  <c:v>9.602848909413634</c:v>
                </c:pt>
                <c:pt idx="1245">
                  <c:v>9.6706339460088024</c:v>
                </c:pt>
                <c:pt idx="1246">
                  <c:v>9.6629506086535972</c:v>
                </c:pt>
                <c:pt idx="1247">
                  <c:v>9.6609553580176097</c:v>
                </c:pt>
                <c:pt idx="1248">
                  <c:v>9.672350387154907</c:v>
                </c:pt>
                <c:pt idx="1249">
                  <c:v>9.8402342211741516</c:v>
                </c:pt>
                <c:pt idx="1250">
                  <c:v>9.8487270209492355</c:v>
                </c:pt>
                <c:pt idx="1251">
                  <c:v>9.8797501974879847</c:v>
                </c:pt>
                <c:pt idx="1252">
                  <c:v>9.8307643540237724</c:v>
                </c:pt>
                <c:pt idx="1253">
                  <c:v>9.9312404826587422</c:v>
                </c:pt>
                <c:pt idx="1254">
                  <c:v>9.9236272850865426</c:v>
                </c:pt>
                <c:pt idx="1255">
                  <c:v>9.9237476507307125</c:v>
                </c:pt>
                <c:pt idx="1256">
                  <c:v>9.8847505426015694</c:v>
                </c:pt>
                <c:pt idx="1257">
                  <c:v>9.8029184563371015</c:v>
                </c:pt>
                <c:pt idx="1258">
                  <c:v>9.8182806897943848</c:v>
                </c:pt>
                <c:pt idx="1259">
                  <c:v>9.7580324406736185</c:v>
                </c:pt>
                <c:pt idx="1260">
                  <c:v>9.5140375238767341</c:v>
                </c:pt>
                <c:pt idx="1261">
                  <c:v>9.4399711636161161</c:v>
                </c:pt>
                <c:pt idx="1262">
                  <c:v>9.444708679141991</c:v>
                </c:pt>
                <c:pt idx="1263">
                  <c:v>9.432225850560382</c:v>
                </c:pt>
                <c:pt idx="1264">
                  <c:v>9.3898489671194021</c:v>
                </c:pt>
                <c:pt idx="1265">
                  <c:v>9.3698672695669156</c:v>
                </c:pt>
                <c:pt idx="1266">
                  <c:v>9.38267090723504</c:v>
                </c:pt>
                <c:pt idx="1267">
                  <c:v>9.3830520901895031</c:v>
                </c:pt>
                <c:pt idx="1268">
                  <c:v>9.3565196724616086</c:v>
                </c:pt>
                <c:pt idx="1269">
                  <c:v>9.3493437978112315</c:v>
                </c:pt>
                <c:pt idx="1270">
                  <c:v>9.3411513410930898</c:v>
                </c:pt>
                <c:pt idx="1271">
                  <c:v>9.3410885652226554</c:v>
                </c:pt>
                <c:pt idx="1272">
                  <c:v>9.337837021272275</c:v>
                </c:pt>
                <c:pt idx="1273">
                  <c:v>9.3157809573594896</c:v>
                </c:pt>
                <c:pt idx="1274">
                  <c:v>9.3699738293757608</c:v>
                </c:pt>
                <c:pt idx="1275">
                  <c:v>9.3663300481183285</c:v>
                </c:pt>
                <c:pt idx="1276">
                  <c:v>9.3572913105131263</c:v>
                </c:pt>
                <c:pt idx="1277">
                  <c:v>9.3678119849372674</c:v>
                </c:pt>
                <c:pt idx="1278">
                  <c:v>9.3856988727447028</c:v>
                </c:pt>
                <c:pt idx="1279">
                  <c:v>9.3897377646844991</c:v>
                </c:pt>
                <c:pt idx="1280">
                  <c:v>9.3829922904391765</c:v>
                </c:pt>
                <c:pt idx="1281">
                  <c:v>9.3911392506306388</c:v>
                </c:pt>
                <c:pt idx="1282">
                  <c:v>9.3916691949278519</c:v>
                </c:pt>
                <c:pt idx="1283">
                  <c:v>9.3979575034265608</c:v>
                </c:pt>
                <c:pt idx="1284">
                  <c:v>9.3319251072034142</c:v>
                </c:pt>
                <c:pt idx="1285">
                  <c:v>9.3111990251374017</c:v>
                </c:pt>
                <c:pt idx="1286">
                  <c:v>9.3101725951714265</c:v>
                </c:pt>
                <c:pt idx="1287">
                  <c:v>9.3338189919023886</c:v>
                </c:pt>
                <c:pt idx="1288">
                  <c:v>9.4490178824518072</c:v>
                </c:pt>
                <c:pt idx="1289">
                  <c:v>9.4688991135089822</c:v>
                </c:pt>
                <c:pt idx="1290">
                  <c:v>9.4661557370243194</c:v>
                </c:pt>
                <c:pt idx="1291">
                  <c:v>9.46681308867384</c:v>
                </c:pt>
                <c:pt idx="1292">
                  <c:v>9.4428737007675991</c:v>
                </c:pt>
                <c:pt idx="1293">
                  <c:v>9.4401410829616648</c:v>
                </c:pt>
                <c:pt idx="1294">
                  <c:v>9.3932130767886424</c:v>
                </c:pt>
                <c:pt idx="1295">
                  <c:v>9.3944090542115397</c:v>
                </c:pt>
                <c:pt idx="1296">
                  <c:v>9.3411646629008604</c:v>
                </c:pt>
                <c:pt idx="1297">
                  <c:v>9.3431510123483772</c:v>
                </c:pt>
                <c:pt idx="1298">
                  <c:v>9.3716894927003125</c:v>
                </c:pt>
                <c:pt idx="1299">
                  <c:v>9.372981990758019</c:v>
                </c:pt>
                <c:pt idx="1300">
                  <c:v>9.3889885403229059</c:v>
                </c:pt>
                <c:pt idx="1301">
                  <c:v>9.3804319177775302</c:v>
                </c:pt>
                <c:pt idx="1302">
                  <c:v>9.28608179115386</c:v>
                </c:pt>
                <c:pt idx="1303">
                  <c:v>9.3659418889202524</c:v>
                </c:pt>
                <c:pt idx="1304">
                  <c:v>9.2655287555522552</c:v>
                </c:pt>
                <c:pt idx="1305">
                  <c:v>9.2763741847531112</c:v>
                </c:pt>
                <c:pt idx="1306">
                  <c:v>9.2671195719476955</c:v>
                </c:pt>
                <c:pt idx="1307">
                  <c:v>9.265896452025272</c:v>
                </c:pt>
                <c:pt idx="1308">
                  <c:v>9.2401433224358911</c:v>
                </c:pt>
                <c:pt idx="1309">
                  <c:v>9.2740832669188595</c:v>
                </c:pt>
                <c:pt idx="1310">
                  <c:v>9.2752315235413878</c:v>
                </c:pt>
                <c:pt idx="1311">
                  <c:v>9.2715463074453037</c:v>
                </c:pt>
                <c:pt idx="1312">
                  <c:v>9.435718588232838</c:v>
                </c:pt>
                <c:pt idx="1313">
                  <c:v>9.3178391979184045</c:v>
                </c:pt>
                <c:pt idx="1314">
                  <c:v>9.3346449355308341</c:v>
                </c:pt>
                <c:pt idx="1315">
                  <c:v>9.3308302353999029</c:v>
                </c:pt>
                <c:pt idx="1316">
                  <c:v>9.3775625059786911</c:v>
                </c:pt>
                <c:pt idx="1317">
                  <c:v>9.2022557432160195</c:v>
                </c:pt>
                <c:pt idx="1318">
                  <c:v>9.1398484044470063</c:v>
                </c:pt>
                <c:pt idx="1319">
                  <c:v>9.1443948732770473</c:v>
                </c:pt>
                <c:pt idx="1320">
                  <c:v>8.8592641915549546</c:v>
                </c:pt>
                <c:pt idx="1321">
                  <c:v>8.8404735621563848</c:v>
                </c:pt>
                <c:pt idx="1322">
                  <c:v>8.9547248175903142</c:v>
                </c:pt>
                <c:pt idx="1323">
                  <c:v>8.9633008664808465</c:v>
                </c:pt>
                <c:pt idx="1324">
                  <c:v>8.9584711387448017</c:v>
                </c:pt>
                <c:pt idx="1325">
                  <c:v>8.9531961914190141</c:v>
                </c:pt>
                <c:pt idx="1326">
                  <c:v>8.9160748140270787</c:v>
                </c:pt>
                <c:pt idx="1327">
                  <c:v>8.8908238035764438</c:v>
                </c:pt>
                <c:pt idx="1328">
                  <c:v>8.8954963596135368</c:v>
                </c:pt>
                <c:pt idx="1329">
                  <c:v>8.9415588787899516</c:v>
                </c:pt>
                <c:pt idx="1330">
                  <c:v>8.6642878230430913</c:v>
                </c:pt>
                <c:pt idx="1331">
                  <c:v>8.6590294955212315</c:v>
                </c:pt>
                <c:pt idx="1332">
                  <c:v>8.6519450238149354</c:v>
                </c:pt>
                <c:pt idx="1333">
                  <c:v>8.611106090907958</c:v>
                </c:pt>
                <c:pt idx="1334">
                  <c:v>8.5340927850783643</c:v>
                </c:pt>
                <c:pt idx="1335">
                  <c:v>8.2923356839548124</c:v>
                </c:pt>
                <c:pt idx="1336">
                  <c:v>8.3116342219806736</c:v>
                </c:pt>
                <c:pt idx="1337">
                  <c:v>8.3267995959536343</c:v>
                </c:pt>
                <c:pt idx="1338">
                  <c:v>8.3200907400462114</c:v>
                </c:pt>
                <c:pt idx="1339">
                  <c:v>8.3209407623393812</c:v>
                </c:pt>
                <c:pt idx="1340">
                  <c:v>8.3122864156377005</c:v>
                </c:pt>
                <c:pt idx="1341">
                  <c:v>8.3227184419765585</c:v>
                </c:pt>
                <c:pt idx="1342">
                  <c:v>8.3475865916699341</c:v>
                </c:pt>
                <c:pt idx="1343">
                  <c:v>8.3291361922298215</c:v>
                </c:pt>
                <c:pt idx="1344">
                  <c:v>8.2373305095189107</c:v>
                </c:pt>
                <c:pt idx="1345">
                  <c:v>8.2381894098947264</c:v>
                </c:pt>
                <c:pt idx="1346">
                  <c:v>8.2376118622677019</c:v>
                </c:pt>
                <c:pt idx="1347">
                  <c:v>8.1793400343312985</c:v>
                </c:pt>
                <c:pt idx="1348">
                  <c:v>7.824480486081721</c:v>
                </c:pt>
                <c:pt idx="1349">
                  <c:v>7.9629206291060992</c:v>
                </c:pt>
                <c:pt idx="1350">
                  <c:v>7.8744387708862105</c:v>
                </c:pt>
                <c:pt idx="1351">
                  <c:v>7.853958642680432</c:v>
                </c:pt>
                <c:pt idx="1352">
                  <c:v>7.9114342101653747</c:v>
                </c:pt>
                <c:pt idx="1353">
                  <c:v>7.7240045194149616</c:v>
                </c:pt>
                <c:pt idx="1354">
                  <c:v>7.7232451547813845</c:v>
                </c:pt>
                <c:pt idx="1355">
                  <c:v>7.6830136576042181</c:v>
                </c:pt>
                <c:pt idx="1356">
                  <c:v>7.689236458908189</c:v>
                </c:pt>
                <c:pt idx="1357">
                  <c:v>7.7053877984434607</c:v>
                </c:pt>
                <c:pt idx="1358">
                  <c:v>7.6815357781850491</c:v>
                </c:pt>
                <c:pt idx="1359">
                  <c:v>7.604450327372092</c:v>
                </c:pt>
                <c:pt idx="1360">
                  <c:v>7.8642406424688005</c:v>
                </c:pt>
                <c:pt idx="1361">
                  <c:v>7.8629080092201651</c:v>
                </c:pt>
                <c:pt idx="1362">
                  <c:v>7.931169080174687</c:v>
                </c:pt>
                <c:pt idx="1363">
                  <c:v>8.0162175196083325</c:v>
                </c:pt>
                <c:pt idx="1364">
                  <c:v>7.9564908516769091</c:v>
                </c:pt>
                <c:pt idx="1365">
                  <c:v>7.5329211446440976</c:v>
                </c:pt>
                <c:pt idx="1366">
                  <c:v>7.6493517513818139</c:v>
                </c:pt>
                <c:pt idx="1367">
                  <c:v>7.6133700359697176</c:v>
                </c:pt>
                <c:pt idx="1368">
                  <c:v>8.034576647595598</c:v>
                </c:pt>
                <c:pt idx="1369">
                  <c:v>8.0284438741501045</c:v>
                </c:pt>
                <c:pt idx="1370">
                  <c:v>8.0194024618035424</c:v>
                </c:pt>
                <c:pt idx="1371">
                  <c:v>7.9208542819190946</c:v>
                </c:pt>
                <c:pt idx="1372">
                  <c:v>7.8004623096317447</c:v>
                </c:pt>
                <c:pt idx="1373">
                  <c:v>7.8268140191882187</c:v>
                </c:pt>
                <c:pt idx="1374">
                  <c:v>7.8292879037079803</c:v>
                </c:pt>
                <c:pt idx="1375">
                  <c:v>7.8955721306997724</c:v>
                </c:pt>
                <c:pt idx="1376">
                  <c:v>7.7215303958320591</c:v>
                </c:pt>
                <c:pt idx="1377">
                  <c:v>7.8280240609007752</c:v>
                </c:pt>
                <c:pt idx="1378">
                  <c:v>7.7884919295389006</c:v>
                </c:pt>
                <c:pt idx="1379">
                  <c:v>7.7874359979137431</c:v>
                </c:pt>
                <c:pt idx="1380">
                  <c:v>7.6730096198049864</c:v>
                </c:pt>
                <c:pt idx="1381">
                  <c:v>7.8002376642390026</c:v>
                </c:pt>
                <c:pt idx="1382">
                  <c:v>7.7263828516599435</c:v>
                </c:pt>
                <c:pt idx="1383">
                  <c:v>7.725866795177561</c:v>
                </c:pt>
                <c:pt idx="1384">
                  <c:v>7.9368131035242264</c:v>
                </c:pt>
                <c:pt idx="1385">
                  <c:v>7.9065465771212802</c:v>
                </c:pt>
                <c:pt idx="1386">
                  <c:v>8.0376054958121408</c:v>
                </c:pt>
                <c:pt idx="1387">
                  <c:v>8.0496935744503748</c:v>
                </c:pt>
                <c:pt idx="1388">
                  <c:v>8.0311259931759</c:v>
                </c:pt>
                <c:pt idx="1389">
                  <c:v>8.0190345985201805</c:v>
                </c:pt>
                <c:pt idx="1390">
                  <c:v>8.02174039361838</c:v>
                </c:pt>
                <c:pt idx="1391">
                  <c:v>8.0234029333351327</c:v>
                </c:pt>
                <c:pt idx="1392">
                  <c:v>8.023371796955626</c:v>
                </c:pt>
                <c:pt idx="1393">
                  <c:v>8.1933568243818442</c:v>
                </c:pt>
                <c:pt idx="1394">
                  <c:v>8.2150552801964611</c:v>
                </c:pt>
                <c:pt idx="1395">
                  <c:v>8.2170395605123598</c:v>
                </c:pt>
                <c:pt idx="1396">
                  <c:v>8.2398346732294758</c:v>
                </c:pt>
                <c:pt idx="1397">
                  <c:v>8.3806667253404967</c:v>
                </c:pt>
                <c:pt idx="1398">
                  <c:v>8.3807105422523502</c:v>
                </c:pt>
                <c:pt idx="1399">
                  <c:v>8.385405983130207</c:v>
                </c:pt>
                <c:pt idx="1400">
                  <c:v>8.3111610338247655</c:v>
                </c:pt>
                <c:pt idx="1401">
                  <c:v>8.3166947134531259</c:v>
                </c:pt>
                <c:pt idx="1402">
                  <c:v>8.5309731300830833</c:v>
                </c:pt>
                <c:pt idx="1403">
                  <c:v>8.5556086861560754</c:v>
                </c:pt>
                <c:pt idx="1404">
                  <c:v>8.5147815888710685</c:v>
                </c:pt>
                <c:pt idx="1405">
                  <c:v>8.5238594137643915</c:v>
                </c:pt>
                <c:pt idx="1406">
                  <c:v>8.5930434159877169</c:v>
                </c:pt>
                <c:pt idx="1407">
                  <c:v>8.5939990766091441</c:v>
                </c:pt>
                <c:pt idx="1408">
                  <c:v>8.6284970692523224</c:v>
                </c:pt>
                <c:pt idx="1409">
                  <c:v>8.643544537131552</c:v>
                </c:pt>
                <c:pt idx="1410">
                  <c:v>8.6237083575985913</c:v>
                </c:pt>
                <c:pt idx="1411">
                  <c:v>8.6267121625874754</c:v>
                </c:pt>
                <c:pt idx="1412">
                  <c:v>8.6100589020094755</c:v>
                </c:pt>
                <c:pt idx="1413">
                  <c:v>8.6100661304337862</c:v>
                </c:pt>
                <c:pt idx="1414">
                  <c:v>8.5802017080466655</c:v>
                </c:pt>
                <c:pt idx="1415">
                  <c:v>8.4053138082515488</c:v>
                </c:pt>
                <c:pt idx="1416">
                  <c:v>8.3735912793528637</c:v>
                </c:pt>
                <c:pt idx="1417">
                  <c:v>8.3747943035597547</c:v>
                </c:pt>
                <c:pt idx="1418">
                  <c:v>8.3936485366366025</c:v>
                </c:pt>
                <c:pt idx="1419">
                  <c:v>8.4096211596710138</c:v>
                </c:pt>
                <c:pt idx="1420">
                  <c:v>8.4833311588049813</c:v>
                </c:pt>
                <c:pt idx="1421">
                  <c:v>8.4883268663406035</c:v>
                </c:pt>
                <c:pt idx="1422">
                  <c:v>8.4916157078131818</c:v>
                </c:pt>
                <c:pt idx="1423">
                  <c:v>8.4748416289241977</c:v>
                </c:pt>
                <c:pt idx="1424">
                  <c:v>8.4726210179302939</c:v>
                </c:pt>
                <c:pt idx="1425">
                  <c:v>8.423555413743772</c:v>
                </c:pt>
                <c:pt idx="1426">
                  <c:v>8.42826036310381</c:v>
                </c:pt>
                <c:pt idx="1427">
                  <c:v>8.4218087480787052</c:v>
                </c:pt>
                <c:pt idx="1428">
                  <c:v>8.4050975155700236</c:v>
                </c:pt>
                <c:pt idx="1429">
                  <c:v>8.4245000271926074</c:v>
                </c:pt>
                <c:pt idx="1430">
                  <c:v>8.3349148295662285</c:v>
                </c:pt>
                <c:pt idx="1431">
                  <c:v>8.2726884986090994</c:v>
                </c:pt>
                <c:pt idx="1432">
                  <c:v>8.2604270392793708</c:v>
                </c:pt>
                <c:pt idx="1433">
                  <c:v>8.2625857744909972</c:v>
                </c:pt>
                <c:pt idx="1434">
                  <c:v>8.2768728928667503</c:v>
                </c:pt>
                <c:pt idx="1435">
                  <c:v>8.3833339157390867</c:v>
                </c:pt>
                <c:pt idx="1436">
                  <c:v>8.3237980287878326</c:v>
                </c:pt>
                <c:pt idx="1437">
                  <c:v>8.3184626079081703</c:v>
                </c:pt>
                <c:pt idx="1438">
                  <c:v>8.3395420118451717</c:v>
                </c:pt>
                <c:pt idx="1439">
                  <c:v>8.1334295019973322</c:v>
                </c:pt>
                <c:pt idx="1440">
                  <c:v>8.1574277237317077</c:v>
                </c:pt>
                <c:pt idx="1441">
                  <c:v>8.1351403460835048</c:v>
                </c:pt>
                <c:pt idx="1442">
                  <c:v>8.2151401503955999</c:v>
                </c:pt>
                <c:pt idx="1443">
                  <c:v>8.1526545055628041</c:v>
                </c:pt>
                <c:pt idx="1444">
                  <c:v>8.153812258549161</c:v>
                </c:pt>
                <c:pt idx="1445">
                  <c:v>8.1592806313721962</c:v>
                </c:pt>
                <c:pt idx="1446">
                  <c:v>8.1772334159792841</c:v>
                </c:pt>
                <c:pt idx="1447">
                  <c:v>8.226293885889346</c:v>
                </c:pt>
                <c:pt idx="1448">
                  <c:v>8.2317067859966251</c:v>
                </c:pt>
                <c:pt idx="1449">
                  <c:v>8.1070862360903249</c:v>
                </c:pt>
                <c:pt idx="1450">
                  <c:v>8.0832082163510712</c:v>
                </c:pt>
                <c:pt idx="1451">
                  <c:v>8.0813111819067345</c:v>
                </c:pt>
                <c:pt idx="1452">
                  <c:v>8.163051735473621</c:v>
                </c:pt>
                <c:pt idx="1453">
                  <c:v>8.1667650570962245</c:v>
                </c:pt>
                <c:pt idx="1454">
                  <c:v>8.1817704692402575</c:v>
                </c:pt>
                <c:pt idx="1455">
                  <c:v>8.1768152066780928</c:v>
                </c:pt>
                <c:pt idx="1456">
                  <c:v>8.1237395599934601</c:v>
                </c:pt>
                <c:pt idx="1457">
                  <c:v>8.1281199841558234</c:v>
                </c:pt>
                <c:pt idx="1458">
                  <c:v>8.1269356168134994</c:v>
                </c:pt>
                <c:pt idx="1459">
                  <c:v>8.1883872977925396</c:v>
                </c:pt>
                <c:pt idx="1460">
                  <c:v>8.1893770298605659</c:v>
                </c:pt>
                <c:pt idx="1461">
                  <c:v>8.1926868327980316</c:v>
                </c:pt>
                <c:pt idx="1462">
                  <c:v>8.2278090857767765</c:v>
                </c:pt>
                <c:pt idx="1463">
                  <c:v>8.2147669258184344</c:v>
                </c:pt>
                <c:pt idx="1464">
                  <c:v>8.1768612003693555</c:v>
                </c:pt>
                <c:pt idx="1465">
                  <c:v>8.2244182146195079</c:v>
                </c:pt>
                <c:pt idx="1466">
                  <c:v>8.2249920727624701</c:v>
                </c:pt>
                <c:pt idx="1467">
                  <c:v>8.2605086188669823</c:v>
                </c:pt>
                <c:pt idx="1468">
                  <c:v>8.2477047092984677</c:v>
                </c:pt>
                <c:pt idx="1469">
                  <c:v>8.1774462425308343</c:v>
                </c:pt>
                <c:pt idx="1470">
                  <c:v>8.1823639314228895</c:v>
                </c:pt>
                <c:pt idx="1471">
                  <c:v>8.2401839685385205</c:v>
                </c:pt>
                <c:pt idx="1472">
                  <c:v>8.3556219675230476</c:v>
                </c:pt>
                <c:pt idx="1473">
                  <c:v>8.3813805440626705</c:v>
                </c:pt>
                <c:pt idx="1474">
                  <c:v>8.4249972656782806</c:v>
                </c:pt>
                <c:pt idx="1475">
                  <c:v>8.4341320128347821</c:v>
                </c:pt>
                <c:pt idx="1476">
                  <c:v>8.3189736484213537</c:v>
                </c:pt>
                <c:pt idx="1477">
                  <c:v>8.4242501806075829</c:v>
                </c:pt>
                <c:pt idx="1478">
                  <c:v>8.4259458244196832</c:v>
                </c:pt>
                <c:pt idx="1479">
                  <c:v>8.3765967975495368</c:v>
                </c:pt>
                <c:pt idx="1480">
                  <c:v>8.3917919397825909</c:v>
                </c:pt>
                <c:pt idx="1481">
                  <c:v>8.488624717994151</c:v>
                </c:pt>
                <c:pt idx="1482">
                  <c:v>8.4967147142837103</c:v>
                </c:pt>
                <c:pt idx="1483">
                  <c:v>8.4917231680693774</c:v>
                </c:pt>
                <c:pt idx="1484">
                  <c:v>8.4718500359206566</c:v>
                </c:pt>
                <c:pt idx="1485">
                  <c:v>8.5016968003306737</c:v>
                </c:pt>
                <c:pt idx="1486">
                  <c:v>8.5696818376358141</c:v>
                </c:pt>
                <c:pt idx="1487">
                  <c:v>8.3649777727017316</c:v>
                </c:pt>
                <c:pt idx="1488">
                  <c:v>8.3892200964037116</c:v>
                </c:pt>
                <c:pt idx="1489">
                  <c:v>8.3361404911706956</c:v>
                </c:pt>
                <c:pt idx="1490">
                  <c:v>8.2683194091060344</c:v>
                </c:pt>
                <c:pt idx="1491">
                  <c:v>8.2797545581376593</c:v>
                </c:pt>
                <c:pt idx="1492">
                  <c:v>8.2880733116780032</c:v>
                </c:pt>
                <c:pt idx="1493">
                  <c:v>8.1867802128186735</c:v>
                </c:pt>
                <c:pt idx="1494">
                  <c:v>8.2747815610425555</c:v>
                </c:pt>
                <c:pt idx="1495">
                  <c:v>7.8496072550508122</c:v>
                </c:pt>
                <c:pt idx="1496">
                  <c:v>7.8674665924797518</c:v>
                </c:pt>
                <c:pt idx="1497">
                  <c:v>7.8721530692107731</c:v>
                </c:pt>
                <c:pt idx="1498">
                  <c:v>7.982376709233292</c:v>
                </c:pt>
                <c:pt idx="1499">
                  <c:v>8.0352773352980034</c:v>
                </c:pt>
                <c:pt idx="1500">
                  <c:v>8.0300330202449199</c:v>
                </c:pt>
                <c:pt idx="1501">
                  <c:v>8.0798074333168106</c:v>
                </c:pt>
                <c:pt idx="1502">
                  <c:v>7.999027796383305</c:v>
                </c:pt>
                <c:pt idx="1503">
                  <c:v>7.9739358417053818</c:v>
                </c:pt>
                <c:pt idx="1504">
                  <c:v>7.8566189649348281</c:v>
                </c:pt>
                <c:pt idx="1505">
                  <c:v>7.8839161700707843</c:v>
                </c:pt>
                <c:pt idx="1506">
                  <c:v>7.9572513322132234</c:v>
                </c:pt>
                <c:pt idx="1507">
                  <c:v>7.9263515355119853</c:v>
                </c:pt>
                <c:pt idx="1508">
                  <c:v>8.1068420182455956</c:v>
                </c:pt>
                <c:pt idx="1509">
                  <c:v>8.1935635153192781</c:v>
                </c:pt>
                <c:pt idx="1510">
                  <c:v>8.3072062557917956</c:v>
                </c:pt>
                <c:pt idx="1511">
                  <c:v>8.1710739518325148</c:v>
                </c:pt>
                <c:pt idx="1512">
                  <c:v>8.1705824817318042</c:v>
                </c:pt>
                <c:pt idx="1513">
                  <c:v>8.059981220868222</c:v>
                </c:pt>
                <c:pt idx="1514">
                  <c:v>8.0479506137662451</c:v>
                </c:pt>
                <c:pt idx="1515">
                  <c:v>8.0261434956077107</c:v>
                </c:pt>
                <c:pt idx="1516">
                  <c:v>8.0338507438626134</c:v>
                </c:pt>
                <c:pt idx="1517">
                  <c:v>8.1055702048543932</c:v>
                </c:pt>
                <c:pt idx="1518">
                  <c:v>8.0839030556350746</c:v>
                </c:pt>
                <c:pt idx="1519">
                  <c:v>8.1260773146999448</c:v>
                </c:pt>
                <c:pt idx="1520">
                  <c:v>7.9426177394038691</c:v>
                </c:pt>
                <c:pt idx="1521">
                  <c:v>7.9295270207974511</c:v>
                </c:pt>
                <c:pt idx="1522">
                  <c:v>8.1950152331788644</c:v>
                </c:pt>
                <c:pt idx="1523">
                  <c:v>8.5676988603268427</c:v>
                </c:pt>
                <c:pt idx="1524">
                  <c:v>8.4842920150476342</c:v>
                </c:pt>
                <c:pt idx="1525">
                  <c:v>8.4867725535243839</c:v>
                </c:pt>
                <c:pt idx="1526">
                  <c:v>8.4951056313972124</c:v>
                </c:pt>
                <c:pt idx="1527">
                  <c:v>8.7031235997167098</c:v>
                </c:pt>
                <c:pt idx="1528">
                  <c:v>8.6497433936738428</c:v>
                </c:pt>
                <c:pt idx="1529">
                  <c:v>8.4473362886788195</c:v>
                </c:pt>
                <c:pt idx="1530">
                  <c:v>8.462943573946589</c:v>
                </c:pt>
                <c:pt idx="1531">
                  <c:v>8.4707065322163171</c:v>
                </c:pt>
                <c:pt idx="1532">
                  <c:v>8.436967599696592</c:v>
                </c:pt>
                <c:pt idx="1533">
                  <c:v>8.5214393528057393</c:v>
                </c:pt>
                <c:pt idx="1534">
                  <c:v>8.5468687681397295</c:v>
                </c:pt>
                <c:pt idx="1535">
                  <c:v>8.5631492048710793</c:v>
                </c:pt>
                <c:pt idx="1536">
                  <c:v>8.5642510057099646</c:v>
                </c:pt>
                <c:pt idx="1537">
                  <c:v>8.6656418222022715</c:v>
                </c:pt>
                <c:pt idx="1538">
                  <c:v>8.7433250075841755</c:v>
                </c:pt>
                <c:pt idx="1539">
                  <c:v>8.7575573534825093</c:v>
                </c:pt>
                <c:pt idx="1540">
                  <c:v>8.7769108123563715</c:v>
                </c:pt>
                <c:pt idx="1541">
                  <c:v>8.8639838848813675</c:v>
                </c:pt>
                <c:pt idx="1542">
                  <c:v>8.925068522574092</c:v>
                </c:pt>
                <c:pt idx="1543">
                  <c:v>8.9592424521825151</c:v>
                </c:pt>
                <c:pt idx="1544">
                  <c:v>9.0561387476879993</c:v>
                </c:pt>
                <c:pt idx="1545">
                  <c:v>9.0382054366931275</c:v>
                </c:pt>
                <c:pt idx="1546">
                  <c:v>9.0844565152784771</c:v>
                </c:pt>
                <c:pt idx="1547">
                  <c:v>9.0101443346574488</c:v>
                </c:pt>
                <c:pt idx="1548">
                  <c:v>9.0676230530262423</c:v>
                </c:pt>
                <c:pt idx="1549">
                  <c:v>9.1076523402948073</c:v>
                </c:pt>
                <c:pt idx="1550">
                  <c:v>9.1337059844168262</c:v>
                </c:pt>
                <c:pt idx="1551">
                  <c:v>9.2747741591986994</c:v>
                </c:pt>
                <c:pt idx="1552">
                  <c:v>9.414222431315677</c:v>
                </c:pt>
                <c:pt idx="1553">
                  <c:v>9.6924571675640916</c:v>
                </c:pt>
                <c:pt idx="1554">
                  <c:v>9.6737333926185531</c:v>
                </c:pt>
                <c:pt idx="1555">
                  <c:v>9.8516268609537523</c:v>
                </c:pt>
                <c:pt idx="1556">
                  <c:v>9.8539765612713293</c:v>
                </c:pt>
                <c:pt idx="1557">
                  <c:v>9.8655194683999401</c:v>
                </c:pt>
                <c:pt idx="1558">
                  <c:v>9.9084850948012679</c:v>
                </c:pt>
                <c:pt idx="1559">
                  <c:v>9.9438058877137276</c:v>
                </c:pt>
                <c:pt idx="1560">
                  <c:v>10.040232524763869</c:v>
                </c:pt>
                <c:pt idx="1561">
                  <c:v>10.086106145933361</c:v>
                </c:pt>
                <c:pt idx="1562">
                  <c:v>10.031283482892139</c:v>
                </c:pt>
                <c:pt idx="1563">
                  <c:v>10.034592309651307</c:v>
                </c:pt>
                <c:pt idx="1564">
                  <c:v>10.971701381948995</c:v>
                </c:pt>
                <c:pt idx="1565">
                  <c:v>11.051345099942388</c:v>
                </c:pt>
                <c:pt idx="1566">
                  <c:v>11.066279701282495</c:v>
                </c:pt>
                <c:pt idx="1567">
                  <c:v>11.052489299054255</c:v>
                </c:pt>
                <c:pt idx="1568">
                  <c:v>11.050531752144877</c:v>
                </c:pt>
                <c:pt idx="1569">
                  <c:v>10.988042016065126</c:v>
                </c:pt>
                <c:pt idx="1570">
                  <c:v>11.259259371308481</c:v>
                </c:pt>
                <c:pt idx="1571">
                  <c:v>11.260309048958424</c:v>
                </c:pt>
                <c:pt idx="1572">
                  <c:v>11.261108602402295</c:v>
                </c:pt>
                <c:pt idx="1573">
                  <c:v>11.245238445514444</c:v>
                </c:pt>
                <c:pt idx="1574">
                  <c:v>11.212420618808235</c:v>
                </c:pt>
                <c:pt idx="1575">
                  <c:v>11.20887406423947</c:v>
                </c:pt>
                <c:pt idx="1576">
                  <c:v>11.22695784604573</c:v>
                </c:pt>
                <c:pt idx="1577">
                  <c:v>11.261269482113601</c:v>
                </c:pt>
                <c:pt idx="1578">
                  <c:v>11.260910109957591</c:v>
                </c:pt>
                <c:pt idx="1579">
                  <c:v>11.224941359693082</c:v>
                </c:pt>
                <c:pt idx="1580">
                  <c:v>11.36209143924841</c:v>
                </c:pt>
                <c:pt idx="1581">
                  <c:v>11.348104367415388</c:v>
                </c:pt>
                <c:pt idx="1582">
                  <c:v>11.347891775972668</c:v>
                </c:pt>
                <c:pt idx="1583">
                  <c:v>11.345914884193101</c:v>
                </c:pt>
                <c:pt idx="1584">
                  <c:v>11.621800230657559</c:v>
                </c:pt>
                <c:pt idx="1585">
                  <c:v>11.630521706412278</c:v>
                </c:pt>
                <c:pt idx="1586">
                  <c:v>11.746674949429618</c:v>
                </c:pt>
                <c:pt idx="1587">
                  <c:v>11.756326810506575</c:v>
                </c:pt>
                <c:pt idx="1588">
                  <c:v>11.811574256126487</c:v>
                </c:pt>
                <c:pt idx="1589">
                  <c:v>11.847602851189027</c:v>
                </c:pt>
                <c:pt idx="1590">
                  <c:v>11.855609457496172</c:v>
                </c:pt>
                <c:pt idx="1591">
                  <c:v>11.873741275115428</c:v>
                </c:pt>
                <c:pt idx="1592">
                  <c:v>11.847146791281071</c:v>
                </c:pt>
                <c:pt idx="1593">
                  <c:v>11.850426249887311</c:v>
                </c:pt>
                <c:pt idx="1594">
                  <c:v>11.841384008989984</c:v>
                </c:pt>
                <c:pt idx="1595">
                  <c:v>11.84386501681003</c:v>
                </c:pt>
                <c:pt idx="1596">
                  <c:v>11.833633031454601</c:v>
                </c:pt>
                <c:pt idx="1597">
                  <c:v>11.842784374963124</c:v>
                </c:pt>
                <c:pt idx="1598">
                  <c:v>11.802304355710156</c:v>
                </c:pt>
                <c:pt idx="1599">
                  <c:v>11.719266534344564</c:v>
                </c:pt>
                <c:pt idx="1600">
                  <c:v>11.696489997066925</c:v>
                </c:pt>
                <c:pt idx="1601">
                  <c:v>11.664791491048746</c:v>
                </c:pt>
                <c:pt idx="1602">
                  <c:v>11.910771299840308</c:v>
                </c:pt>
                <c:pt idx="1603">
                  <c:v>11.898662194773943</c:v>
                </c:pt>
                <c:pt idx="1604">
                  <c:v>11.825737299625029</c:v>
                </c:pt>
                <c:pt idx="1605">
                  <c:v>11.837467131795718</c:v>
                </c:pt>
                <c:pt idx="1606">
                  <c:v>11.913694891962711</c:v>
                </c:pt>
                <c:pt idx="1607">
                  <c:v>11.903414440105394</c:v>
                </c:pt>
                <c:pt idx="1608">
                  <c:v>11.921390437600376</c:v>
                </c:pt>
                <c:pt idx="1609">
                  <c:v>12.087699592570928</c:v>
                </c:pt>
                <c:pt idx="1610">
                  <c:v>12.118525828502598</c:v>
                </c:pt>
                <c:pt idx="1611">
                  <c:v>12.118170166788222</c:v>
                </c:pt>
                <c:pt idx="1612">
                  <c:v>12.097255968744895</c:v>
                </c:pt>
                <c:pt idx="1613">
                  <c:v>12.076288431420538</c:v>
                </c:pt>
                <c:pt idx="1614">
                  <c:v>12.082709335362104</c:v>
                </c:pt>
                <c:pt idx="1615">
                  <c:v>12.065700425926698</c:v>
                </c:pt>
                <c:pt idx="1616">
                  <c:v>12.099965644510693</c:v>
                </c:pt>
                <c:pt idx="1617">
                  <c:v>12.083934936264857</c:v>
                </c:pt>
                <c:pt idx="1618">
                  <c:v>12.087514895185212</c:v>
                </c:pt>
                <c:pt idx="1619">
                  <c:v>12.153447200803736</c:v>
                </c:pt>
                <c:pt idx="1620">
                  <c:v>12.183254545531273</c:v>
                </c:pt>
                <c:pt idx="1621">
                  <c:v>12.149846616627597</c:v>
                </c:pt>
                <c:pt idx="1622">
                  <c:v>12.158905485017858</c:v>
                </c:pt>
                <c:pt idx="1623">
                  <c:v>12.151169027583794</c:v>
                </c:pt>
                <c:pt idx="1624">
                  <c:v>12.189096892579702</c:v>
                </c:pt>
                <c:pt idx="1625">
                  <c:v>12.152192000146897</c:v>
                </c:pt>
                <c:pt idx="1626">
                  <c:v>12.170261463497155</c:v>
                </c:pt>
                <c:pt idx="1627">
                  <c:v>12.156938138074182</c:v>
                </c:pt>
                <c:pt idx="1628">
                  <c:v>12.124558490016868</c:v>
                </c:pt>
                <c:pt idx="1629">
                  <c:v>12.123423615841872</c:v>
                </c:pt>
                <c:pt idx="1630">
                  <c:v>12.121286033579102</c:v>
                </c:pt>
                <c:pt idx="1631">
                  <c:v>12.122427826791855</c:v>
                </c:pt>
                <c:pt idx="1632">
                  <c:v>12.112172414532711</c:v>
                </c:pt>
                <c:pt idx="1633">
                  <c:v>12.063794984975386</c:v>
                </c:pt>
                <c:pt idx="1634">
                  <c:v>12.081206405819064</c:v>
                </c:pt>
                <c:pt idx="1635">
                  <c:v>11.877721500689489</c:v>
                </c:pt>
                <c:pt idx="1636">
                  <c:v>11.817938825940045</c:v>
                </c:pt>
                <c:pt idx="1637">
                  <c:v>11.778901053648523</c:v>
                </c:pt>
                <c:pt idx="1638">
                  <c:v>11.738853884093437</c:v>
                </c:pt>
                <c:pt idx="1639">
                  <c:v>11.734235149289855</c:v>
                </c:pt>
                <c:pt idx="1640">
                  <c:v>11.753874456150287</c:v>
                </c:pt>
                <c:pt idx="1641">
                  <c:v>11.786985857302394</c:v>
                </c:pt>
                <c:pt idx="1642">
                  <c:v>11.794822761146367</c:v>
                </c:pt>
                <c:pt idx="1643">
                  <c:v>11.839125689963378</c:v>
                </c:pt>
                <c:pt idx="1644">
                  <c:v>11.797548798926821</c:v>
                </c:pt>
                <c:pt idx="1645">
                  <c:v>11.799531299739863</c:v>
                </c:pt>
                <c:pt idx="1646">
                  <c:v>12.194594107804352</c:v>
                </c:pt>
                <c:pt idx="1647">
                  <c:v>12.238472114825113</c:v>
                </c:pt>
                <c:pt idx="1648">
                  <c:v>12.241262542400207</c:v>
                </c:pt>
                <c:pt idx="1649">
                  <c:v>12.066660583005008</c:v>
                </c:pt>
                <c:pt idx="1650">
                  <c:v>12.004028974154139</c:v>
                </c:pt>
                <c:pt idx="1651">
                  <c:v>11.963406385649254</c:v>
                </c:pt>
                <c:pt idx="1652">
                  <c:v>12.5033204071404</c:v>
                </c:pt>
                <c:pt idx="1653">
                  <c:v>12.498659864488468</c:v>
                </c:pt>
                <c:pt idx="1654">
                  <c:v>12.400236419466196</c:v>
                </c:pt>
                <c:pt idx="1655">
                  <c:v>12.568373118003095</c:v>
                </c:pt>
                <c:pt idx="1656">
                  <c:v>12.606075924126579</c:v>
                </c:pt>
                <c:pt idx="1657">
                  <c:v>12.626877119868007</c:v>
                </c:pt>
                <c:pt idx="1658">
                  <c:v>12.716614825484795</c:v>
                </c:pt>
                <c:pt idx="1659">
                  <c:v>12.71593055854099</c:v>
                </c:pt>
                <c:pt idx="1660">
                  <c:v>12.649703781009972</c:v>
                </c:pt>
                <c:pt idx="1661">
                  <c:v>12.676104737639729</c:v>
                </c:pt>
                <c:pt idx="1662">
                  <c:v>12.681755619713158</c:v>
                </c:pt>
                <c:pt idx="1663">
                  <c:v>12.705317587624156</c:v>
                </c:pt>
                <c:pt idx="1664">
                  <c:v>12.677400817637777</c:v>
                </c:pt>
                <c:pt idx="1665">
                  <c:v>12.801751383125126</c:v>
                </c:pt>
                <c:pt idx="1666">
                  <c:v>13.070602931307738</c:v>
                </c:pt>
                <c:pt idx="1667">
                  <c:v>13.066583822045526</c:v>
                </c:pt>
                <c:pt idx="1668">
                  <c:v>13.015739578963384</c:v>
                </c:pt>
                <c:pt idx="1669">
                  <c:v>12.976564958818674</c:v>
                </c:pt>
                <c:pt idx="1670">
                  <c:v>12.957014874929046</c:v>
                </c:pt>
                <c:pt idx="1671">
                  <c:v>12.888754757527357</c:v>
                </c:pt>
                <c:pt idx="1672">
                  <c:v>12.912370424567301</c:v>
                </c:pt>
                <c:pt idx="1673">
                  <c:v>12.921032134615995</c:v>
                </c:pt>
                <c:pt idx="1674">
                  <c:v>12.925543897456112</c:v>
                </c:pt>
                <c:pt idx="1675">
                  <c:v>12.881968384099713</c:v>
                </c:pt>
                <c:pt idx="1676">
                  <c:v>12.864020004689646</c:v>
                </c:pt>
                <c:pt idx="1677">
                  <c:v>12.846683302954945</c:v>
                </c:pt>
                <c:pt idx="1678">
                  <c:v>12.74654490503011</c:v>
                </c:pt>
                <c:pt idx="1679">
                  <c:v>12.641512873922492</c:v>
                </c:pt>
                <c:pt idx="1680">
                  <c:v>12.481208705485848</c:v>
                </c:pt>
                <c:pt idx="1681">
                  <c:v>12.505050044994521</c:v>
                </c:pt>
                <c:pt idx="1682">
                  <c:v>12.383300391485509</c:v>
                </c:pt>
                <c:pt idx="1683">
                  <c:v>12.374968543607718</c:v>
                </c:pt>
                <c:pt idx="1684">
                  <c:v>12.367542466189441</c:v>
                </c:pt>
                <c:pt idx="1685">
                  <c:v>12.432665826088819</c:v>
                </c:pt>
                <c:pt idx="1686">
                  <c:v>12.457405113578043</c:v>
                </c:pt>
                <c:pt idx="1687">
                  <c:v>12.39160188714898</c:v>
                </c:pt>
                <c:pt idx="1688">
                  <c:v>12.345934949446873</c:v>
                </c:pt>
                <c:pt idx="1689">
                  <c:v>12.391239042787978</c:v>
                </c:pt>
                <c:pt idx="1690">
                  <c:v>12.459957204216133</c:v>
                </c:pt>
                <c:pt idx="1691">
                  <c:v>11.771848903505409</c:v>
                </c:pt>
                <c:pt idx="1692">
                  <c:v>11.682096045455426</c:v>
                </c:pt>
                <c:pt idx="1693">
                  <c:v>11.687362240703433</c:v>
                </c:pt>
                <c:pt idx="1694">
                  <c:v>11.711562798029853</c:v>
                </c:pt>
                <c:pt idx="1695">
                  <c:v>11.864765003678791</c:v>
                </c:pt>
                <c:pt idx="1696">
                  <c:v>11.885612455297601</c:v>
                </c:pt>
                <c:pt idx="1697">
                  <c:v>11.63083978958649</c:v>
                </c:pt>
                <c:pt idx="1698">
                  <c:v>11.632977021024772</c:v>
                </c:pt>
                <c:pt idx="1699">
                  <c:v>11.631359785543923</c:v>
                </c:pt>
                <c:pt idx="1700">
                  <c:v>11.659921765258884</c:v>
                </c:pt>
                <c:pt idx="1701">
                  <c:v>11.65630491488896</c:v>
                </c:pt>
                <c:pt idx="1702">
                  <c:v>11.657004918460228</c:v>
                </c:pt>
                <c:pt idx="1703">
                  <c:v>11.639661767195873</c:v>
                </c:pt>
                <c:pt idx="1704">
                  <c:v>11.606061324247451</c:v>
                </c:pt>
                <c:pt idx="1705">
                  <c:v>11.606259630277794</c:v>
                </c:pt>
                <c:pt idx="1706">
                  <c:v>11.584186182735516</c:v>
                </c:pt>
                <c:pt idx="1707">
                  <c:v>11.449907559155797</c:v>
                </c:pt>
                <c:pt idx="1708">
                  <c:v>11.489608824012697</c:v>
                </c:pt>
                <c:pt idx="1709">
                  <c:v>11.491576602013961</c:v>
                </c:pt>
                <c:pt idx="1710">
                  <c:v>11.626231694849254</c:v>
                </c:pt>
                <c:pt idx="1711">
                  <c:v>11.353276991174905</c:v>
                </c:pt>
                <c:pt idx="1712">
                  <c:v>11.357375411881655</c:v>
                </c:pt>
                <c:pt idx="1713">
                  <c:v>11.220008088971161</c:v>
                </c:pt>
                <c:pt idx="1714">
                  <c:v>11.216351026691482</c:v>
                </c:pt>
                <c:pt idx="1715">
                  <c:v>11.21555694917123</c:v>
                </c:pt>
                <c:pt idx="1716">
                  <c:v>11.157365508179954</c:v>
                </c:pt>
                <c:pt idx="1717">
                  <c:v>11.145392541879607</c:v>
                </c:pt>
                <c:pt idx="1718">
                  <c:v>11.126524968307129</c:v>
                </c:pt>
                <c:pt idx="1719">
                  <c:v>11.129844441798111</c:v>
                </c:pt>
                <c:pt idx="1720">
                  <c:v>11.151521534244333</c:v>
                </c:pt>
                <c:pt idx="1721">
                  <c:v>11.136059405464792</c:v>
                </c:pt>
                <c:pt idx="1722">
                  <c:v>11.126315103137571</c:v>
                </c:pt>
                <c:pt idx="1723">
                  <c:v>11.122964864217936</c:v>
                </c:pt>
                <c:pt idx="1724">
                  <c:v>11.152489872311101</c:v>
                </c:pt>
                <c:pt idx="1725">
                  <c:v>11.155187387258524</c:v>
                </c:pt>
                <c:pt idx="1726">
                  <c:v>11.178798411031952</c:v>
                </c:pt>
                <c:pt idx="1727">
                  <c:v>11.21175761967449</c:v>
                </c:pt>
                <c:pt idx="1728">
                  <c:v>11.212061716880557</c:v>
                </c:pt>
                <c:pt idx="1729">
                  <c:v>10.977504191367512</c:v>
                </c:pt>
                <c:pt idx="1730">
                  <c:v>10.974864950703324</c:v>
                </c:pt>
                <c:pt idx="1731">
                  <c:v>10.989473354848862</c:v>
                </c:pt>
                <c:pt idx="1732">
                  <c:v>11.0740103209948</c:v>
                </c:pt>
                <c:pt idx="1733">
                  <c:v>11.171537399110022</c:v>
                </c:pt>
                <c:pt idx="1734">
                  <c:v>11.186517559581009</c:v>
                </c:pt>
                <c:pt idx="1735">
                  <c:v>11.108912448548926</c:v>
                </c:pt>
                <c:pt idx="1736">
                  <c:v>10.923322448544022</c:v>
                </c:pt>
                <c:pt idx="1737">
                  <c:v>10.897559263592962</c:v>
                </c:pt>
                <c:pt idx="1738">
                  <c:v>10.901748233297267</c:v>
                </c:pt>
                <c:pt idx="1739">
                  <c:v>10.939624546267016</c:v>
                </c:pt>
                <c:pt idx="1740">
                  <c:v>10.91069057128259</c:v>
                </c:pt>
                <c:pt idx="1741">
                  <c:v>10.87450277068401</c:v>
                </c:pt>
                <c:pt idx="1742">
                  <c:v>10.91869366004228</c:v>
                </c:pt>
                <c:pt idx="1743">
                  <c:v>10.859331319336215</c:v>
                </c:pt>
                <c:pt idx="1744">
                  <c:v>10.84993087998741</c:v>
                </c:pt>
                <c:pt idx="1745">
                  <c:v>10.896620338560574</c:v>
                </c:pt>
                <c:pt idx="1746">
                  <c:v>10.928886380243616</c:v>
                </c:pt>
                <c:pt idx="1747">
                  <c:v>10.892836344723074</c:v>
                </c:pt>
                <c:pt idx="1748">
                  <c:v>10.865092046089737</c:v>
                </c:pt>
                <c:pt idx="1749">
                  <c:v>10.858001734404542</c:v>
                </c:pt>
                <c:pt idx="1750">
                  <c:v>10.854051119751377</c:v>
                </c:pt>
                <c:pt idx="1751">
                  <c:v>10.916829693797947</c:v>
                </c:pt>
                <c:pt idx="1752">
                  <c:v>10.863698168738733</c:v>
                </c:pt>
                <c:pt idx="1753">
                  <c:v>10.805169696834348</c:v>
                </c:pt>
                <c:pt idx="1754">
                  <c:v>10.843501008145326</c:v>
                </c:pt>
                <c:pt idx="1755">
                  <c:v>11.011833843893255</c:v>
                </c:pt>
                <c:pt idx="1756">
                  <c:v>11.016986712691592</c:v>
                </c:pt>
                <c:pt idx="1757">
                  <c:v>11.085532432234622</c:v>
                </c:pt>
                <c:pt idx="1758">
                  <c:v>11.299928777501028</c:v>
                </c:pt>
                <c:pt idx="1759">
                  <c:v>11.292094412659663</c:v>
                </c:pt>
                <c:pt idx="1760">
                  <c:v>11.390014139224261</c:v>
                </c:pt>
                <c:pt idx="1761">
                  <c:v>11.41386659825047</c:v>
                </c:pt>
                <c:pt idx="1762">
                  <c:v>11.463832620602627</c:v>
                </c:pt>
                <c:pt idx="1763">
                  <c:v>11.783907746093787</c:v>
                </c:pt>
                <c:pt idx="1764">
                  <c:v>11.755273947023911</c:v>
                </c:pt>
                <c:pt idx="1765">
                  <c:v>11.753343613634481</c:v>
                </c:pt>
                <c:pt idx="1766">
                  <c:v>11.778776056972408</c:v>
                </c:pt>
                <c:pt idx="1767">
                  <c:v>11.781124105165762</c:v>
                </c:pt>
                <c:pt idx="1768">
                  <c:v>11.749282061606261</c:v>
                </c:pt>
                <c:pt idx="1769">
                  <c:v>11.753981658226238</c:v>
                </c:pt>
                <c:pt idx="1770">
                  <c:v>11.96306845983206</c:v>
                </c:pt>
                <c:pt idx="1771">
                  <c:v>11.974951036344464</c:v>
                </c:pt>
                <c:pt idx="1772">
                  <c:v>12.155548879890212</c:v>
                </c:pt>
                <c:pt idx="1773">
                  <c:v>11.730208192029066</c:v>
                </c:pt>
                <c:pt idx="1774">
                  <c:v>11.729628662842922</c:v>
                </c:pt>
                <c:pt idx="1775">
                  <c:v>11.755090286772662</c:v>
                </c:pt>
                <c:pt idx="1776">
                  <c:v>11.814226948105288</c:v>
                </c:pt>
                <c:pt idx="1777">
                  <c:v>11.628257140415796</c:v>
                </c:pt>
                <c:pt idx="1778">
                  <c:v>11.627697741110891</c:v>
                </c:pt>
                <c:pt idx="1779">
                  <c:v>11.178392070867806</c:v>
                </c:pt>
                <c:pt idx="1780">
                  <c:v>11.177946923821157</c:v>
                </c:pt>
                <c:pt idx="1781">
                  <c:v>11.114417354965624</c:v>
                </c:pt>
                <c:pt idx="1782">
                  <c:v>10.976524476686659</c:v>
                </c:pt>
                <c:pt idx="1783">
                  <c:v>10.924922168466418</c:v>
                </c:pt>
                <c:pt idx="1784">
                  <c:v>10.9238547051288</c:v>
                </c:pt>
                <c:pt idx="1785">
                  <c:v>10.831732572087382</c:v>
                </c:pt>
                <c:pt idx="1786">
                  <c:v>10.944987940934245</c:v>
                </c:pt>
                <c:pt idx="1787">
                  <c:v>10.973448930920965</c:v>
                </c:pt>
                <c:pt idx="1788">
                  <c:v>10.969400149654868</c:v>
                </c:pt>
                <c:pt idx="1789">
                  <c:v>10.912449979066627</c:v>
                </c:pt>
                <c:pt idx="1790">
                  <c:v>10.956026650093992</c:v>
                </c:pt>
                <c:pt idx="1791">
                  <c:v>11.111351644893773</c:v>
                </c:pt>
                <c:pt idx="1792">
                  <c:v>10.894794777382602</c:v>
                </c:pt>
                <c:pt idx="1793">
                  <c:v>10.557314825278761</c:v>
                </c:pt>
                <c:pt idx="1794">
                  <c:v>10.556013099358584</c:v>
                </c:pt>
                <c:pt idx="1795">
                  <c:v>10.731165983209678</c:v>
                </c:pt>
                <c:pt idx="1796">
                  <c:v>10.729816091099714</c:v>
                </c:pt>
                <c:pt idx="1797">
                  <c:v>10.858306803265712</c:v>
                </c:pt>
                <c:pt idx="1798">
                  <c:v>10.883202504963723</c:v>
                </c:pt>
                <c:pt idx="1799">
                  <c:v>10.880757312784736</c:v>
                </c:pt>
                <c:pt idx="1800">
                  <c:v>11.066896286776295</c:v>
                </c:pt>
                <c:pt idx="1801">
                  <c:v>11.17328624273061</c:v>
                </c:pt>
                <c:pt idx="1802">
                  <c:v>11.188439313511257</c:v>
                </c:pt>
                <c:pt idx="1803">
                  <c:v>11.253695748685267</c:v>
                </c:pt>
                <c:pt idx="1804">
                  <c:v>11.269331756215166</c:v>
                </c:pt>
                <c:pt idx="1805">
                  <c:v>11.395278235926929</c:v>
                </c:pt>
                <c:pt idx="1806">
                  <c:v>11.39596538598013</c:v>
                </c:pt>
                <c:pt idx="1807">
                  <c:v>11.431953906611749</c:v>
                </c:pt>
                <c:pt idx="1808">
                  <c:v>11.409867740907321</c:v>
                </c:pt>
                <c:pt idx="1809">
                  <c:v>11.444329644684505</c:v>
                </c:pt>
                <c:pt idx="1810">
                  <c:v>11.585033080366218</c:v>
                </c:pt>
                <c:pt idx="1811">
                  <c:v>11.604965359657712</c:v>
                </c:pt>
                <c:pt idx="1812">
                  <c:v>11.523725971307048</c:v>
                </c:pt>
                <c:pt idx="1813">
                  <c:v>11.490516265640958</c:v>
                </c:pt>
                <c:pt idx="1814">
                  <c:v>11.642134286179408</c:v>
                </c:pt>
                <c:pt idx="1815">
                  <c:v>11.65637535918516</c:v>
                </c:pt>
                <c:pt idx="1816">
                  <c:v>11.634400027008807</c:v>
                </c:pt>
                <c:pt idx="1817">
                  <c:v>11.654739955739634</c:v>
                </c:pt>
                <c:pt idx="1818">
                  <c:v>11.531838239191048</c:v>
                </c:pt>
                <c:pt idx="1819">
                  <c:v>11.598516837044107</c:v>
                </c:pt>
                <c:pt idx="1820">
                  <c:v>11.866433466443652</c:v>
                </c:pt>
                <c:pt idx="1821">
                  <c:v>11.855741136521484</c:v>
                </c:pt>
                <c:pt idx="1822">
                  <c:v>11.699906626929829</c:v>
                </c:pt>
                <c:pt idx="1823">
                  <c:v>11.728043186174943</c:v>
                </c:pt>
                <c:pt idx="1824">
                  <c:v>11.746921734985035</c:v>
                </c:pt>
                <c:pt idx="1825">
                  <c:v>11.756477527519586</c:v>
                </c:pt>
                <c:pt idx="1826">
                  <c:v>11.7551083076171</c:v>
                </c:pt>
                <c:pt idx="1827">
                  <c:v>11.788993778879176</c:v>
                </c:pt>
                <c:pt idx="1828">
                  <c:v>11.792966933116261</c:v>
                </c:pt>
                <c:pt idx="1829">
                  <c:v>11.794388664574573</c:v>
                </c:pt>
                <c:pt idx="1830">
                  <c:v>12.172565391501266</c:v>
                </c:pt>
                <c:pt idx="1831">
                  <c:v>12.561724867899404</c:v>
                </c:pt>
                <c:pt idx="1832">
                  <c:v>12.570361372740734</c:v>
                </c:pt>
                <c:pt idx="1833">
                  <c:v>12.69483779751873</c:v>
                </c:pt>
                <c:pt idx="1834">
                  <c:v>12.68978523390653</c:v>
                </c:pt>
                <c:pt idx="1835">
                  <c:v>12.729449027025892</c:v>
                </c:pt>
                <c:pt idx="1836">
                  <c:v>12.751379133207527</c:v>
                </c:pt>
                <c:pt idx="1837">
                  <c:v>12.650382773054059</c:v>
                </c:pt>
                <c:pt idx="1838">
                  <c:v>12.686144851102958</c:v>
                </c:pt>
                <c:pt idx="1839">
                  <c:v>12.681444697051065</c:v>
                </c:pt>
                <c:pt idx="1840">
                  <c:v>13.249823793347867</c:v>
                </c:pt>
                <c:pt idx="1841">
                  <c:v>13.293702775689962</c:v>
                </c:pt>
                <c:pt idx="1842">
                  <c:v>13.39898713518174</c:v>
                </c:pt>
                <c:pt idx="1843">
                  <c:v>13.487008890568067</c:v>
                </c:pt>
                <c:pt idx="1844">
                  <c:v>13.489555991063115</c:v>
                </c:pt>
                <c:pt idx="1845">
                  <c:v>13.511072828558399</c:v>
                </c:pt>
                <c:pt idx="1846">
                  <c:v>13.546542917199345</c:v>
                </c:pt>
                <c:pt idx="1847">
                  <c:v>13.778071450210385</c:v>
                </c:pt>
                <c:pt idx="1848">
                  <c:v>13.777856747454006</c:v>
                </c:pt>
                <c:pt idx="1849">
                  <c:v>13.769615553402287</c:v>
                </c:pt>
                <c:pt idx="1850">
                  <c:v>13.810537127557652</c:v>
                </c:pt>
                <c:pt idx="1851">
                  <c:v>13.844984826219683</c:v>
                </c:pt>
                <c:pt idx="1852">
                  <c:v>14.358164811002075</c:v>
                </c:pt>
                <c:pt idx="1853">
                  <c:v>14.397344088601512</c:v>
                </c:pt>
                <c:pt idx="1854">
                  <c:v>14.380309540111266</c:v>
                </c:pt>
                <c:pt idx="1855">
                  <c:v>14.602315479076008</c:v>
                </c:pt>
                <c:pt idx="1856">
                  <c:v>14.878674321847395</c:v>
                </c:pt>
                <c:pt idx="1857">
                  <c:v>14.881899442525468</c:v>
                </c:pt>
                <c:pt idx="1858">
                  <c:v>15.016665837846322</c:v>
                </c:pt>
                <c:pt idx="1859">
                  <c:v>14.965360044036736</c:v>
                </c:pt>
                <c:pt idx="1860">
                  <c:v>14.843553628821651</c:v>
                </c:pt>
                <c:pt idx="1861">
                  <c:v>14.993187836942203</c:v>
                </c:pt>
                <c:pt idx="1862">
                  <c:v>15.000222238158562</c:v>
                </c:pt>
                <c:pt idx="1863">
                  <c:v>15.006977965135517</c:v>
                </c:pt>
                <c:pt idx="1864">
                  <c:v>15.032686358406123</c:v>
                </c:pt>
                <c:pt idx="1865">
                  <c:v>15.169641481083168</c:v>
                </c:pt>
                <c:pt idx="1866">
                  <c:v>15.153739756165344</c:v>
                </c:pt>
                <c:pt idx="1867">
                  <c:v>15.216409218456132</c:v>
                </c:pt>
                <c:pt idx="1868">
                  <c:v>15.220955179371398</c:v>
                </c:pt>
                <c:pt idx="1869">
                  <c:v>15.201889646577509</c:v>
                </c:pt>
                <c:pt idx="1870">
                  <c:v>15.318225271340809</c:v>
                </c:pt>
                <c:pt idx="1871">
                  <c:v>15.323056864604407</c:v>
                </c:pt>
                <c:pt idx="1872">
                  <c:v>15.28657151252599</c:v>
                </c:pt>
                <c:pt idx="1873">
                  <c:v>15.215584287748001</c:v>
                </c:pt>
                <c:pt idx="1874">
                  <c:v>15.230512180139247</c:v>
                </c:pt>
                <c:pt idx="1875">
                  <c:v>15.232832185018935</c:v>
                </c:pt>
                <c:pt idx="1876">
                  <c:v>15.228839741305658</c:v>
                </c:pt>
                <c:pt idx="1877">
                  <c:v>15.255336898448476</c:v>
                </c:pt>
                <c:pt idx="1878">
                  <c:v>15.185719672579797</c:v>
                </c:pt>
                <c:pt idx="1879">
                  <c:v>15.366842036579856</c:v>
                </c:pt>
                <c:pt idx="1880">
                  <c:v>15.387403943677045</c:v>
                </c:pt>
                <c:pt idx="1881">
                  <c:v>15.365177535140994</c:v>
                </c:pt>
                <c:pt idx="1882">
                  <c:v>15.259241654064001</c:v>
                </c:pt>
                <c:pt idx="1883">
                  <c:v>15.417857665819273</c:v>
                </c:pt>
                <c:pt idx="1884">
                  <c:v>15.442706880241841</c:v>
                </c:pt>
                <c:pt idx="1885">
                  <c:v>15.285007420368876</c:v>
                </c:pt>
                <c:pt idx="1886">
                  <c:v>15.28469114669717</c:v>
                </c:pt>
                <c:pt idx="1887">
                  <c:v>15.234979421517444</c:v>
                </c:pt>
                <c:pt idx="1888">
                  <c:v>15.268531529364433</c:v>
                </c:pt>
                <c:pt idx="1889">
                  <c:v>15.23144875859726</c:v>
                </c:pt>
                <c:pt idx="1890">
                  <c:v>15.323433200378325</c:v>
                </c:pt>
                <c:pt idx="1891">
                  <c:v>15.571291881697549</c:v>
                </c:pt>
                <c:pt idx="1892">
                  <c:v>15.610569716164935</c:v>
                </c:pt>
                <c:pt idx="1893">
                  <c:v>15.61428585770685</c:v>
                </c:pt>
                <c:pt idx="1894">
                  <c:v>15.599035804891702</c:v>
                </c:pt>
                <c:pt idx="1895">
                  <c:v>15.601800152930348</c:v>
                </c:pt>
                <c:pt idx="1896">
                  <c:v>15.620344572285108</c:v>
                </c:pt>
                <c:pt idx="1897">
                  <c:v>15.557242376257985</c:v>
                </c:pt>
                <c:pt idx="1898">
                  <c:v>15.669737513079562</c:v>
                </c:pt>
                <c:pt idx="1899">
                  <c:v>15.54518130080773</c:v>
                </c:pt>
                <c:pt idx="1900">
                  <c:v>15.578039912999719</c:v>
                </c:pt>
                <c:pt idx="1901">
                  <c:v>15.639413691203554</c:v>
                </c:pt>
                <c:pt idx="1902">
                  <c:v>15.643098230998001</c:v>
                </c:pt>
                <c:pt idx="1903">
                  <c:v>15.60237441759678</c:v>
                </c:pt>
                <c:pt idx="1904">
                  <c:v>15.580299805984716</c:v>
                </c:pt>
                <c:pt idx="1905">
                  <c:v>15.621523308619171</c:v>
                </c:pt>
                <c:pt idx="1906">
                  <c:v>15.612244074399637</c:v>
                </c:pt>
                <c:pt idx="1907">
                  <c:v>15.627510031436826</c:v>
                </c:pt>
                <c:pt idx="1908">
                  <c:v>15.819663423178806</c:v>
                </c:pt>
                <c:pt idx="1909">
                  <c:v>15.780064291160475</c:v>
                </c:pt>
                <c:pt idx="1910">
                  <c:v>16.10667412996434</c:v>
                </c:pt>
                <c:pt idx="1911">
                  <c:v>16.074228363428382</c:v>
                </c:pt>
                <c:pt idx="1912">
                  <c:v>16.071644712340689</c:v>
                </c:pt>
                <c:pt idx="1913">
                  <c:v>15.996275256805486</c:v>
                </c:pt>
                <c:pt idx="1914">
                  <c:v>15.948194702124063</c:v>
                </c:pt>
                <c:pt idx="1915">
                  <c:v>15.940218747396068</c:v>
                </c:pt>
                <c:pt idx="1916">
                  <c:v>16.010251527251786</c:v>
                </c:pt>
                <c:pt idx="1917">
                  <c:v>15.953600914281981</c:v>
                </c:pt>
                <c:pt idx="1918">
                  <c:v>15.847567393931012</c:v>
                </c:pt>
                <c:pt idx="1919">
                  <c:v>15.850525911723615</c:v>
                </c:pt>
                <c:pt idx="1920">
                  <c:v>15.85319169650904</c:v>
                </c:pt>
                <c:pt idx="1921">
                  <c:v>15.890382274664287</c:v>
                </c:pt>
                <c:pt idx="1922">
                  <c:v>15.823899159031587</c:v>
                </c:pt>
                <c:pt idx="1923">
                  <c:v>16.041322948661254</c:v>
                </c:pt>
                <c:pt idx="1924">
                  <c:v>15.959714998048041</c:v>
                </c:pt>
                <c:pt idx="1925">
                  <c:v>16.021720415569877</c:v>
                </c:pt>
                <c:pt idx="1926">
                  <c:v>16.019154223096351</c:v>
                </c:pt>
                <c:pt idx="1927">
                  <c:v>15.852092277869525</c:v>
                </c:pt>
                <c:pt idx="1928">
                  <c:v>16.204990579512867</c:v>
                </c:pt>
                <c:pt idx="1929">
                  <c:v>16.297019075562115</c:v>
                </c:pt>
                <c:pt idx="1930">
                  <c:v>16.373165740451068</c:v>
                </c:pt>
                <c:pt idx="1931">
                  <c:v>16.484874455920789</c:v>
                </c:pt>
                <c:pt idx="1932">
                  <c:v>16.540428545304739</c:v>
                </c:pt>
                <c:pt idx="1933">
                  <c:v>16.54104804256583</c:v>
                </c:pt>
                <c:pt idx="1934">
                  <c:v>16.48144289718697</c:v>
                </c:pt>
                <c:pt idx="1935">
                  <c:v>16.515535002590614</c:v>
                </c:pt>
                <c:pt idx="1936">
                  <c:v>16.478365228842883</c:v>
                </c:pt>
                <c:pt idx="1937">
                  <c:v>16.445496594325828</c:v>
                </c:pt>
                <c:pt idx="1938">
                  <c:v>16.441207433844752</c:v>
                </c:pt>
                <c:pt idx="1939">
                  <c:v>16.99071054613313</c:v>
                </c:pt>
                <c:pt idx="1940">
                  <c:v>16.972899151328257</c:v>
                </c:pt>
                <c:pt idx="1941">
                  <c:v>16.865112989297899</c:v>
                </c:pt>
                <c:pt idx="1942">
                  <c:v>16.856455511831818</c:v>
                </c:pt>
                <c:pt idx="1943">
                  <c:v>16.821533008342897</c:v>
                </c:pt>
                <c:pt idx="1944">
                  <c:v>16.756775764824685</c:v>
                </c:pt>
                <c:pt idx="1945">
                  <c:v>16.899955099820822</c:v>
                </c:pt>
                <c:pt idx="1946">
                  <c:v>16.883689126428703</c:v>
                </c:pt>
                <c:pt idx="1947">
                  <c:v>16.771345575404585</c:v>
                </c:pt>
                <c:pt idx="1948">
                  <c:v>16.770962334908258</c:v>
                </c:pt>
                <c:pt idx="1949">
                  <c:v>17.219430493823065</c:v>
                </c:pt>
                <c:pt idx="1950">
                  <c:v>17.18999948486616</c:v>
                </c:pt>
                <c:pt idx="1951">
                  <c:v>17.187788941238658</c:v>
                </c:pt>
                <c:pt idx="1952">
                  <c:v>17.185269241539654</c:v>
                </c:pt>
                <c:pt idx="1953">
                  <c:v>17.19883368964048</c:v>
                </c:pt>
                <c:pt idx="1954">
                  <c:v>17.163262307599865</c:v>
                </c:pt>
                <c:pt idx="1955">
                  <c:v>17.196235256669716</c:v>
                </c:pt>
                <c:pt idx="1956">
                  <c:v>17.222748643862126</c:v>
                </c:pt>
                <c:pt idx="1957">
                  <c:v>16.99316066840975</c:v>
                </c:pt>
                <c:pt idx="1958">
                  <c:v>16.751448722383348</c:v>
                </c:pt>
                <c:pt idx="1959">
                  <c:v>16.769192909650872</c:v>
                </c:pt>
                <c:pt idx="1960">
                  <c:v>16.717414962920081</c:v>
                </c:pt>
                <c:pt idx="1961">
                  <c:v>16.734049389630307</c:v>
                </c:pt>
                <c:pt idx="1962">
                  <c:v>16.686885837364798</c:v>
                </c:pt>
                <c:pt idx="1963">
                  <c:v>16.705845547463664</c:v>
                </c:pt>
                <c:pt idx="1964">
                  <c:v>16.757742605560697</c:v>
                </c:pt>
                <c:pt idx="1965">
                  <c:v>16.780288461519465</c:v>
                </c:pt>
                <c:pt idx="1966">
                  <c:v>16.7815532040111</c:v>
                </c:pt>
                <c:pt idx="1967">
                  <c:v>16.326039966737778</c:v>
                </c:pt>
                <c:pt idx="1968">
                  <c:v>16.285378579058726</c:v>
                </c:pt>
                <c:pt idx="1969">
                  <c:v>16.155331985403347</c:v>
                </c:pt>
                <c:pt idx="1970">
                  <c:v>16.085270265247139</c:v>
                </c:pt>
                <c:pt idx="1971">
                  <c:v>16.155955993875853</c:v>
                </c:pt>
                <c:pt idx="1972">
                  <c:v>16.21834078381448</c:v>
                </c:pt>
                <c:pt idx="1973">
                  <c:v>16.270341234490385</c:v>
                </c:pt>
                <c:pt idx="1974">
                  <c:v>16.242433768581527</c:v>
                </c:pt>
                <c:pt idx="1975">
                  <c:v>16.250889699079206</c:v>
                </c:pt>
                <c:pt idx="1976">
                  <c:v>16.455910425225166</c:v>
                </c:pt>
                <c:pt idx="1977">
                  <c:v>16.476822077743321</c:v>
                </c:pt>
                <c:pt idx="1978">
                  <c:v>19.264244268875387</c:v>
                </c:pt>
                <c:pt idx="1979">
                  <c:v>20.162622230930197</c:v>
                </c:pt>
                <c:pt idx="1980">
                  <c:v>20.125253821465073</c:v>
                </c:pt>
                <c:pt idx="1981">
                  <c:v>20.262539920330795</c:v>
                </c:pt>
                <c:pt idx="1982">
                  <c:v>20.174958391566619</c:v>
                </c:pt>
                <c:pt idx="1983">
                  <c:v>20.297539900436014</c:v>
                </c:pt>
                <c:pt idx="1984">
                  <c:v>20.294687378292966</c:v>
                </c:pt>
                <c:pt idx="1985">
                  <c:v>20.188656958681023</c:v>
                </c:pt>
                <c:pt idx="1986">
                  <c:v>20.185234559493981</c:v>
                </c:pt>
                <c:pt idx="1987">
                  <c:v>20.23342252745811</c:v>
                </c:pt>
                <c:pt idx="1988">
                  <c:v>20.137696442857404</c:v>
                </c:pt>
                <c:pt idx="1989">
                  <c:v>20.127148765707609</c:v>
                </c:pt>
                <c:pt idx="1990">
                  <c:v>20.309513849827162</c:v>
                </c:pt>
                <c:pt idx="1991">
                  <c:v>20.353661070891896</c:v>
                </c:pt>
                <c:pt idx="1992">
                  <c:v>20.328962128403035</c:v>
                </c:pt>
                <c:pt idx="1993">
                  <c:v>20.498531442475237</c:v>
                </c:pt>
                <c:pt idx="1994">
                  <c:v>20.484413352147062</c:v>
                </c:pt>
                <c:pt idx="1995">
                  <c:v>20.503071744813241</c:v>
                </c:pt>
                <c:pt idx="1996">
                  <c:v>20.605242229207263</c:v>
                </c:pt>
                <c:pt idx="1997">
                  <c:v>20.525012659085444</c:v>
                </c:pt>
                <c:pt idx="1998">
                  <c:v>20.664300457984144</c:v>
                </c:pt>
                <c:pt idx="1999">
                  <c:v>20.669377610448013</c:v>
                </c:pt>
                <c:pt idx="2000">
                  <c:v>20.663083443121117</c:v>
                </c:pt>
                <c:pt idx="2001">
                  <c:v>20.658668087694767</c:v>
                </c:pt>
                <c:pt idx="2002">
                  <c:v>20.851053928940861</c:v>
                </c:pt>
                <c:pt idx="2003">
                  <c:v>20.855386084935169</c:v>
                </c:pt>
                <c:pt idx="2004">
                  <c:v>20.848982253445936</c:v>
                </c:pt>
                <c:pt idx="2005">
                  <c:v>20.848315162956471</c:v>
                </c:pt>
                <c:pt idx="2006">
                  <c:v>20.764178148008323</c:v>
                </c:pt>
                <c:pt idx="2007">
                  <c:v>20.749502494334646</c:v>
                </c:pt>
                <c:pt idx="2008">
                  <c:v>20.767805289231369</c:v>
                </c:pt>
                <c:pt idx="2009">
                  <c:v>20.774253845108465</c:v>
                </c:pt>
                <c:pt idx="2010">
                  <c:v>20.767962754437455</c:v>
                </c:pt>
                <c:pt idx="2011">
                  <c:v>20.710209082069657</c:v>
                </c:pt>
                <c:pt idx="2012">
                  <c:v>20.762678737824594</c:v>
                </c:pt>
                <c:pt idx="2013">
                  <c:v>20.773722969196555</c:v>
                </c:pt>
                <c:pt idx="2014">
                  <c:v>20.759489479829231</c:v>
                </c:pt>
                <c:pt idx="2015">
                  <c:v>20.76616033130632</c:v>
                </c:pt>
                <c:pt idx="2016">
                  <c:v>20.804623262309253</c:v>
                </c:pt>
                <c:pt idx="2017">
                  <c:v>20.582630971400704</c:v>
                </c:pt>
                <c:pt idx="2018">
                  <c:v>20.503618378651911</c:v>
                </c:pt>
                <c:pt idx="2019">
                  <c:v>20.493531969980047</c:v>
                </c:pt>
                <c:pt idx="2020">
                  <c:v>20.483876274510024</c:v>
                </c:pt>
                <c:pt idx="2021">
                  <c:v>20.631754466169454</c:v>
                </c:pt>
                <c:pt idx="2022">
                  <c:v>20.789083170330194</c:v>
                </c:pt>
                <c:pt idx="2023">
                  <c:v>20.767916538169708</c:v>
                </c:pt>
                <c:pt idx="2024">
                  <c:v>20.677157104469501</c:v>
                </c:pt>
                <c:pt idx="2025">
                  <c:v>20.581717524999238</c:v>
                </c:pt>
                <c:pt idx="2026">
                  <c:v>20.625512607517674</c:v>
                </c:pt>
                <c:pt idx="2027">
                  <c:v>20.604061664492608</c:v>
                </c:pt>
                <c:pt idx="2028">
                  <c:v>20.564002823728863</c:v>
                </c:pt>
                <c:pt idx="2029">
                  <c:v>20.97956672530163</c:v>
                </c:pt>
                <c:pt idx="2030">
                  <c:v>21.047538086808814</c:v>
                </c:pt>
                <c:pt idx="2031">
                  <c:v>21.134619437020316</c:v>
                </c:pt>
                <c:pt idx="2032">
                  <c:v>21.121826730064779</c:v>
                </c:pt>
                <c:pt idx="2033">
                  <c:v>21.084628581503072</c:v>
                </c:pt>
                <c:pt idx="2034">
                  <c:v>21.131571538433587</c:v>
                </c:pt>
                <c:pt idx="2035">
                  <c:v>21.13082768612216</c:v>
                </c:pt>
                <c:pt idx="2036">
                  <c:v>21.157991032086993</c:v>
                </c:pt>
                <c:pt idx="2037">
                  <c:v>20.941186239792327</c:v>
                </c:pt>
                <c:pt idx="2038">
                  <c:v>20.952975701422989</c:v>
                </c:pt>
                <c:pt idx="2039">
                  <c:v>20.945578269855801</c:v>
                </c:pt>
                <c:pt idx="2040">
                  <c:v>21.019510793393643</c:v>
                </c:pt>
                <c:pt idx="2041">
                  <c:v>21.052430016511007</c:v>
                </c:pt>
                <c:pt idx="2042">
                  <c:v>21.065915635562366</c:v>
                </c:pt>
                <c:pt idx="2043">
                  <c:v>21.026159644897348</c:v>
                </c:pt>
                <c:pt idx="2044">
                  <c:v>21.23727159011052</c:v>
                </c:pt>
                <c:pt idx="2045">
                  <c:v>21.220878163058078</c:v>
                </c:pt>
                <c:pt idx="2046">
                  <c:v>21.216007328761286</c:v>
                </c:pt>
                <c:pt idx="2047">
                  <c:v>21.219053640593742</c:v>
                </c:pt>
                <c:pt idx="2048">
                  <c:v>21.223408061225964</c:v>
                </c:pt>
                <c:pt idx="2049">
                  <c:v>21.181567879072386</c:v>
                </c:pt>
                <c:pt idx="2050">
                  <c:v>21.046335049183853</c:v>
                </c:pt>
                <c:pt idx="2051">
                  <c:v>21.040264668209197</c:v>
                </c:pt>
                <c:pt idx="2052">
                  <c:v>20.987741746726257</c:v>
                </c:pt>
                <c:pt idx="2053">
                  <c:v>20.98386240582326</c:v>
                </c:pt>
                <c:pt idx="2054">
                  <c:v>20.982888123888046</c:v>
                </c:pt>
                <c:pt idx="2055">
                  <c:v>20.69051979042235</c:v>
                </c:pt>
                <c:pt idx="2056">
                  <c:v>20.616460059997284</c:v>
                </c:pt>
                <c:pt idx="2057">
                  <c:v>20.527027910760346</c:v>
                </c:pt>
                <c:pt idx="2058">
                  <c:v>20.433796142781187</c:v>
                </c:pt>
                <c:pt idx="2059">
                  <c:v>20.344367145634287</c:v>
                </c:pt>
                <c:pt idx="2060">
                  <c:v>20.412850040824775</c:v>
                </c:pt>
                <c:pt idx="2061">
                  <c:v>20.421208300522373</c:v>
                </c:pt>
                <c:pt idx="2062">
                  <c:v>20.391555784729114</c:v>
                </c:pt>
                <c:pt idx="2063">
                  <c:v>20.392487326847625</c:v>
                </c:pt>
                <c:pt idx="2064">
                  <c:v>20.340775561781165</c:v>
                </c:pt>
                <c:pt idx="2065">
                  <c:v>20.339917471646078</c:v>
                </c:pt>
                <c:pt idx="2066">
                  <c:v>19.937170871748712</c:v>
                </c:pt>
                <c:pt idx="2067">
                  <c:v>20.1324819743941</c:v>
                </c:pt>
                <c:pt idx="2068">
                  <c:v>20.132379314100703</c:v>
                </c:pt>
                <c:pt idx="2069">
                  <c:v>20.193854193015195</c:v>
                </c:pt>
                <c:pt idx="2070">
                  <c:v>20.198983054446966</c:v>
                </c:pt>
                <c:pt idx="2071">
                  <c:v>20.196548950977562</c:v>
                </c:pt>
                <c:pt idx="2072">
                  <c:v>20.073601529470945</c:v>
                </c:pt>
                <c:pt idx="2073">
                  <c:v>20.098132130381209</c:v>
                </c:pt>
                <c:pt idx="2074">
                  <c:v>20.022671023811689</c:v>
                </c:pt>
                <c:pt idx="2075">
                  <c:v>20.023547081872657</c:v>
                </c:pt>
                <c:pt idx="2076">
                  <c:v>19.641686605540755</c:v>
                </c:pt>
                <c:pt idx="2077">
                  <c:v>19.675528066986942</c:v>
                </c:pt>
                <c:pt idx="2078">
                  <c:v>19.670537155301815</c:v>
                </c:pt>
                <c:pt idx="2079">
                  <c:v>19.707606493931838</c:v>
                </c:pt>
                <c:pt idx="2080">
                  <c:v>19.699812731820231</c:v>
                </c:pt>
                <c:pt idx="2081">
                  <c:v>19.693484195973291</c:v>
                </c:pt>
                <c:pt idx="2082">
                  <c:v>19.674150233475284</c:v>
                </c:pt>
                <c:pt idx="2083">
                  <c:v>19.650713554194034</c:v>
                </c:pt>
                <c:pt idx="2084">
                  <c:v>19.648083694518849</c:v>
                </c:pt>
                <c:pt idx="2085">
                  <c:v>19.627828816536553</c:v>
                </c:pt>
                <c:pt idx="2086">
                  <c:v>19.664961005763956</c:v>
                </c:pt>
                <c:pt idx="2087">
                  <c:v>19.63058472537714</c:v>
                </c:pt>
                <c:pt idx="2088">
                  <c:v>19.617074861604674</c:v>
                </c:pt>
                <c:pt idx="2089">
                  <c:v>19.663051813709057</c:v>
                </c:pt>
                <c:pt idx="2090">
                  <c:v>19.657204471622016</c:v>
                </c:pt>
                <c:pt idx="2091">
                  <c:v>19.633050612745429</c:v>
                </c:pt>
                <c:pt idx="2092">
                  <c:v>19.587400299441317</c:v>
                </c:pt>
                <c:pt idx="2093">
                  <c:v>19.596977944401505</c:v>
                </c:pt>
                <c:pt idx="2094">
                  <c:v>19.594973894085662</c:v>
                </c:pt>
                <c:pt idx="2095">
                  <c:v>19.645572835727659</c:v>
                </c:pt>
                <c:pt idx="2096">
                  <c:v>19.72975983139084</c:v>
                </c:pt>
                <c:pt idx="2097">
                  <c:v>19.718813798752919</c:v>
                </c:pt>
                <c:pt idx="2098">
                  <c:v>19.661900756921725</c:v>
                </c:pt>
                <c:pt idx="2099">
                  <c:v>19.598174389517808</c:v>
                </c:pt>
                <c:pt idx="2100">
                  <c:v>19.572338227540822</c:v>
                </c:pt>
                <c:pt idx="2101">
                  <c:v>19.475101619758824</c:v>
                </c:pt>
                <c:pt idx="2102">
                  <c:v>19.661719069317463</c:v>
                </c:pt>
                <c:pt idx="2103">
                  <c:v>19.486117799972334</c:v>
                </c:pt>
                <c:pt idx="2104">
                  <c:v>19.478208916135824</c:v>
                </c:pt>
                <c:pt idx="2105">
                  <c:v>16.81253717331855</c:v>
                </c:pt>
                <c:pt idx="2106">
                  <c:v>15.299340553742935</c:v>
                </c:pt>
                <c:pt idx="2107">
                  <c:v>15.294333159578402</c:v>
                </c:pt>
                <c:pt idx="2108">
                  <c:v>15.126685349517919</c:v>
                </c:pt>
                <c:pt idx="2109">
                  <c:v>15.090813908294528</c:v>
                </c:pt>
                <c:pt idx="2110">
                  <c:v>14.677724253718457</c:v>
                </c:pt>
                <c:pt idx="2111">
                  <c:v>14.770256813635166</c:v>
                </c:pt>
                <c:pt idx="2112">
                  <c:v>14.768438319296227</c:v>
                </c:pt>
                <c:pt idx="2113">
                  <c:v>14.79730391861983</c:v>
                </c:pt>
                <c:pt idx="2114">
                  <c:v>14.715901124301425</c:v>
                </c:pt>
                <c:pt idx="2115">
                  <c:v>14.68457655368263</c:v>
                </c:pt>
                <c:pt idx="2116">
                  <c:v>14.720086724734809</c:v>
                </c:pt>
                <c:pt idx="2117">
                  <c:v>14.463792349009436</c:v>
                </c:pt>
                <c:pt idx="2118">
                  <c:v>14.375577433600553</c:v>
                </c:pt>
                <c:pt idx="2119">
                  <c:v>14.314491694040903</c:v>
                </c:pt>
                <c:pt idx="2120">
                  <c:v>14.068981469932851</c:v>
                </c:pt>
                <c:pt idx="2121">
                  <c:v>14.027888003408027</c:v>
                </c:pt>
                <c:pt idx="2122">
                  <c:v>14.154062631768507</c:v>
                </c:pt>
                <c:pt idx="2123">
                  <c:v>13.992908767331139</c:v>
                </c:pt>
                <c:pt idx="2124">
                  <c:v>13.997043906248031</c:v>
                </c:pt>
                <c:pt idx="2125">
                  <c:v>13.811248906967103</c:v>
                </c:pt>
                <c:pt idx="2126">
                  <c:v>13.79734931213086</c:v>
                </c:pt>
                <c:pt idx="2127">
                  <c:v>13.799869502055568</c:v>
                </c:pt>
                <c:pt idx="2128">
                  <c:v>13.856074665803384</c:v>
                </c:pt>
                <c:pt idx="2129">
                  <c:v>13.652169624869781</c:v>
                </c:pt>
                <c:pt idx="2130">
                  <c:v>13.8615220855032</c:v>
                </c:pt>
                <c:pt idx="2131">
                  <c:v>13.843756551316345</c:v>
                </c:pt>
                <c:pt idx="2132">
                  <c:v>13.837684312199411</c:v>
                </c:pt>
                <c:pt idx="2133">
                  <c:v>13.772844452622316</c:v>
                </c:pt>
                <c:pt idx="2134">
                  <c:v>13.957651578134476</c:v>
                </c:pt>
                <c:pt idx="2135">
                  <c:v>13.935900762059624</c:v>
                </c:pt>
                <c:pt idx="2136">
                  <c:v>14.19622956185909</c:v>
                </c:pt>
                <c:pt idx="2137">
                  <c:v>14.095055790024944</c:v>
                </c:pt>
                <c:pt idx="2138">
                  <c:v>14.316820220503573</c:v>
                </c:pt>
                <c:pt idx="2139">
                  <c:v>14.240585285093887</c:v>
                </c:pt>
                <c:pt idx="2140">
                  <c:v>14.243181672248683</c:v>
                </c:pt>
                <c:pt idx="2141">
                  <c:v>14.242272719322822</c:v>
                </c:pt>
                <c:pt idx="2142">
                  <c:v>14.31323162144286</c:v>
                </c:pt>
                <c:pt idx="2143">
                  <c:v>14.356030781641705</c:v>
                </c:pt>
                <c:pt idx="2144">
                  <c:v>14.325996588171035</c:v>
                </c:pt>
                <c:pt idx="2145">
                  <c:v>14.167439708225674</c:v>
                </c:pt>
                <c:pt idx="2146">
                  <c:v>14.149350920452525</c:v>
                </c:pt>
                <c:pt idx="2147">
                  <c:v>14.149751233474186</c:v>
                </c:pt>
                <c:pt idx="2148">
                  <c:v>14.04067325566441</c:v>
                </c:pt>
                <c:pt idx="2149">
                  <c:v>13.80486778001865</c:v>
                </c:pt>
                <c:pt idx="2150">
                  <c:v>13.869826027698466</c:v>
                </c:pt>
                <c:pt idx="2151">
                  <c:v>13.85742454490522</c:v>
                </c:pt>
                <c:pt idx="2152">
                  <c:v>13.928000304533811</c:v>
                </c:pt>
                <c:pt idx="2153">
                  <c:v>13.876539406662264</c:v>
                </c:pt>
                <c:pt idx="2154">
                  <c:v>13.889221175285563</c:v>
                </c:pt>
                <c:pt idx="2155">
                  <c:v>13.839959718179259</c:v>
                </c:pt>
                <c:pt idx="2156">
                  <c:v>13.250816244894709</c:v>
                </c:pt>
                <c:pt idx="2157">
                  <c:v>13.13914997583317</c:v>
                </c:pt>
                <c:pt idx="2158">
                  <c:v>13.04268117696156</c:v>
                </c:pt>
                <c:pt idx="2159">
                  <c:v>13.018245250046887</c:v>
                </c:pt>
                <c:pt idx="2160">
                  <c:v>12.978019317550126</c:v>
                </c:pt>
                <c:pt idx="2161">
                  <c:v>13.082323120561979</c:v>
                </c:pt>
                <c:pt idx="2162">
                  <c:v>12.842482622565276</c:v>
                </c:pt>
                <c:pt idx="2163">
                  <c:v>13.137916323105541</c:v>
                </c:pt>
                <c:pt idx="2164">
                  <c:v>13.089128917109512</c:v>
                </c:pt>
                <c:pt idx="2165">
                  <c:v>13.088956842059421</c:v>
                </c:pt>
                <c:pt idx="2166">
                  <c:v>13.259056976860178</c:v>
                </c:pt>
                <c:pt idx="2167">
                  <c:v>13.15475575126794</c:v>
                </c:pt>
                <c:pt idx="2168">
                  <c:v>13.283481193572728</c:v>
                </c:pt>
                <c:pt idx="2169">
                  <c:v>13.523610823909337</c:v>
                </c:pt>
                <c:pt idx="2170">
                  <c:v>13.543070876094415</c:v>
                </c:pt>
                <c:pt idx="2171">
                  <c:v>14.204509951331728</c:v>
                </c:pt>
                <c:pt idx="2172">
                  <c:v>14.241599855589989</c:v>
                </c:pt>
                <c:pt idx="2173">
                  <c:v>14.281206064361756</c:v>
                </c:pt>
                <c:pt idx="2174">
                  <c:v>14.273368959556562</c:v>
                </c:pt>
                <c:pt idx="2175">
                  <c:v>14.241987029871069</c:v>
                </c:pt>
                <c:pt idx="2176">
                  <c:v>14.361515614085105</c:v>
                </c:pt>
                <c:pt idx="2177">
                  <c:v>14.454874898036184</c:v>
                </c:pt>
                <c:pt idx="2178">
                  <c:v>14.50577053552316</c:v>
                </c:pt>
                <c:pt idx="2179">
                  <c:v>14.583842697017985</c:v>
                </c:pt>
                <c:pt idx="2180">
                  <c:v>14.832501687483376</c:v>
                </c:pt>
                <c:pt idx="2181">
                  <c:v>15.001211660471936</c:v>
                </c:pt>
                <c:pt idx="2182">
                  <c:v>14.951515391850293</c:v>
                </c:pt>
                <c:pt idx="2183">
                  <c:v>14.965749824480715</c:v>
                </c:pt>
                <c:pt idx="2184">
                  <c:v>15.004519072636516</c:v>
                </c:pt>
                <c:pt idx="2185">
                  <c:v>15.021959216864209</c:v>
                </c:pt>
                <c:pt idx="2186">
                  <c:v>14.998517189073818</c:v>
                </c:pt>
                <c:pt idx="2187">
                  <c:v>14.945957173046976</c:v>
                </c:pt>
                <c:pt idx="2188">
                  <c:v>15.921887615351654</c:v>
                </c:pt>
                <c:pt idx="2189">
                  <c:v>16.06156345265844</c:v>
                </c:pt>
                <c:pt idx="2190">
                  <c:v>18.908845748936351</c:v>
                </c:pt>
                <c:pt idx="2191">
                  <c:v>19.648156645728662</c:v>
                </c:pt>
                <c:pt idx="2192">
                  <c:v>19.645369412368421</c:v>
                </c:pt>
                <c:pt idx="2193">
                  <c:v>19.609740381779883</c:v>
                </c:pt>
                <c:pt idx="2194">
                  <c:v>19.446965940730383</c:v>
                </c:pt>
                <c:pt idx="2195">
                  <c:v>20.675263044899786</c:v>
                </c:pt>
                <c:pt idx="2196">
                  <c:v>20.753768140951063</c:v>
                </c:pt>
                <c:pt idx="2197">
                  <c:v>21.075494380509802</c:v>
                </c:pt>
                <c:pt idx="2198">
                  <c:v>21.472271444237681</c:v>
                </c:pt>
                <c:pt idx="2199">
                  <c:v>21.662785017159148</c:v>
                </c:pt>
                <c:pt idx="2200">
                  <c:v>21.644596578695531</c:v>
                </c:pt>
                <c:pt idx="2201">
                  <c:v>21.670039257046003</c:v>
                </c:pt>
                <c:pt idx="2202">
                  <c:v>21.965815535896535</c:v>
                </c:pt>
                <c:pt idx="2203">
                  <c:v>21.959588627261954</c:v>
                </c:pt>
                <c:pt idx="2204">
                  <c:v>21.932023283431377</c:v>
                </c:pt>
                <c:pt idx="2205">
                  <c:v>21.941373298693108</c:v>
                </c:pt>
                <c:pt idx="2206">
                  <c:v>22.450982638303145</c:v>
                </c:pt>
                <c:pt idx="2207">
                  <c:v>22.664576952113517</c:v>
                </c:pt>
                <c:pt idx="2208">
                  <c:v>22.665786234247431</c:v>
                </c:pt>
                <c:pt idx="2209">
                  <c:v>22.661508824298469</c:v>
                </c:pt>
                <c:pt idx="2210">
                  <c:v>22.660300641565012</c:v>
                </c:pt>
                <c:pt idx="2211">
                  <c:v>23.057858916887479</c:v>
                </c:pt>
                <c:pt idx="2212">
                  <c:v>23.446872541715287</c:v>
                </c:pt>
                <c:pt idx="2213">
                  <c:v>23.512020089174207</c:v>
                </c:pt>
                <c:pt idx="2214">
                  <c:v>23.594339363601005</c:v>
                </c:pt>
                <c:pt idx="2215">
                  <c:v>23.600639660305806</c:v>
                </c:pt>
                <c:pt idx="2216">
                  <c:v>23.638881200552326</c:v>
                </c:pt>
                <c:pt idx="2217">
                  <c:v>23.674781894654338</c:v>
                </c:pt>
                <c:pt idx="2218">
                  <c:v>23.924746597579492</c:v>
                </c:pt>
                <c:pt idx="2219">
                  <c:v>24.000104478436494</c:v>
                </c:pt>
                <c:pt idx="2220">
                  <c:v>23.991264726042466</c:v>
                </c:pt>
                <c:pt idx="2221">
                  <c:v>24.035117722855112</c:v>
                </c:pt>
                <c:pt idx="2222">
                  <c:v>24.682643861470616</c:v>
                </c:pt>
                <c:pt idx="2223">
                  <c:v>24.642714351912776</c:v>
                </c:pt>
                <c:pt idx="2224">
                  <c:v>24.655369131586262</c:v>
                </c:pt>
                <c:pt idx="2225">
                  <c:v>24.653289936531831</c:v>
                </c:pt>
                <c:pt idx="2226">
                  <c:v>24.661336148899593</c:v>
                </c:pt>
                <c:pt idx="2227">
                  <c:v>24.648549782590734</c:v>
                </c:pt>
                <c:pt idx="2228">
                  <c:v>24.625257890639819</c:v>
                </c:pt>
                <c:pt idx="2229">
                  <c:v>24.471228798105649</c:v>
                </c:pt>
                <c:pt idx="2230">
                  <c:v>24.488007844914012</c:v>
                </c:pt>
                <c:pt idx="2231">
                  <c:v>24.459500196146823</c:v>
                </c:pt>
                <c:pt idx="2232">
                  <c:v>24.473151971791726</c:v>
                </c:pt>
                <c:pt idx="2233">
                  <c:v>24.500779061206831</c:v>
                </c:pt>
                <c:pt idx="2234">
                  <c:v>24.556435131573391</c:v>
                </c:pt>
                <c:pt idx="2235">
                  <c:v>24.542523660262859</c:v>
                </c:pt>
                <c:pt idx="2236">
                  <c:v>24.525549721845831</c:v>
                </c:pt>
                <c:pt idx="2237">
                  <c:v>24.56752200972706</c:v>
                </c:pt>
                <c:pt idx="2238">
                  <c:v>24.526774537207981</c:v>
                </c:pt>
                <c:pt idx="2239">
                  <c:v>24.563087713898177</c:v>
                </c:pt>
                <c:pt idx="2240">
                  <c:v>24.536567299276012</c:v>
                </c:pt>
                <c:pt idx="2241">
                  <c:v>24.550666955446538</c:v>
                </c:pt>
                <c:pt idx="2242">
                  <c:v>24.553451978464512</c:v>
                </c:pt>
                <c:pt idx="2243">
                  <c:v>24.549768430315225</c:v>
                </c:pt>
                <c:pt idx="2244">
                  <c:v>24.579873529671673</c:v>
                </c:pt>
                <c:pt idx="2245">
                  <c:v>24.579072748579922</c:v>
                </c:pt>
                <c:pt idx="2246">
                  <c:v>24.557463988423407</c:v>
                </c:pt>
                <c:pt idx="2247">
                  <c:v>24.571540873597336</c:v>
                </c:pt>
                <c:pt idx="2248">
                  <c:v>24.602243588770225</c:v>
                </c:pt>
                <c:pt idx="2249">
                  <c:v>24.690676292170728</c:v>
                </c:pt>
                <c:pt idx="2250">
                  <c:v>24.697467129014775</c:v>
                </c:pt>
                <c:pt idx="2251">
                  <c:v>24.692047138466418</c:v>
                </c:pt>
                <c:pt idx="2252">
                  <c:v>24.685001007818595</c:v>
                </c:pt>
                <c:pt idx="2253">
                  <c:v>24.925260268179155</c:v>
                </c:pt>
                <c:pt idx="2254">
                  <c:v>24.96350870013406</c:v>
                </c:pt>
                <c:pt idx="2255">
                  <c:v>24.930845140766277</c:v>
                </c:pt>
                <c:pt idx="2256">
                  <c:v>25.014179115090592</c:v>
                </c:pt>
                <c:pt idx="2257">
                  <c:v>25.104647229354864</c:v>
                </c:pt>
                <c:pt idx="2258">
                  <c:v>25.137882260774276</c:v>
                </c:pt>
                <c:pt idx="2259">
                  <c:v>25.146933496446742</c:v>
                </c:pt>
                <c:pt idx="2260">
                  <c:v>25.136143022897077</c:v>
                </c:pt>
                <c:pt idx="2261">
                  <c:v>25.13218636419078</c:v>
                </c:pt>
                <c:pt idx="2262">
                  <c:v>25.126768151921482</c:v>
                </c:pt>
                <c:pt idx="2263">
                  <c:v>25.157375394563431</c:v>
                </c:pt>
                <c:pt idx="2264">
                  <c:v>25.259722242105774</c:v>
                </c:pt>
                <c:pt idx="2265">
                  <c:v>25.133873762596576</c:v>
                </c:pt>
                <c:pt idx="2266">
                  <c:v>25.228327493360997</c:v>
                </c:pt>
                <c:pt idx="2267">
                  <c:v>25.236029569643293</c:v>
                </c:pt>
                <c:pt idx="2268">
                  <c:v>25.294873546843622</c:v>
                </c:pt>
                <c:pt idx="2269">
                  <c:v>25.209704311356596</c:v>
                </c:pt>
                <c:pt idx="2270">
                  <c:v>25.321079606156548</c:v>
                </c:pt>
                <c:pt idx="2271">
                  <c:v>25.318419134643101</c:v>
                </c:pt>
                <c:pt idx="2272">
                  <c:v>25.313817863282413</c:v>
                </c:pt>
                <c:pt idx="2273">
                  <c:v>25.374551858939665</c:v>
                </c:pt>
                <c:pt idx="2274">
                  <c:v>25.393162978872112</c:v>
                </c:pt>
                <c:pt idx="2275">
                  <c:v>25.329205704004266</c:v>
                </c:pt>
                <c:pt idx="2276">
                  <c:v>25.328162411495388</c:v>
                </c:pt>
                <c:pt idx="2277">
                  <c:v>25.364714800376369</c:v>
                </c:pt>
                <c:pt idx="2278">
                  <c:v>25.551725089228704</c:v>
                </c:pt>
                <c:pt idx="2279">
                  <c:v>25.513280664326871</c:v>
                </c:pt>
                <c:pt idx="2280">
                  <c:v>25.502453852847477</c:v>
                </c:pt>
                <c:pt idx="2281">
                  <c:v>25.523425697147733</c:v>
                </c:pt>
                <c:pt idx="2282">
                  <c:v>25.671890222937915</c:v>
                </c:pt>
                <c:pt idx="2283">
                  <c:v>25.634785160166164</c:v>
                </c:pt>
                <c:pt idx="2284">
                  <c:v>25.761403076825818</c:v>
                </c:pt>
                <c:pt idx="2285">
                  <c:v>25.986420828648754</c:v>
                </c:pt>
                <c:pt idx="2286">
                  <c:v>26.003279879001933</c:v>
                </c:pt>
                <c:pt idx="2287">
                  <c:v>26.006588123843716</c:v>
                </c:pt>
                <c:pt idx="2288">
                  <c:v>26.019788487722366</c:v>
                </c:pt>
                <c:pt idx="2289">
                  <c:v>26.044840945532172</c:v>
                </c:pt>
                <c:pt idx="2290">
                  <c:v>25.892119352908775</c:v>
                </c:pt>
                <c:pt idx="2291">
                  <c:v>25.975956475287692</c:v>
                </c:pt>
                <c:pt idx="2292">
                  <c:v>25.984332508815815</c:v>
                </c:pt>
                <c:pt idx="2293">
                  <c:v>26.018939817061671</c:v>
                </c:pt>
                <c:pt idx="2294">
                  <c:v>26.059755388808352</c:v>
                </c:pt>
                <c:pt idx="2295">
                  <c:v>25.975776934989298</c:v>
                </c:pt>
                <c:pt idx="2296">
                  <c:v>25.854879709450586</c:v>
                </c:pt>
                <c:pt idx="2297">
                  <c:v>25.858359386112934</c:v>
                </c:pt>
                <c:pt idx="2298">
                  <c:v>25.462095358851279</c:v>
                </c:pt>
                <c:pt idx="2299">
                  <c:v>25.453672397585986</c:v>
                </c:pt>
                <c:pt idx="2300">
                  <c:v>25.436046141092511</c:v>
                </c:pt>
                <c:pt idx="2301">
                  <c:v>25.634455749788476</c:v>
                </c:pt>
                <c:pt idx="2302">
                  <c:v>25.635692778410096</c:v>
                </c:pt>
                <c:pt idx="2303">
                  <c:v>25.804579396550757</c:v>
                </c:pt>
                <c:pt idx="2304">
                  <c:v>25.870708249006835</c:v>
                </c:pt>
                <c:pt idx="2305">
                  <c:v>25.876857874560301</c:v>
                </c:pt>
                <c:pt idx="2306">
                  <c:v>25.907850498177243</c:v>
                </c:pt>
                <c:pt idx="2307">
                  <c:v>25.805317485209162</c:v>
                </c:pt>
                <c:pt idx="2308">
                  <c:v>25.705899204729928</c:v>
                </c:pt>
                <c:pt idx="2309">
                  <c:v>25.969823267453329</c:v>
                </c:pt>
                <c:pt idx="2310">
                  <c:v>25.9565812388051</c:v>
                </c:pt>
                <c:pt idx="2311">
                  <c:v>25.998029276044001</c:v>
                </c:pt>
                <c:pt idx="2312">
                  <c:v>25.999821748899439</c:v>
                </c:pt>
                <c:pt idx="2313">
                  <c:v>26.003827332136133</c:v>
                </c:pt>
                <c:pt idx="2314">
                  <c:v>25.98056817784542</c:v>
                </c:pt>
                <c:pt idx="2315">
                  <c:v>25.411807182576418</c:v>
                </c:pt>
                <c:pt idx="2316">
                  <c:v>25.324869786481113</c:v>
                </c:pt>
                <c:pt idx="2317">
                  <c:v>23.375955818323334</c:v>
                </c:pt>
                <c:pt idx="2318">
                  <c:v>22.980101023207002</c:v>
                </c:pt>
                <c:pt idx="2319">
                  <c:v>22.987835257736073</c:v>
                </c:pt>
                <c:pt idx="2320">
                  <c:v>22.959709548411023</c:v>
                </c:pt>
                <c:pt idx="2321">
                  <c:v>22.940688737429465</c:v>
                </c:pt>
                <c:pt idx="2322">
                  <c:v>21.867774475427399</c:v>
                </c:pt>
                <c:pt idx="2323">
                  <c:v>21.737187802050752</c:v>
                </c:pt>
                <c:pt idx="2324">
                  <c:v>21.462475588412222</c:v>
                </c:pt>
                <c:pt idx="2325">
                  <c:v>21.064853603476593</c:v>
                </c:pt>
                <c:pt idx="2326">
                  <c:v>20.888941180732704</c:v>
                </c:pt>
                <c:pt idx="2327">
                  <c:v>20.958999399408732</c:v>
                </c:pt>
                <c:pt idx="2328">
                  <c:v>21.015480482254425</c:v>
                </c:pt>
                <c:pt idx="2329">
                  <c:v>20.697000988443826</c:v>
                </c:pt>
                <c:pt idx="2330">
                  <c:v>21.053503592350737</c:v>
                </c:pt>
                <c:pt idx="2331">
                  <c:v>21.05930020334781</c:v>
                </c:pt>
                <c:pt idx="2332">
                  <c:v>21.177474919224139</c:v>
                </c:pt>
                <c:pt idx="2333">
                  <c:v>20.610652889343214</c:v>
                </c:pt>
                <c:pt idx="2334">
                  <c:v>20.588436233767968</c:v>
                </c:pt>
                <c:pt idx="2335">
                  <c:v>20.61196814845108</c:v>
                </c:pt>
                <c:pt idx="2336">
                  <c:v>20.665190565726</c:v>
                </c:pt>
                <c:pt idx="2337">
                  <c:v>20.680906595360984</c:v>
                </c:pt>
                <c:pt idx="2338">
                  <c:v>20.426374309340549</c:v>
                </c:pt>
                <c:pt idx="2339">
                  <c:v>19.96478125217536</c:v>
                </c:pt>
                <c:pt idx="2340">
                  <c:v>19.854162264652963</c:v>
                </c:pt>
                <c:pt idx="2341">
                  <c:v>19.836402626874936</c:v>
                </c:pt>
                <c:pt idx="2342">
                  <c:v>19.83354058691523</c:v>
                </c:pt>
                <c:pt idx="2343">
                  <c:v>19.760129093929436</c:v>
                </c:pt>
                <c:pt idx="2344">
                  <c:v>19.712653779916746</c:v>
                </c:pt>
                <c:pt idx="2345">
                  <c:v>19.505734851204657</c:v>
                </c:pt>
                <c:pt idx="2346">
                  <c:v>19.421729137992607</c:v>
                </c:pt>
                <c:pt idx="2347">
                  <c:v>19.421710089740149</c:v>
                </c:pt>
                <c:pt idx="2348">
                  <c:v>19.625974530423132</c:v>
                </c:pt>
                <c:pt idx="2349">
                  <c:v>18.839880859291835</c:v>
                </c:pt>
                <c:pt idx="2350">
                  <c:v>19.07390506159329</c:v>
                </c:pt>
                <c:pt idx="2351">
                  <c:v>19.206115244399975</c:v>
                </c:pt>
                <c:pt idx="2352">
                  <c:v>19.206118771121393</c:v>
                </c:pt>
                <c:pt idx="2353">
                  <c:v>19.192520303196169</c:v>
                </c:pt>
                <c:pt idx="2354">
                  <c:v>19.161428286303913</c:v>
                </c:pt>
                <c:pt idx="2355">
                  <c:v>19.173980551208693</c:v>
                </c:pt>
                <c:pt idx="2356">
                  <c:v>19.191574663666756</c:v>
                </c:pt>
                <c:pt idx="2357">
                  <c:v>19.186339153755267</c:v>
                </c:pt>
                <c:pt idx="2358">
                  <c:v>19.292012878617864</c:v>
                </c:pt>
                <c:pt idx="2359">
                  <c:v>19.296915852275028</c:v>
                </c:pt>
                <c:pt idx="2360">
                  <c:v>19.294090540876592</c:v>
                </c:pt>
                <c:pt idx="2361">
                  <c:v>19.290375640261693</c:v>
                </c:pt>
                <c:pt idx="2362">
                  <c:v>19.338786052567684</c:v>
                </c:pt>
                <c:pt idx="2363">
                  <c:v>19.319525677921508</c:v>
                </c:pt>
                <c:pt idx="2364">
                  <c:v>19.292140163715864</c:v>
                </c:pt>
                <c:pt idx="2365">
                  <c:v>19.29133002567011</c:v>
                </c:pt>
                <c:pt idx="2366">
                  <c:v>19.24765919916252</c:v>
                </c:pt>
                <c:pt idx="2367">
                  <c:v>19.496991983024881</c:v>
                </c:pt>
                <c:pt idx="2368">
                  <c:v>19.476164944223985</c:v>
                </c:pt>
                <c:pt idx="2369">
                  <c:v>19.482725093976907</c:v>
                </c:pt>
                <c:pt idx="2370">
                  <c:v>19.490536855595806</c:v>
                </c:pt>
                <c:pt idx="2371">
                  <c:v>19.457354007260772</c:v>
                </c:pt>
                <c:pt idx="2372">
                  <c:v>19.473729900474066</c:v>
                </c:pt>
                <c:pt idx="2373">
                  <c:v>19.628332204843257</c:v>
                </c:pt>
                <c:pt idx="2374">
                  <c:v>19.753180781659839</c:v>
                </c:pt>
                <c:pt idx="2375">
                  <c:v>19.833376546821295</c:v>
                </c:pt>
                <c:pt idx="2376">
                  <c:v>19.775717713269326</c:v>
                </c:pt>
                <c:pt idx="2377">
                  <c:v>19.892546931715195</c:v>
                </c:pt>
                <c:pt idx="2378">
                  <c:v>19.904341950439168</c:v>
                </c:pt>
                <c:pt idx="2379">
                  <c:v>19.893804849208767</c:v>
                </c:pt>
                <c:pt idx="2380">
                  <c:v>19.598741919757359</c:v>
                </c:pt>
                <c:pt idx="2381">
                  <c:v>19.783281788361553</c:v>
                </c:pt>
                <c:pt idx="2382">
                  <c:v>19.790419582632644</c:v>
                </c:pt>
                <c:pt idx="2383">
                  <c:v>19.70770388011578</c:v>
                </c:pt>
                <c:pt idx="2384">
                  <c:v>19.440082449974337</c:v>
                </c:pt>
                <c:pt idx="2385">
                  <c:v>19.470905203446264</c:v>
                </c:pt>
                <c:pt idx="2386">
                  <c:v>19.482005742387219</c:v>
                </c:pt>
                <c:pt idx="2387">
                  <c:v>19.480404667864963</c:v>
                </c:pt>
                <c:pt idx="2388">
                  <c:v>19.36826616173224</c:v>
                </c:pt>
                <c:pt idx="2389">
                  <c:v>19.621986400754736</c:v>
                </c:pt>
                <c:pt idx="2390">
                  <c:v>19.401360304695437</c:v>
                </c:pt>
                <c:pt idx="2391">
                  <c:v>19.220573700068311</c:v>
                </c:pt>
                <c:pt idx="2392">
                  <c:v>19.231205739009965</c:v>
                </c:pt>
                <c:pt idx="2393">
                  <c:v>19.15701644718844</c:v>
                </c:pt>
                <c:pt idx="2394">
                  <c:v>19.135119009008857</c:v>
                </c:pt>
                <c:pt idx="2395">
                  <c:v>19.14390426508729</c:v>
                </c:pt>
                <c:pt idx="2396">
                  <c:v>19.143778162913179</c:v>
                </c:pt>
                <c:pt idx="2397">
                  <c:v>18.999153870764992</c:v>
                </c:pt>
                <c:pt idx="2398">
                  <c:v>19.115638378417508</c:v>
                </c:pt>
                <c:pt idx="2399">
                  <c:v>19.242956558268659</c:v>
                </c:pt>
                <c:pt idx="2400">
                  <c:v>19.170244136230096</c:v>
                </c:pt>
                <c:pt idx="2401">
                  <c:v>19.165522193103492</c:v>
                </c:pt>
                <c:pt idx="2402">
                  <c:v>19.165607160482619</c:v>
                </c:pt>
                <c:pt idx="2403">
                  <c:v>19.181353174731601</c:v>
                </c:pt>
                <c:pt idx="2404">
                  <c:v>19.086421153107853</c:v>
                </c:pt>
                <c:pt idx="2405">
                  <c:v>18.853857909925694</c:v>
                </c:pt>
                <c:pt idx="2406">
                  <c:v>18.856351221890151</c:v>
                </c:pt>
                <c:pt idx="2407">
                  <c:v>18.855284455841677</c:v>
                </c:pt>
                <c:pt idx="2408">
                  <c:v>18.819540201767655</c:v>
                </c:pt>
                <c:pt idx="2409">
                  <c:v>18.652052949250265</c:v>
                </c:pt>
                <c:pt idx="2410">
                  <c:v>18.665443849605271</c:v>
                </c:pt>
                <c:pt idx="2411">
                  <c:v>18.520938709256768</c:v>
                </c:pt>
                <c:pt idx="2412">
                  <c:v>18.434513355267367</c:v>
                </c:pt>
                <c:pt idx="2413">
                  <c:v>18.409145293977179</c:v>
                </c:pt>
                <c:pt idx="2414">
                  <c:v>18.499029207899994</c:v>
                </c:pt>
                <c:pt idx="2415">
                  <c:v>18.342116650661609</c:v>
                </c:pt>
                <c:pt idx="2416">
                  <c:v>18.331383206479988</c:v>
                </c:pt>
                <c:pt idx="2417">
                  <c:v>18.371155304677369</c:v>
                </c:pt>
                <c:pt idx="2418">
                  <c:v>18.253891822140552</c:v>
                </c:pt>
                <c:pt idx="2419">
                  <c:v>18.40216000083938</c:v>
                </c:pt>
                <c:pt idx="2420">
                  <c:v>18.277215049146605</c:v>
                </c:pt>
                <c:pt idx="2421">
                  <c:v>18.208147117651475</c:v>
                </c:pt>
                <c:pt idx="2422">
                  <c:v>18.204043133212782</c:v>
                </c:pt>
                <c:pt idx="2423">
                  <c:v>18.253088204762978</c:v>
                </c:pt>
                <c:pt idx="2424">
                  <c:v>18.240796178093749</c:v>
                </c:pt>
                <c:pt idx="2425">
                  <c:v>18.105639486007203</c:v>
                </c:pt>
                <c:pt idx="2426">
                  <c:v>18.078046832759874</c:v>
                </c:pt>
                <c:pt idx="2427">
                  <c:v>18.160463005349168</c:v>
                </c:pt>
                <c:pt idx="2428">
                  <c:v>18.020174365928394</c:v>
                </c:pt>
                <c:pt idx="2429">
                  <c:v>18.004294587231353</c:v>
                </c:pt>
                <c:pt idx="2430">
                  <c:v>17.948301987889131</c:v>
                </c:pt>
                <c:pt idx="2431">
                  <c:v>17.742864709873956</c:v>
                </c:pt>
                <c:pt idx="2432">
                  <c:v>17.748528134961671</c:v>
                </c:pt>
                <c:pt idx="2433">
                  <c:v>17.670385208655084</c:v>
                </c:pt>
                <c:pt idx="2434">
                  <c:v>17.632038305775875</c:v>
                </c:pt>
                <c:pt idx="2435">
                  <c:v>17.685119510570864</c:v>
                </c:pt>
                <c:pt idx="2436">
                  <c:v>17.467608132944783</c:v>
                </c:pt>
                <c:pt idx="2437">
                  <c:v>17.470614255252357</c:v>
                </c:pt>
                <c:pt idx="2438">
                  <c:v>17.45875406633823</c:v>
                </c:pt>
                <c:pt idx="2439">
                  <c:v>17.552106653070684</c:v>
                </c:pt>
                <c:pt idx="2440">
                  <c:v>17.594253625319283</c:v>
                </c:pt>
                <c:pt idx="2441">
                  <c:v>17.779487742931444</c:v>
                </c:pt>
                <c:pt idx="2442">
                  <c:v>17.741300310421508</c:v>
                </c:pt>
                <c:pt idx="2443">
                  <c:v>17.776032650544145</c:v>
                </c:pt>
                <c:pt idx="2444">
                  <c:v>17.689461452251493</c:v>
                </c:pt>
                <c:pt idx="2445">
                  <c:v>17.852900681899275</c:v>
                </c:pt>
                <c:pt idx="2446">
                  <c:v>17.848929100712603</c:v>
                </c:pt>
                <c:pt idx="2447">
                  <c:v>17.858363466474316</c:v>
                </c:pt>
                <c:pt idx="2448">
                  <c:v>17.845456693035942</c:v>
                </c:pt>
                <c:pt idx="2449">
                  <c:v>17.810778311868756</c:v>
                </c:pt>
                <c:pt idx="2450">
                  <c:v>17.825160420677928</c:v>
                </c:pt>
                <c:pt idx="2451">
                  <c:v>17.790978165306413</c:v>
                </c:pt>
                <c:pt idx="2452">
                  <c:v>17.897934443604505</c:v>
                </c:pt>
                <c:pt idx="2453">
                  <c:v>17.873760239235555</c:v>
                </c:pt>
                <c:pt idx="2454">
                  <c:v>17.849965737174635</c:v>
                </c:pt>
                <c:pt idx="2455">
                  <c:v>17.751750145543774</c:v>
                </c:pt>
                <c:pt idx="2456">
                  <c:v>18.001235132502813</c:v>
                </c:pt>
                <c:pt idx="2457">
                  <c:v>17.584997598502948</c:v>
                </c:pt>
                <c:pt idx="2458">
                  <c:v>17.87599546185718</c:v>
                </c:pt>
                <c:pt idx="2459">
                  <c:v>17.721359458966521</c:v>
                </c:pt>
                <c:pt idx="2460">
                  <c:v>17.715895578393337</c:v>
                </c:pt>
                <c:pt idx="2461">
                  <c:v>17.461924557166959</c:v>
                </c:pt>
                <c:pt idx="2462">
                  <c:v>17.499564563306336</c:v>
                </c:pt>
                <c:pt idx="2463">
                  <c:v>17.501176785725654</c:v>
                </c:pt>
                <c:pt idx="2464">
                  <c:v>17.482549207729353</c:v>
                </c:pt>
                <c:pt idx="2465">
                  <c:v>17.393002359501907</c:v>
                </c:pt>
                <c:pt idx="2466">
                  <c:v>17.393134734953815</c:v>
                </c:pt>
                <c:pt idx="2467">
                  <c:v>17.559161750292624</c:v>
                </c:pt>
                <c:pt idx="2468">
                  <c:v>17.485081550890246</c:v>
                </c:pt>
                <c:pt idx="2469">
                  <c:v>17.588905234879135</c:v>
                </c:pt>
                <c:pt idx="2470">
                  <c:v>17.556157999540243</c:v>
                </c:pt>
                <c:pt idx="2471">
                  <c:v>17.69174619591708</c:v>
                </c:pt>
                <c:pt idx="2472">
                  <c:v>17.800798203804046</c:v>
                </c:pt>
                <c:pt idx="2473">
                  <c:v>17.792318495679929</c:v>
                </c:pt>
                <c:pt idx="2474">
                  <c:v>18.238916645848011</c:v>
                </c:pt>
                <c:pt idx="2475">
                  <c:v>17.970826732664786</c:v>
                </c:pt>
                <c:pt idx="2476">
                  <c:v>17.896538855809563</c:v>
                </c:pt>
                <c:pt idx="2477">
                  <c:v>17.880749457889522</c:v>
                </c:pt>
                <c:pt idx="2478">
                  <c:v>17.732272399621348</c:v>
                </c:pt>
                <c:pt idx="2479">
                  <c:v>17.841023122803492</c:v>
                </c:pt>
                <c:pt idx="2480">
                  <c:v>17.859405254008244</c:v>
                </c:pt>
                <c:pt idx="2481">
                  <c:v>17.903601431558926</c:v>
                </c:pt>
                <c:pt idx="2482">
                  <c:v>17.934405257093687</c:v>
                </c:pt>
                <c:pt idx="2483">
                  <c:v>18.57523026518993</c:v>
                </c:pt>
                <c:pt idx="2484">
                  <c:v>18.681302495045301</c:v>
                </c:pt>
                <c:pt idx="2485">
                  <c:v>18.591285091489951</c:v>
                </c:pt>
                <c:pt idx="2486">
                  <c:v>18.449527987328654</c:v>
                </c:pt>
                <c:pt idx="2487">
                  <c:v>18.393777077090217</c:v>
                </c:pt>
                <c:pt idx="2488">
                  <c:v>18.340453416387266</c:v>
                </c:pt>
                <c:pt idx="2489">
                  <c:v>18.30607248986696</c:v>
                </c:pt>
                <c:pt idx="2490">
                  <c:v>18.312712092939421</c:v>
                </c:pt>
                <c:pt idx="2491">
                  <c:v>18.282085682278144</c:v>
                </c:pt>
                <c:pt idx="2492">
                  <c:v>18.280775581256155</c:v>
                </c:pt>
                <c:pt idx="2493">
                  <c:v>18.295562444927917</c:v>
                </c:pt>
                <c:pt idx="2494">
                  <c:v>18.089423101439113</c:v>
                </c:pt>
                <c:pt idx="2495">
                  <c:v>18.089333655367017</c:v>
                </c:pt>
                <c:pt idx="2496">
                  <c:v>18.261512420234798</c:v>
                </c:pt>
                <c:pt idx="2497">
                  <c:v>18.249040509425484</c:v>
                </c:pt>
                <c:pt idx="2498">
                  <c:v>18.295484179100853</c:v>
                </c:pt>
                <c:pt idx="2499">
                  <c:v>18.275343772448078</c:v>
                </c:pt>
                <c:pt idx="2500">
                  <c:v>18.098179161719905</c:v>
                </c:pt>
                <c:pt idx="2501">
                  <c:v>18.008167531177701</c:v>
                </c:pt>
                <c:pt idx="2502">
                  <c:v>17.913364342728421</c:v>
                </c:pt>
                <c:pt idx="2503">
                  <c:v>17.729725760038232</c:v>
                </c:pt>
                <c:pt idx="2504">
                  <c:v>17.60958291768528</c:v>
                </c:pt>
                <c:pt idx="2505">
                  <c:v>17.694306572037974</c:v>
                </c:pt>
                <c:pt idx="2506">
                  <c:v>17.716874252770438</c:v>
                </c:pt>
                <c:pt idx="2507">
                  <c:v>17.746185086949438</c:v>
                </c:pt>
                <c:pt idx="2508">
                  <c:v>17.649875983647849</c:v>
                </c:pt>
                <c:pt idx="2509">
                  <c:v>17.662872976745767</c:v>
                </c:pt>
                <c:pt idx="2510">
                  <c:v>17.624113265206105</c:v>
                </c:pt>
                <c:pt idx="2511">
                  <c:v>17.631606718141875</c:v>
                </c:pt>
                <c:pt idx="2512">
                  <c:v>17.553639055676346</c:v>
                </c:pt>
                <c:pt idx="2513">
                  <c:v>17.547897968931583</c:v>
                </c:pt>
                <c:pt idx="2514">
                  <c:v>17.548798622436852</c:v>
                </c:pt>
                <c:pt idx="2515">
                  <c:v>17.573193644010686</c:v>
                </c:pt>
                <c:pt idx="2516">
                  <c:v>17.318747227690572</c:v>
                </c:pt>
                <c:pt idx="2517">
                  <c:v>17.298035315897323</c:v>
                </c:pt>
                <c:pt idx="2518">
                  <c:v>17.296704494741228</c:v>
                </c:pt>
                <c:pt idx="2519">
                  <c:v>17.28703324527168</c:v>
                </c:pt>
                <c:pt idx="2520">
                  <c:v>17.298785952395857</c:v>
                </c:pt>
                <c:pt idx="2521">
                  <c:v>17.29824949268642</c:v>
                </c:pt>
                <c:pt idx="2522">
                  <c:v>17.336100197512707</c:v>
                </c:pt>
                <c:pt idx="2523">
                  <c:v>17.336445312879093</c:v>
                </c:pt>
                <c:pt idx="2524">
                  <c:v>17.251241049393411</c:v>
                </c:pt>
                <c:pt idx="2525">
                  <c:v>17.129316673736469</c:v>
                </c:pt>
                <c:pt idx="2526">
                  <c:v>16.986205323013696</c:v>
                </c:pt>
                <c:pt idx="2527">
                  <c:v>16.971254277694523</c:v>
                </c:pt>
                <c:pt idx="2528">
                  <c:v>16.993288105126791</c:v>
                </c:pt>
                <c:pt idx="2529">
                  <c:v>17.870850260526293</c:v>
                </c:pt>
                <c:pt idx="2530">
                  <c:v>17.855546514601201</c:v>
                </c:pt>
                <c:pt idx="2531">
                  <c:v>17.855460574857197</c:v>
                </c:pt>
                <c:pt idx="2532">
                  <c:v>18.230689017381323</c:v>
                </c:pt>
                <c:pt idx="2533">
                  <c:v>18.293869256196103</c:v>
                </c:pt>
                <c:pt idx="2534">
                  <c:v>18.37990557119678</c:v>
                </c:pt>
                <c:pt idx="2535">
                  <c:v>18.3845026840375</c:v>
                </c:pt>
                <c:pt idx="2536">
                  <c:v>18.428027697851824</c:v>
                </c:pt>
                <c:pt idx="2537">
                  <c:v>18.466514779295469</c:v>
                </c:pt>
                <c:pt idx="2538">
                  <c:v>18.458342616404654</c:v>
                </c:pt>
                <c:pt idx="2539">
                  <c:v>18.19475524141497</c:v>
                </c:pt>
                <c:pt idx="2540">
                  <c:v>18.221318784097843</c:v>
                </c:pt>
                <c:pt idx="2541">
                  <c:v>18.127255847608176</c:v>
                </c:pt>
                <c:pt idx="2542">
                  <c:v>18.552304379470723</c:v>
                </c:pt>
                <c:pt idx="2543">
                  <c:v>18.547152118711807</c:v>
                </c:pt>
                <c:pt idx="2544">
                  <c:v>18.489695120151659</c:v>
                </c:pt>
                <c:pt idx="2545">
                  <c:v>18.496237397075983</c:v>
                </c:pt>
                <c:pt idx="2546">
                  <c:v>18.73930851729969</c:v>
                </c:pt>
                <c:pt idx="2547">
                  <c:v>19.02388080987528</c:v>
                </c:pt>
                <c:pt idx="2548">
                  <c:v>19.082634691109153</c:v>
                </c:pt>
                <c:pt idx="2549">
                  <c:v>19.072314905863543</c:v>
                </c:pt>
                <c:pt idx="2550">
                  <c:v>19.051567192936066</c:v>
                </c:pt>
                <c:pt idx="2551">
                  <c:v>19.030068973432073</c:v>
                </c:pt>
                <c:pt idx="2552">
                  <c:v>18.974372297415076</c:v>
                </c:pt>
                <c:pt idx="2553">
                  <c:v>19.051005779080917</c:v>
                </c:pt>
                <c:pt idx="2554">
                  <c:v>19.198692621517743</c:v>
                </c:pt>
                <c:pt idx="2555">
                  <c:v>19.073417629910654</c:v>
                </c:pt>
                <c:pt idx="2556">
                  <c:v>19.303990953514365</c:v>
                </c:pt>
                <c:pt idx="2557">
                  <c:v>19.041412966190432</c:v>
                </c:pt>
                <c:pt idx="2558">
                  <c:v>19.078204685910535</c:v>
                </c:pt>
                <c:pt idx="2559">
                  <c:v>19.081388988046164</c:v>
                </c:pt>
                <c:pt idx="2560">
                  <c:v>19.043815024076086</c:v>
                </c:pt>
                <c:pt idx="2561">
                  <c:v>19.514067046005081</c:v>
                </c:pt>
                <c:pt idx="2562">
                  <c:v>19.475180108726402</c:v>
                </c:pt>
                <c:pt idx="2563">
                  <c:v>19.33697885037644</c:v>
                </c:pt>
                <c:pt idx="2564">
                  <c:v>19.348822784522547</c:v>
                </c:pt>
                <c:pt idx="2565">
                  <c:v>19.372496161489682</c:v>
                </c:pt>
                <c:pt idx="2566">
                  <c:v>19.326927509950657</c:v>
                </c:pt>
                <c:pt idx="2567">
                  <c:v>19.36864299119188</c:v>
                </c:pt>
                <c:pt idx="2568">
                  <c:v>19.24233796116247</c:v>
                </c:pt>
                <c:pt idx="2569">
                  <c:v>19.240256904554517</c:v>
                </c:pt>
                <c:pt idx="2570">
                  <c:v>19.407124732160636</c:v>
                </c:pt>
                <c:pt idx="2571">
                  <c:v>19.449382573510533</c:v>
                </c:pt>
                <c:pt idx="2572">
                  <c:v>19.378109915198046</c:v>
                </c:pt>
                <c:pt idx="2573">
                  <c:v>19.399395589783534</c:v>
                </c:pt>
                <c:pt idx="2574">
                  <c:v>19.71621115102306</c:v>
                </c:pt>
                <c:pt idx="2575">
                  <c:v>19.724158114545801</c:v>
                </c:pt>
                <c:pt idx="2576">
                  <c:v>19.754234780375242</c:v>
                </c:pt>
                <c:pt idx="2577">
                  <c:v>19.899653568989873</c:v>
                </c:pt>
                <c:pt idx="2578">
                  <c:v>20.170714426345647</c:v>
                </c:pt>
                <c:pt idx="2579">
                  <c:v>21.131310927397784</c:v>
                </c:pt>
                <c:pt idx="2580">
                  <c:v>21.139245954645535</c:v>
                </c:pt>
                <c:pt idx="2581">
                  <c:v>21.075432823231601</c:v>
                </c:pt>
                <c:pt idx="2582">
                  <c:v>21.376847942218845</c:v>
                </c:pt>
                <c:pt idx="2583">
                  <c:v>21.175418932108922</c:v>
                </c:pt>
                <c:pt idx="2584">
                  <c:v>21.320118586500904</c:v>
                </c:pt>
                <c:pt idx="2585">
                  <c:v>21.064348580124065</c:v>
                </c:pt>
                <c:pt idx="2586">
                  <c:v>21.064291470732595</c:v>
                </c:pt>
                <c:pt idx="2587">
                  <c:v>21.107923537137765</c:v>
                </c:pt>
                <c:pt idx="2588">
                  <c:v>21.107697905939094</c:v>
                </c:pt>
                <c:pt idx="2589">
                  <c:v>21.141654267508116</c:v>
                </c:pt>
                <c:pt idx="2590">
                  <c:v>21.105805435214986</c:v>
                </c:pt>
                <c:pt idx="2591">
                  <c:v>21.11730996441521</c:v>
                </c:pt>
                <c:pt idx="2592">
                  <c:v>21.008838159164917</c:v>
                </c:pt>
                <c:pt idx="2593">
                  <c:v>21.017506675174431</c:v>
                </c:pt>
                <c:pt idx="2594">
                  <c:v>20.898739537869975</c:v>
                </c:pt>
                <c:pt idx="2595">
                  <c:v>20.92969333938586</c:v>
                </c:pt>
                <c:pt idx="2596">
                  <c:v>20.867276723058634</c:v>
                </c:pt>
                <c:pt idx="2597">
                  <c:v>20.870291238811841</c:v>
                </c:pt>
                <c:pt idx="2598">
                  <c:v>20.979173356014041</c:v>
                </c:pt>
                <c:pt idx="2599">
                  <c:v>20.925800630375523</c:v>
                </c:pt>
                <c:pt idx="2600">
                  <c:v>22.588186577295215</c:v>
                </c:pt>
                <c:pt idx="2601">
                  <c:v>22.69879373936995</c:v>
                </c:pt>
                <c:pt idx="2602">
                  <c:v>23.03673984011516</c:v>
                </c:pt>
                <c:pt idx="2603">
                  <c:v>23.064822091980659</c:v>
                </c:pt>
                <c:pt idx="2604">
                  <c:v>22.863100154083732</c:v>
                </c:pt>
                <c:pt idx="2605">
                  <c:v>22.858802094406418</c:v>
                </c:pt>
                <c:pt idx="2606">
                  <c:v>23.240676367839153</c:v>
                </c:pt>
                <c:pt idx="2607">
                  <c:v>23.27829894426538</c:v>
                </c:pt>
                <c:pt idx="2608">
                  <c:v>23.245666018020213</c:v>
                </c:pt>
                <c:pt idx="2609">
                  <c:v>23.220407922273068</c:v>
                </c:pt>
                <c:pt idx="2610">
                  <c:v>22.746974324718884</c:v>
                </c:pt>
                <c:pt idx="2611">
                  <c:v>22.745928961902688</c:v>
                </c:pt>
                <c:pt idx="2612">
                  <c:v>22.936354659348805</c:v>
                </c:pt>
                <c:pt idx="2613">
                  <c:v>22.933302542621465</c:v>
                </c:pt>
                <c:pt idx="2614">
                  <c:v>23.0359530621228</c:v>
                </c:pt>
                <c:pt idx="2615">
                  <c:v>23.037209101400943</c:v>
                </c:pt>
                <c:pt idx="2616">
                  <c:v>23.055115660372209</c:v>
                </c:pt>
                <c:pt idx="2617">
                  <c:v>23.232491230144497</c:v>
                </c:pt>
                <c:pt idx="2618">
                  <c:v>23.336687796613504</c:v>
                </c:pt>
                <c:pt idx="2619">
                  <c:v>23.358513534409074</c:v>
                </c:pt>
                <c:pt idx="2620">
                  <c:v>23.548570588754828</c:v>
                </c:pt>
                <c:pt idx="2621">
                  <c:v>23.538919666695353</c:v>
                </c:pt>
                <c:pt idx="2622">
                  <c:v>23.605066944147342</c:v>
                </c:pt>
                <c:pt idx="2623">
                  <c:v>23.486049655812433</c:v>
                </c:pt>
                <c:pt idx="2624">
                  <c:v>23.660271129515138</c:v>
                </c:pt>
                <c:pt idx="2625">
                  <c:v>23.625860387108499</c:v>
                </c:pt>
                <c:pt idx="2626">
                  <c:v>23.782829101136986</c:v>
                </c:pt>
                <c:pt idx="2627">
                  <c:v>23.921541340494858</c:v>
                </c:pt>
                <c:pt idx="2628">
                  <c:v>23.932397406190827</c:v>
                </c:pt>
                <c:pt idx="2629">
                  <c:v>23.902464334108277</c:v>
                </c:pt>
                <c:pt idx="2630">
                  <c:v>24.321692072603714</c:v>
                </c:pt>
                <c:pt idx="2631">
                  <c:v>24.306395013358344</c:v>
                </c:pt>
                <c:pt idx="2632">
                  <c:v>24.390333244362008</c:v>
                </c:pt>
                <c:pt idx="2633">
                  <c:v>24.529139406977503</c:v>
                </c:pt>
                <c:pt idx="2634">
                  <c:v>24.520014304663935</c:v>
                </c:pt>
                <c:pt idx="2635">
                  <c:v>24.418831174818671</c:v>
                </c:pt>
                <c:pt idx="2636">
                  <c:v>24.433829501971992</c:v>
                </c:pt>
                <c:pt idx="2637">
                  <c:v>24.410683134499521</c:v>
                </c:pt>
                <c:pt idx="2638">
                  <c:v>24.409167939068201</c:v>
                </c:pt>
                <c:pt idx="2639">
                  <c:v>24.428845358300556</c:v>
                </c:pt>
                <c:pt idx="2640">
                  <c:v>24.518521235210287</c:v>
                </c:pt>
                <c:pt idx="2641">
                  <c:v>24.51807419782385</c:v>
                </c:pt>
                <c:pt idx="2642">
                  <c:v>24.500758218407046</c:v>
                </c:pt>
                <c:pt idx="2643">
                  <c:v>24.517954306806516</c:v>
                </c:pt>
                <c:pt idx="2644">
                  <c:v>24.59905388968582</c:v>
                </c:pt>
                <c:pt idx="2645">
                  <c:v>24.616817069166192</c:v>
                </c:pt>
                <c:pt idx="2646">
                  <c:v>24.616956859188001</c:v>
                </c:pt>
                <c:pt idx="2647">
                  <c:v>24.707475626170382</c:v>
                </c:pt>
                <c:pt idx="2648">
                  <c:v>24.728251585029184</c:v>
                </c:pt>
                <c:pt idx="2649">
                  <c:v>24.669577938157257</c:v>
                </c:pt>
                <c:pt idx="2650">
                  <c:v>24.673651006094399</c:v>
                </c:pt>
                <c:pt idx="2651">
                  <c:v>24.677106183091745</c:v>
                </c:pt>
                <c:pt idx="2652">
                  <c:v>24.700633813838433</c:v>
                </c:pt>
                <c:pt idx="2653">
                  <c:v>24.729303962712454</c:v>
                </c:pt>
                <c:pt idx="2654">
                  <c:v>24.767354080409646</c:v>
                </c:pt>
                <c:pt idx="2655">
                  <c:v>24.833577368759304</c:v>
                </c:pt>
                <c:pt idx="2656">
                  <c:v>24.229114971594839</c:v>
                </c:pt>
                <c:pt idx="2657">
                  <c:v>24.322454362218124</c:v>
                </c:pt>
                <c:pt idx="2658">
                  <c:v>24.324112516862922</c:v>
                </c:pt>
                <c:pt idx="2659">
                  <c:v>24.032699055961917</c:v>
                </c:pt>
                <c:pt idx="2660">
                  <c:v>24.008349280936418</c:v>
                </c:pt>
                <c:pt idx="2661">
                  <c:v>23.937546917993092</c:v>
                </c:pt>
                <c:pt idx="2662">
                  <c:v>23.966549596900691</c:v>
                </c:pt>
                <c:pt idx="2663">
                  <c:v>23.905227528547574</c:v>
                </c:pt>
                <c:pt idx="2664">
                  <c:v>23.910129068128004</c:v>
                </c:pt>
                <c:pt idx="2665">
                  <c:v>23.916715598580186</c:v>
                </c:pt>
                <c:pt idx="2666">
                  <c:v>23.951656869057732</c:v>
                </c:pt>
                <c:pt idx="2667">
                  <c:v>23.975180718155599</c:v>
                </c:pt>
                <c:pt idx="2668">
                  <c:v>24.02041763456964</c:v>
                </c:pt>
                <c:pt idx="2669">
                  <c:v>23.71027305325412</c:v>
                </c:pt>
                <c:pt idx="2670">
                  <c:v>23.790784371009686</c:v>
                </c:pt>
                <c:pt idx="2671">
                  <c:v>23.784834457555299</c:v>
                </c:pt>
                <c:pt idx="2672">
                  <c:v>23.958871859837732</c:v>
                </c:pt>
                <c:pt idx="2673">
                  <c:v>23.656862656547016</c:v>
                </c:pt>
                <c:pt idx="2674">
                  <c:v>23.403182754429949</c:v>
                </c:pt>
                <c:pt idx="2675">
                  <c:v>23.355265854895546</c:v>
                </c:pt>
                <c:pt idx="2676">
                  <c:v>23.394739996002958</c:v>
                </c:pt>
                <c:pt idx="2677">
                  <c:v>23.362745041382134</c:v>
                </c:pt>
                <c:pt idx="2678">
                  <c:v>23.415947916564711</c:v>
                </c:pt>
                <c:pt idx="2679">
                  <c:v>23.418311280338706</c:v>
                </c:pt>
                <c:pt idx="2680">
                  <c:v>23.373832666823553</c:v>
                </c:pt>
                <c:pt idx="2681">
                  <c:v>23.215049527049516</c:v>
                </c:pt>
                <c:pt idx="2682">
                  <c:v>23.236399911652029</c:v>
                </c:pt>
                <c:pt idx="2683">
                  <c:v>23.118591760905929</c:v>
                </c:pt>
                <c:pt idx="2684">
                  <c:v>23.12676979595452</c:v>
                </c:pt>
                <c:pt idx="2685">
                  <c:v>23.098229758085033</c:v>
                </c:pt>
                <c:pt idx="2686">
                  <c:v>23.103682674761629</c:v>
                </c:pt>
                <c:pt idx="2687">
                  <c:v>23.107288253315829</c:v>
                </c:pt>
                <c:pt idx="2688">
                  <c:v>22.702016526546117</c:v>
                </c:pt>
                <c:pt idx="2689">
                  <c:v>22.693392281381307</c:v>
                </c:pt>
                <c:pt idx="2690">
                  <c:v>22.687990032110143</c:v>
                </c:pt>
                <c:pt idx="2691">
                  <c:v>22.676389260164875</c:v>
                </c:pt>
                <c:pt idx="2692">
                  <c:v>22.57803204621931</c:v>
                </c:pt>
                <c:pt idx="2693">
                  <c:v>22.535988390223686</c:v>
                </c:pt>
                <c:pt idx="2694">
                  <c:v>22.457760979747775</c:v>
                </c:pt>
                <c:pt idx="2695">
                  <c:v>22.429418199779363</c:v>
                </c:pt>
                <c:pt idx="2696">
                  <c:v>22.472518800997758</c:v>
                </c:pt>
                <c:pt idx="2697">
                  <c:v>22.30134454035613</c:v>
                </c:pt>
                <c:pt idx="2698">
                  <c:v>22.264638198504606</c:v>
                </c:pt>
                <c:pt idx="2699">
                  <c:v>22.003196345509359</c:v>
                </c:pt>
                <c:pt idx="2700">
                  <c:v>21.994382944509805</c:v>
                </c:pt>
                <c:pt idx="2701">
                  <c:v>21.713938495449355</c:v>
                </c:pt>
                <c:pt idx="2702">
                  <c:v>21.709279989565534</c:v>
                </c:pt>
                <c:pt idx="2703">
                  <c:v>21.688935488769513</c:v>
                </c:pt>
                <c:pt idx="2704">
                  <c:v>21.542856365237416</c:v>
                </c:pt>
                <c:pt idx="2705">
                  <c:v>21.276632165736121</c:v>
                </c:pt>
                <c:pt idx="2706">
                  <c:v>20.280339069644874</c:v>
                </c:pt>
                <c:pt idx="2707">
                  <c:v>20.37782913625718</c:v>
                </c:pt>
                <c:pt idx="2708">
                  <c:v>20.418924440091761</c:v>
                </c:pt>
                <c:pt idx="2709">
                  <c:v>20.12041125407665</c:v>
                </c:pt>
                <c:pt idx="2710">
                  <c:v>20.111452120950599</c:v>
                </c:pt>
                <c:pt idx="2711">
                  <c:v>19.955497150755409</c:v>
                </c:pt>
                <c:pt idx="2712">
                  <c:v>19.978140423274226</c:v>
                </c:pt>
                <c:pt idx="2713">
                  <c:v>20.009502107503909</c:v>
                </c:pt>
                <c:pt idx="2714">
                  <c:v>19.95270702690307</c:v>
                </c:pt>
                <c:pt idx="2715">
                  <c:v>20.194446236055928</c:v>
                </c:pt>
                <c:pt idx="2716">
                  <c:v>20.213021674640387</c:v>
                </c:pt>
                <c:pt idx="2717">
                  <c:v>20.187712597853139</c:v>
                </c:pt>
                <c:pt idx="2718">
                  <c:v>20.198845346767595</c:v>
                </c:pt>
                <c:pt idx="2719">
                  <c:v>20.185953749573052</c:v>
                </c:pt>
                <c:pt idx="2720">
                  <c:v>20.174760104068795</c:v>
                </c:pt>
                <c:pt idx="2721">
                  <c:v>20.313913986305689</c:v>
                </c:pt>
                <c:pt idx="2722">
                  <c:v>20.277090188198056</c:v>
                </c:pt>
                <c:pt idx="2723">
                  <c:v>20.303751932495544</c:v>
                </c:pt>
                <c:pt idx="2724">
                  <c:v>20.431499684404969</c:v>
                </c:pt>
                <c:pt idx="2725">
                  <c:v>20.510186333451234</c:v>
                </c:pt>
                <c:pt idx="2726">
                  <c:v>20.870193660976561</c:v>
                </c:pt>
                <c:pt idx="2727">
                  <c:v>19.057147807219561</c:v>
                </c:pt>
                <c:pt idx="2728">
                  <c:v>18.667568082785976</c:v>
                </c:pt>
                <c:pt idx="2729">
                  <c:v>18.251671715168445</c:v>
                </c:pt>
                <c:pt idx="2730">
                  <c:v>18.830655481186469</c:v>
                </c:pt>
                <c:pt idx="2731">
                  <c:v>18.835984564769081</c:v>
                </c:pt>
                <c:pt idx="2732">
                  <c:v>18.830654129549863</c:v>
                </c:pt>
                <c:pt idx="2733">
                  <c:v>18.251993449543281</c:v>
                </c:pt>
                <c:pt idx="2734">
                  <c:v>18.499622535602501</c:v>
                </c:pt>
                <c:pt idx="2735">
                  <c:v>18.495767572182327</c:v>
                </c:pt>
                <c:pt idx="2736">
                  <c:v>18.522048938039585</c:v>
                </c:pt>
                <c:pt idx="2737">
                  <c:v>18.560658479197514</c:v>
                </c:pt>
                <c:pt idx="2738">
                  <c:v>18.692999208245112</c:v>
                </c:pt>
                <c:pt idx="2739">
                  <c:v>18.453890280979959</c:v>
                </c:pt>
                <c:pt idx="2740">
                  <c:v>18.45905876749897</c:v>
                </c:pt>
                <c:pt idx="2741">
                  <c:v>18.315999581161048</c:v>
                </c:pt>
                <c:pt idx="2742">
                  <c:v>18.304883520321553</c:v>
                </c:pt>
                <c:pt idx="2743">
                  <c:v>18.265401833039697</c:v>
                </c:pt>
                <c:pt idx="2744">
                  <c:v>18.165985881587144</c:v>
                </c:pt>
                <c:pt idx="2745">
                  <c:v>18.014751379628255</c:v>
                </c:pt>
                <c:pt idx="2746">
                  <c:v>18.304250316808012</c:v>
                </c:pt>
                <c:pt idx="2747">
                  <c:v>18.105532744995671</c:v>
                </c:pt>
                <c:pt idx="2748">
                  <c:v>18.353076692238385</c:v>
                </c:pt>
                <c:pt idx="2749">
                  <c:v>18.280585957491216</c:v>
                </c:pt>
                <c:pt idx="2750">
                  <c:v>18.338974091766215</c:v>
                </c:pt>
                <c:pt idx="2751">
                  <c:v>18.095644195985955</c:v>
                </c:pt>
                <c:pt idx="2752">
                  <c:v>18.274171456818614</c:v>
                </c:pt>
                <c:pt idx="2753">
                  <c:v>18.073913173710149</c:v>
                </c:pt>
                <c:pt idx="2754">
                  <c:v>18.085232029354138</c:v>
                </c:pt>
                <c:pt idx="2755">
                  <c:v>18.114819209290694</c:v>
                </c:pt>
                <c:pt idx="2756">
                  <c:v>18.127121805899286</c:v>
                </c:pt>
                <c:pt idx="2757">
                  <c:v>17.613109617131855</c:v>
                </c:pt>
                <c:pt idx="2758">
                  <c:v>17.622983964943316</c:v>
                </c:pt>
                <c:pt idx="2759">
                  <c:v>17.637711706508131</c:v>
                </c:pt>
                <c:pt idx="2760">
                  <c:v>17.421156321216756</c:v>
                </c:pt>
                <c:pt idx="2761">
                  <c:v>17.427877261308286</c:v>
                </c:pt>
                <c:pt idx="2762">
                  <c:v>18.223762797848426</c:v>
                </c:pt>
                <c:pt idx="2763">
                  <c:v>18.362549093251658</c:v>
                </c:pt>
                <c:pt idx="2764">
                  <c:v>18.357517920056036</c:v>
                </c:pt>
                <c:pt idx="2765">
                  <c:v>18.556858568417844</c:v>
                </c:pt>
                <c:pt idx="2766">
                  <c:v>18.556483294238284</c:v>
                </c:pt>
                <c:pt idx="2767">
                  <c:v>18.439479982147517</c:v>
                </c:pt>
                <c:pt idx="2768">
                  <c:v>18.475697789947588</c:v>
                </c:pt>
                <c:pt idx="2769">
                  <c:v>18.566954797197379</c:v>
                </c:pt>
                <c:pt idx="2770">
                  <c:v>18.769536165040257</c:v>
                </c:pt>
                <c:pt idx="2771">
                  <c:v>18.6898924954295</c:v>
                </c:pt>
                <c:pt idx="2772">
                  <c:v>18.756413192070539</c:v>
                </c:pt>
                <c:pt idx="2773">
                  <c:v>19.287548389901122</c:v>
                </c:pt>
                <c:pt idx="2774">
                  <c:v>19.144078347729149</c:v>
                </c:pt>
                <c:pt idx="2775">
                  <c:v>19.417879612485315</c:v>
                </c:pt>
                <c:pt idx="2776">
                  <c:v>19.396428550518401</c:v>
                </c:pt>
                <c:pt idx="2777">
                  <c:v>19.446633988424324</c:v>
                </c:pt>
                <c:pt idx="2778">
                  <c:v>19.450351965149661</c:v>
                </c:pt>
                <c:pt idx="2779">
                  <c:v>19.469277628951726</c:v>
                </c:pt>
                <c:pt idx="2780">
                  <c:v>19.845847150652176</c:v>
                </c:pt>
                <c:pt idx="2781">
                  <c:v>20.970031807334959</c:v>
                </c:pt>
                <c:pt idx="2782">
                  <c:v>20.901402694070654</c:v>
                </c:pt>
                <c:pt idx="2783">
                  <c:v>21.213889171695882</c:v>
                </c:pt>
                <c:pt idx="2784">
                  <c:v>21.106806115671507</c:v>
                </c:pt>
                <c:pt idx="2785">
                  <c:v>21.111346787552083</c:v>
                </c:pt>
                <c:pt idx="2786">
                  <c:v>21.148579785326241</c:v>
                </c:pt>
                <c:pt idx="2787">
                  <c:v>21.167464514666573</c:v>
                </c:pt>
                <c:pt idx="2788">
                  <c:v>21.18418829538443</c:v>
                </c:pt>
                <c:pt idx="2789">
                  <c:v>21.159999327579307</c:v>
                </c:pt>
                <c:pt idx="2790">
                  <c:v>21.162084331951299</c:v>
                </c:pt>
                <c:pt idx="2791">
                  <c:v>21.193670004035319</c:v>
                </c:pt>
                <c:pt idx="2792">
                  <c:v>21.171681793940124</c:v>
                </c:pt>
                <c:pt idx="2793">
                  <c:v>21.132049055798209</c:v>
                </c:pt>
                <c:pt idx="2794">
                  <c:v>21.16090487917576</c:v>
                </c:pt>
                <c:pt idx="2795">
                  <c:v>21.10939290155244</c:v>
                </c:pt>
                <c:pt idx="2796">
                  <c:v>21.098401413362318</c:v>
                </c:pt>
                <c:pt idx="2797">
                  <c:v>20.991799150906363</c:v>
                </c:pt>
                <c:pt idx="2798">
                  <c:v>21.012003644916863</c:v>
                </c:pt>
                <c:pt idx="2799">
                  <c:v>20.829345647037055</c:v>
                </c:pt>
                <c:pt idx="2800">
                  <c:v>20.816255591709908</c:v>
                </c:pt>
                <c:pt idx="2801">
                  <c:v>20.818173333757386</c:v>
                </c:pt>
                <c:pt idx="2802">
                  <c:v>20.967416863380144</c:v>
                </c:pt>
                <c:pt idx="2803">
                  <c:v>20.929506858353534</c:v>
                </c:pt>
                <c:pt idx="2804">
                  <c:v>20.90632050160217</c:v>
                </c:pt>
                <c:pt idx="2805">
                  <c:v>20.880935035043237</c:v>
                </c:pt>
                <c:pt idx="2806">
                  <c:v>20.897080417163945</c:v>
                </c:pt>
                <c:pt idx="2807">
                  <c:v>20.961878988542257</c:v>
                </c:pt>
                <c:pt idx="2808">
                  <c:v>20.992602805445205</c:v>
                </c:pt>
                <c:pt idx="2809">
                  <c:v>20.998824894337311</c:v>
                </c:pt>
                <c:pt idx="2810">
                  <c:v>20.916260430175591</c:v>
                </c:pt>
                <c:pt idx="2811">
                  <c:v>20.936649769109589</c:v>
                </c:pt>
                <c:pt idx="2812">
                  <c:v>21.106065727981747</c:v>
                </c:pt>
                <c:pt idx="2813">
                  <c:v>21.195174090932387</c:v>
                </c:pt>
                <c:pt idx="2814">
                  <c:v>21.3558463651263</c:v>
                </c:pt>
                <c:pt idx="2815">
                  <c:v>21.344982263927019</c:v>
                </c:pt>
                <c:pt idx="2816">
                  <c:v>21.359193169454677</c:v>
                </c:pt>
                <c:pt idx="2817">
                  <c:v>21.487308423265855</c:v>
                </c:pt>
                <c:pt idx="2818">
                  <c:v>21.513790765391853</c:v>
                </c:pt>
                <c:pt idx="2819">
                  <c:v>21.609797867228185</c:v>
                </c:pt>
                <c:pt idx="2820">
                  <c:v>21.598408466800993</c:v>
                </c:pt>
                <c:pt idx="2821">
                  <c:v>21.609813834383331</c:v>
                </c:pt>
                <c:pt idx="2822">
                  <c:v>21.614899879395651</c:v>
                </c:pt>
                <c:pt idx="2823">
                  <c:v>21.614331150384867</c:v>
                </c:pt>
                <c:pt idx="2824">
                  <c:v>21.631616425734205</c:v>
                </c:pt>
                <c:pt idx="2825">
                  <c:v>21.595998268804113</c:v>
                </c:pt>
                <c:pt idx="2826">
                  <c:v>21.841451577964641</c:v>
                </c:pt>
                <c:pt idx="2827">
                  <c:v>22.698631986978192</c:v>
                </c:pt>
                <c:pt idx="2828">
                  <c:v>22.781672500769513</c:v>
                </c:pt>
                <c:pt idx="2829">
                  <c:v>23.076408720930267</c:v>
                </c:pt>
                <c:pt idx="2830">
                  <c:v>23.080899187438494</c:v>
                </c:pt>
                <c:pt idx="2831">
                  <c:v>23.249452062654548</c:v>
                </c:pt>
                <c:pt idx="2832">
                  <c:v>23.377729163454568</c:v>
                </c:pt>
                <c:pt idx="2833">
                  <c:v>23.587007253691489</c:v>
                </c:pt>
                <c:pt idx="2834">
                  <c:v>23.634990127438503</c:v>
                </c:pt>
                <c:pt idx="2835">
                  <c:v>23.594291204576628</c:v>
                </c:pt>
                <c:pt idx="2836">
                  <c:v>23.744457168084239</c:v>
                </c:pt>
                <c:pt idx="2837">
                  <c:v>23.796564975727829</c:v>
                </c:pt>
                <c:pt idx="2838">
                  <c:v>24.06408846855723</c:v>
                </c:pt>
                <c:pt idx="2839">
                  <c:v>24.299354301059335</c:v>
                </c:pt>
                <c:pt idx="2840">
                  <c:v>24.280140327352939</c:v>
                </c:pt>
                <c:pt idx="2841">
                  <c:v>24.327586783794157</c:v>
                </c:pt>
                <c:pt idx="2842">
                  <c:v>24.192527356480813</c:v>
                </c:pt>
                <c:pt idx="2843">
                  <c:v>24.603373757598394</c:v>
                </c:pt>
                <c:pt idx="2844">
                  <c:v>24.606802399567606</c:v>
                </c:pt>
                <c:pt idx="2845">
                  <c:v>25.323101560212617</c:v>
                </c:pt>
                <c:pt idx="2846">
                  <c:v>25.47223596323099</c:v>
                </c:pt>
                <c:pt idx="2847">
                  <c:v>25.497250005629262</c:v>
                </c:pt>
                <c:pt idx="2848">
                  <c:v>25.632818119627942</c:v>
                </c:pt>
                <c:pt idx="2849">
                  <c:v>25.624995351009495</c:v>
                </c:pt>
                <c:pt idx="2850">
                  <c:v>25.667619541706088</c:v>
                </c:pt>
                <c:pt idx="2851">
                  <c:v>25.567548044235799</c:v>
                </c:pt>
                <c:pt idx="2852">
                  <c:v>25.345484416322169</c:v>
                </c:pt>
                <c:pt idx="2853">
                  <c:v>25.494550882615474</c:v>
                </c:pt>
                <c:pt idx="2854">
                  <c:v>25.555618345334636</c:v>
                </c:pt>
                <c:pt idx="2855">
                  <c:v>25.455711379211266</c:v>
                </c:pt>
                <c:pt idx="2856">
                  <c:v>25.53206363713716</c:v>
                </c:pt>
                <c:pt idx="2857">
                  <c:v>25.129098223682352</c:v>
                </c:pt>
                <c:pt idx="2858">
                  <c:v>25.215130544390412</c:v>
                </c:pt>
                <c:pt idx="2859">
                  <c:v>25.223597519823134</c:v>
                </c:pt>
                <c:pt idx="2860">
                  <c:v>25.310664633165775</c:v>
                </c:pt>
                <c:pt idx="2861">
                  <c:v>25.083403371801268</c:v>
                </c:pt>
                <c:pt idx="2862">
                  <c:v>25.15617822549725</c:v>
                </c:pt>
                <c:pt idx="2863">
                  <c:v>25.107778532275848</c:v>
                </c:pt>
                <c:pt idx="2864">
                  <c:v>25.122115145803146</c:v>
                </c:pt>
                <c:pt idx="2865">
                  <c:v>25.015156085177466</c:v>
                </c:pt>
                <c:pt idx="2866">
                  <c:v>25.004344834175257</c:v>
                </c:pt>
                <c:pt idx="2867">
                  <c:v>24.995717249745976</c:v>
                </c:pt>
                <c:pt idx="2868">
                  <c:v>25.003318077046494</c:v>
                </c:pt>
                <c:pt idx="2869">
                  <c:v>24.99740606132929</c:v>
                </c:pt>
                <c:pt idx="2870">
                  <c:v>25.020605895651311</c:v>
                </c:pt>
                <c:pt idx="2871">
                  <c:v>24.92166600465179</c:v>
                </c:pt>
                <c:pt idx="2872">
                  <c:v>24.904675026342002</c:v>
                </c:pt>
                <c:pt idx="2873">
                  <c:v>24.975929830513696</c:v>
                </c:pt>
                <c:pt idx="2874">
                  <c:v>24.931678649316318</c:v>
                </c:pt>
                <c:pt idx="2875">
                  <c:v>24.717280720479039</c:v>
                </c:pt>
                <c:pt idx="2876">
                  <c:v>24.811456503228996</c:v>
                </c:pt>
                <c:pt idx="2877">
                  <c:v>24.749284394423519</c:v>
                </c:pt>
                <c:pt idx="2878">
                  <c:v>24.843859223201665</c:v>
                </c:pt>
                <c:pt idx="2879">
                  <c:v>24.708973165323535</c:v>
                </c:pt>
                <c:pt idx="2880">
                  <c:v>24.761296997800791</c:v>
                </c:pt>
                <c:pt idx="2881">
                  <c:v>24.643731885778951</c:v>
                </c:pt>
                <c:pt idx="2882">
                  <c:v>24.658659305860084</c:v>
                </c:pt>
                <c:pt idx="2883">
                  <c:v>24.662559771796765</c:v>
                </c:pt>
                <c:pt idx="2884">
                  <c:v>24.631120036609371</c:v>
                </c:pt>
                <c:pt idx="2885">
                  <c:v>24.633948894866933</c:v>
                </c:pt>
                <c:pt idx="2886">
                  <c:v>24.533518659830371</c:v>
                </c:pt>
                <c:pt idx="2887">
                  <c:v>24.579477034220734</c:v>
                </c:pt>
                <c:pt idx="2888">
                  <c:v>24.569334749512159</c:v>
                </c:pt>
                <c:pt idx="2889">
                  <c:v>24.00350172639456</c:v>
                </c:pt>
                <c:pt idx="2890">
                  <c:v>23.891277515241391</c:v>
                </c:pt>
                <c:pt idx="2891">
                  <c:v>23.877362283086772</c:v>
                </c:pt>
                <c:pt idx="2892">
                  <c:v>23.773402436920996</c:v>
                </c:pt>
                <c:pt idx="2893">
                  <c:v>23.88106960315779</c:v>
                </c:pt>
                <c:pt idx="2894">
                  <c:v>23.871610606149364</c:v>
                </c:pt>
                <c:pt idx="2895">
                  <c:v>23.853442265038197</c:v>
                </c:pt>
                <c:pt idx="2896">
                  <c:v>23.774417934162177</c:v>
                </c:pt>
                <c:pt idx="2897">
                  <c:v>23.606796933413786</c:v>
                </c:pt>
                <c:pt idx="2898">
                  <c:v>23.633607034847731</c:v>
                </c:pt>
                <c:pt idx="2899">
                  <c:v>23.599617470124834</c:v>
                </c:pt>
                <c:pt idx="2900">
                  <c:v>23.178764294573558</c:v>
                </c:pt>
                <c:pt idx="2901">
                  <c:v>23.152226775745966</c:v>
                </c:pt>
                <c:pt idx="2902">
                  <c:v>22.908737699562586</c:v>
                </c:pt>
                <c:pt idx="2903">
                  <c:v>22.954461701737657</c:v>
                </c:pt>
                <c:pt idx="2904">
                  <c:v>22.90820751716112</c:v>
                </c:pt>
                <c:pt idx="2905">
                  <c:v>22.945305743087971</c:v>
                </c:pt>
                <c:pt idx="2906">
                  <c:v>22.898468802225995</c:v>
                </c:pt>
                <c:pt idx="2907">
                  <c:v>22.609610639993722</c:v>
                </c:pt>
                <c:pt idx="2908">
                  <c:v>21.78454552764882</c:v>
                </c:pt>
                <c:pt idx="2909">
                  <c:v>21.754318989490244</c:v>
                </c:pt>
                <c:pt idx="2910">
                  <c:v>21.523805627423229</c:v>
                </c:pt>
                <c:pt idx="2911">
                  <c:v>21.522687386659094</c:v>
                </c:pt>
                <c:pt idx="2912">
                  <c:v>21.770250793309078</c:v>
                </c:pt>
                <c:pt idx="2913">
                  <c:v>21.746111122449481</c:v>
                </c:pt>
                <c:pt idx="2914">
                  <c:v>21.752743829575262</c:v>
                </c:pt>
                <c:pt idx="2915">
                  <c:v>21.780118572352642</c:v>
                </c:pt>
                <c:pt idx="2916">
                  <c:v>21.777063986950964</c:v>
                </c:pt>
                <c:pt idx="2917">
                  <c:v>21.791768252640509</c:v>
                </c:pt>
                <c:pt idx="2918">
                  <c:v>21.70907494768776</c:v>
                </c:pt>
                <c:pt idx="2919">
                  <c:v>21.827184017556814</c:v>
                </c:pt>
                <c:pt idx="2920">
                  <c:v>21.950592200808639</c:v>
                </c:pt>
                <c:pt idx="2921">
                  <c:v>21.990270208415659</c:v>
                </c:pt>
                <c:pt idx="2922">
                  <c:v>22.035815727735201</c:v>
                </c:pt>
                <c:pt idx="2923">
                  <c:v>22.027096008798232</c:v>
                </c:pt>
                <c:pt idx="2924">
                  <c:v>22.026002390498007</c:v>
                </c:pt>
                <c:pt idx="2925">
                  <c:v>22.019105109850525</c:v>
                </c:pt>
                <c:pt idx="2926">
                  <c:v>22.003702609185208</c:v>
                </c:pt>
                <c:pt idx="2927">
                  <c:v>21.996351859563674</c:v>
                </c:pt>
                <c:pt idx="2928">
                  <c:v>21.995424533451416</c:v>
                </c:pt>
                <c:pt idx="2929">
                  <c:v>21.913662661605727</c:v>
                </c:pt>
                <c:pt idx="2930">
                  <c:v>21.912659419373991</c:v>
                </c:pt>
                <c:pt idx="2931">
                  <c:v>22.051159799590533</c:v>
                </c:pt>
                <c:pt idx="2932">
                  <c:v>22.01867976430059</c:v>
                </c:pt>
                <c:pt idx="2933">
                  <c:v>22.015507332870978</c:v>
                </c:pt>
                <c:pt idx="2934">
                  <c:v>21.933574872694408</c:v>
                </c:pt>
                <c:pt idx="2935">
                  <c:v>21.876955883137093</c:v>
                </c:pt>
                <c:pt idx="2936">
                  <c:v>21.86720398631768</c:v>
                </c:pt>
                <c:pt idx="2937">
                  <c:v>21.869379499797763</c:v>
                </c:pt>
                <c:pt idx="2938">
                  <c:v>21.968721005966898</c:v>
                </c:pt>
                <c:pt idx="2939">
                  <c:v>21.831738528278738</c:v>
                </c:pt>
                <c:pt idx="2940">
                  <c:v>21.758561286612856</c:v>
                </c:pt>
                <c:pt idx="2941">
                  <c:v>21.619269457451118</c:v>
                </c:pt>
                <c:pt idx="2942">
                  <c:v>21.621052402510102</c:v>
                </c:pt>
                <c:pt idx="2943">
                  <c:v>21.781946895804737</c:v>
                </c:pt>
                <c:pt idx="2944">
                  <c:v>21.653800126847553</c:v>
                </c:pt>
                <c:pt idx="2945">
                  <c:v>21.732291856932086</c:v>
                </c:pt>
                <c:pt idx="2946">
                  <c:v>21.694372514126439</c:v>
                </c:pt>
                <c:pt idx="2947">
                  <c:v>21.829562185972268</c:v>
                </c:pt>
                <c:pt idx="2948">
                  <c:v>21.82207876238143</c:v>
                </c:pt>
                <c:pt idx="2949">
                  <c:v>21.806523838574819</c:v>
                </c:pt>
                <c:pt idx="2950">
                  <c:v>21.761588343968004</c:v>
                </c:pt>
                <c:pt idx="2951">
                  <c:v>21.977994330930091</c:v>
                </c:pt>
                <c:pt idx="2952">
                  <c:v>22.1367658465951</c:v>
                </c:pt>
                <c:pt idx="2953">
                  <c:v>21.867429835977639</c:v>
                </c:pt>
                <c:pt idx="2954">
                  <c:v>22.140544662774019</c:v>
                </c:pt>
                <c:pt idx="2955">
                  <c:v>22.057512465035664</c:v>
                </c:pt>
                <c:pt idx="2956">
                  <c:v>21.86476717832694</c:v>
                </c:pt>
                <c:pt idx="2957">
                  <c:v>22.301784056012998</c:v>
                </c:pt>
                <c:pt idx="2958">
                  <c:v>22.29121315252031</c:v>
                </c:pt>
                <c:pt idx="2959">
                  <c:v>22.806424280373029</c:v>
                </c:pt>
                <c:pt idx="2960">
                  <c:v>22.577513322342828</c:v>
                </c:pt>
                <c:pt idx="2961">
                  <c:v>22.44359218808955</c:v>
                </c:pt>
                <c:pt idx="2962">
                  <c:v>22.494491920338376</c:v>
                </c:pt>
                <c:pt idx="2963">
                  <c:v>22.530892406541721</c:v>
                </c:pt>
                <c:pt idx="2964">
                  <c:v>22.477096741537533</c:v>
                </c:pt>
                <c:pt idx="2965">
                  <c:v>22.257998064130007</c:v>
                </c:pt>
                <c:pt idx="2966">
                  <c:v>22.157457767171142</c:v>
                </c:pt>
                <c:pt idx="2967">
                  <c:v>22.150471823762999</c:v>
                </c:pt>
                <c:pt idx="2968">
                  <c:v>22.099474118830862</c:v>
                </c:pt>
                <c:pt idx="2969">
                  <c:v>22.059896098964838</c:v>
                </c:pt>
                <c:pt idx="2970">
                  <c:v>21.508690161117574</c:v>
                </c:pt>
                <c:pt idx="2971">
                  <c:v>21.743542058683467</c:v>
                </c:pt>
                <c:pt idx="2972">
                  <c:v>20.991802495667983</c:v>
                </c:pt>
                <c:pt idx="2973">
                  <c:v>20.809471012297884</c:v>
                </c:pt>
                <c:pt idx="2974">
                  <c:v>20.779045941264457</c:v>
                </c:pt>
                <c:pt idx="2975">
                  <c:v>20.455010445599214</c:v>
                </c:pt>
                <c:pt idx="2976">
                  <c:v>20.625687865744911</c:v>
                </c:pt>
                <c:pt idx="2977">
                  <c:v>20.546554756408572</c:v>
                </c:pt>
                <c:pt idx="2978">
                  <c:v>20.551549297420856</c:v>
                </c:pt>
                <c:pt idx="2979">
                  <c:v>20.612904751442965</c:v>
                </c:pt>
                <c:pt idx="2980">
                  <c:v>19.902487530005267</c:v>
                </c:pt>
                <c:pt idx="2981">
                  <c:v>19.824034953363636</c:v>
                </c:pt>
                <c:pt idx="2982">
                  <c:v>19.880727342630408</c:v>
                </c:pt>
                <c:pt idx="2983">
                  <c:v>19.77388954565431</c:v>
                </c:pt>
                <c:pt idx="2984">
                  <c:v>19.991719414318894</c:v>
                </c:pt>
                <c:pt idx="2985">
                  <c:v>20.016656368522888</c:v>
                </c:pt>
                <c:pt idx="2986">
                  <c:v>20.005645494206757</c:v>
                </c:pt>
                <c:pt idx="2987">
                  <c:v>20.152055347709457</c:v>
                </c:pt>
                <c:pt idx="2988">
                  <c:v>20.152016313624166</c:v>
                </c:pt>
                <c:pt idx="2989">
                  <c:v>20.162874222256299</c:v>
                </c:pt>
                <c:pt idx="2990">
                  <c:v>20.265865063354045</c:v>
                </c:pt>
                <c:pt idx="2991">
                  <c:v>20.158065532399487</c:v>
                </c:pt>
                <c:pt idx="2992">
                  <c:v>20.058442944177692</c:v>
                </c:pt>
                <c:pt idx="2993">
                  <c:v>20.056688721379953</c:v>
                </c:pt>
                <c:pt idx="2994">
                  <c:v>20.056578867950673</c:v>
                </c:pt>
                <c:pt idx="2995">
                  <c:v>20.215166955748554</c:v>
                </c:pt>
                <c:pt idx="2996">
                  <c:v>20.216843072132733</c:v>
                </c:pt>
                <c:pt idx="2997">
                  <c:v>20.188503484728788</c:v>
                </c:pt>
                <c:pt idx="2998">
                  <c:v>20.190054890283342</c:v>
                </c:pt>
                <c:pt idx="2999">
                  <c:v>20.248312547192405</c:v>
                </c:pt>
                <c:pt idx="3000">
                  <c:v>19.881326250757812</c:v>
                </c:pt>
                <c:pt idx="3001">
                  <c:v>19.889907676883372</c:v>
                </c:pt>
                <c:pt idx="3002">
                  <c:v>19.95451571380756</c:v>
                </c:pt>
                <c:pt idx="3003">
                  <c:v>19.84395659526324</c:v>
                </c:pt>
                <c:pt idx="3004">
                  <c:v>19.864295272832038</c:v>
                </c:pt>
                <c:pt idx="3005">
                  <c:v>19.911962911741838</c:v>
                </c:pt>
                <c:pt idx="3006">
                  <c:v>19.96022482174924</c:v>
                </c:pt>
                <c:pt idx="3007">
                  <c:v>19.889255053958948</c:v>
                </c:pt>
                <c:pt idx="3008">
                  <c:v>19.894107045338611</c:v>
                </c:pt>
                <c:pt idx="3009">
                  <c:v>19.855032584936598</c:v>
                </c:pt>
                <c:pt idx="3010">
                  <c:v>20.080774280522679</c:v>
                </c:pt>
                <c:pt idx="3011">
                  <c:v>20.077211883884946</c:v>
                </c:pt>
                <c:pt idx="3012">
                  <c:v>20.092802260731901</c:v>
                </c:pt>
                <c:pt idx="3013">
                  <c:v>20.13735526277231</c:v>
                </c:pt>
                <c:pt idx="3014">
                  <c:v>20.085087009569438</c:v>
                </c:pt>
                <c:pt idx="3015">
                  <c:v>20.070317202191699</c:v>
                </c:pt>
                <c:pt idx="3016">
                  <c:v>20.14855260471839</c:v>
                </c:pt>
                <c:pt idx="3017">
                  <c:v>20.118902761958978</c:v>
                </c:pt>
                <c:pt idx="3018">
                  <c:v>20.167916458326768</c:v>
                </c:pt>
                <c:pt idx="3019">
                  <c:v>20.13119028476213</c:v>
                </c:pt>
                <c:pt idx="3020">
                  <c:v>19.99197266521935</c:v>
                </c:pt>
                <c:pt idx="3021">
                  <c:v>20.01720276066774</c:v>
                </c:pt>
                <c:pt idx="3022">
                  <c:v>20.014638485989813</c:v>
                </c:pt>
                <c:pt idx="3023">
                  <c:v>20.008764144360107</c:v>
                </c:pt>
                <c:pt idx="3024">
                  <c:v>19.979514596936063</c:v>
                </c:pt>
                <c:pt idx="3025">
                  <c:v>19.938059346990986</c:v>
                </c:pt>
                <c:pt idx="3026">
                  <c:v>19.898296500449792</c:v>
                </c:pt>
                <c:pt idx="3027">
                  <c:v>19.946222538056553</c:v>
                </c:pt>
                <c:pt idx="3028">
                  <c:v>19.9615560542113</c:v>
                </c:pt>
                <c:pt idx="3029">
                  <c:v>19.992480862624287</c:v>
                </c:pt>
                <c:pt idx="3030">
                  <c:v>19.934253997473377</c:v>
                </c:pt>
                <c:pt idx="3031">
                  <c:v>19.954542365107521</c:v>
                </c:pt>
                <c:pt idx="3032">
                  <c:v>19.910400407477351</c:v>
                </c:pt>
                <c:pt idx="3033">
                  <c:v>19.920363514464238</c:v>
                </c:pt>
                <c:pt idx="3034">
                  <c:v>19.843501305775902</c:v>
                </c:pt>
                <c:pt idx="3035">
                  <c:v>19.601747344894719</c:v>
                </c:pt>
                <c:pt idx="3036">
                  <c:v>19.597978867096231</c:v>
                </c:pt>
                <c:pt idx="3037">
                  <c:v>19.513818064944736</c:v>
                </c:pt>
                <c:pt idx="3038">
                  <c:v>19.650686582655347</c:v>
                </c:pt>
                <c:pt idx="3039">
                  <c:v>19.420120550480867</c:v>
                </c:pt>
                <c:pt idx="3040">
                  <c:v>19.451486951104854</c:v>
                </c:pt>
                <c:pt idx="3041">
                  <c:v>19.4176265284644</c:v>
                </c:pt>
                <c:pt idx="3042">
                  <c:v>19.398932030306465</c:v>
                </c:pt>
                <c:pt idx="3043">
                  <c:v>19.389334074358555</c:v>
                </c:pt>
                <c:pt idx="3044">
                  <c:v>19.370985501252701</c:v>
                </c:pt>
                <c:pt idx="3045">
                  <c:v>19.364878416665341</c:v>
                </c:pt>
                <c:pt idx="3046">
                  <c:v>19.658348236785535</c:v>
                </c:pt>
                <c:pt idx="3047">
                  <c:v>19.590444367658606</c:v>
                </c:pt>
                <c:pt idx="3048">
                  <c:v>19.572639347623291</c:v>
                </c:pt>
                <c:pt idx="3049">
                  <c:v>19.543071897014816</c:v>
                </c:pt>
                <c:pt idx="3050">
                  <c:v>19.859852016205902</c:v>
                </c:pt>
                <c:pt idx="3051">
                  <c:v>19.867540763756011</c:v>
                </c:pt>
                <c:pt idx="3052">
                  <c:v>19.870078724972252</c:v>
                </c:pt>
                <c:pt idx="3053">
                  <c:v>19.867316185476678</c:v>
                </c:pt>
                <c:pt idx="3054">
                  <c:v>19.969077362889522</c:v>
                </c:pt>
                <c:pt idx="3055">
                  <c:v>20.056914885142977</c:v>
                </c:pt>
                <c:pt idx="3056">
                  <c:v>19.998790565636718</c:v>
                </c:pt>
                <c:pt idx="3057">
                  <c:v>20.04253115909377</c:v>
                </c:pt>
                <c:pt idx="3058">
                  <c:v>19.890556362890337</c:v>
                </c:pt>
                <c:pt idx="3059">
                  <c:v>19.95239709540332</c:v>
                </c:pt>
                <c:pt idx="3060">
                  <c:v>20.118206781468455</c:v>
                </c:pt>
                <c:pt idx="3061">
                  <c:v>20.207474619255635</c:v>
                </c:pt>
                <c:pt idx="3062">
                  <c:v>20.321246014666709</c:v>
                </c:pt>
                <c:pt idx="3063">
                  <c:v>20.327578477771031</c:v>
                </c:pt>
                <c:pt idx="3064">
                  <c:v>20.47906603226463</c:v>
                </c:pt>
                <c:pt idx="3065">
                  <c:v>20.340178861171758</c:v>
                </c:pt>
                <c:pt idx="3066">
                  <c:v>20.307943674173483</c:v>
                </c:pt>
                <c:pt idx="3067">
                  <c:v>20.238830493082126</c:v>
                </c:pt>
                <c:pt idx="3068">
                  <c:v>20.462254275316457</c:v>
                </c:pt>
                <c:pt idx="3069">
                  <c:v>20.64054908942493</c:v>
                </c:pt>
                <c:pt idx="3070">
                  <c:v>20.477450915732362</c:v>
                </c:pt>
                <c:pt idx="3071">
                  <c:v>20.567509315898462</c:v>
                </c:pt>
                <c:pt idx="3072">
                  <c:v>20.465528690932654</c:v>
                </c:pt>
                <c:pt idx="3073">
                  <c:v>20.420495967573391</c:v>
                </c:pt>
                <c:pt idx="3074">
                  <c:v>20.281057021094327</c:v>
                </c:pt>
                <c:pt idx="3075">
                  <c:v>20.275660088392666</c:v>
                </c:pt>
                <c:pt idx="3076">
                  <c:v>20.324038850632455</c:v>
                </c:pt>
                <c:pt idx="3077">
                  <c:v>20.323893342022277</c:v>
                </c:pt>
                <c:pt idx="3078">
                  <c:v>20.13293146724428</c:v>
                </c:pt>
                <c:pt idx="3079">
                  <c:v>19.955802918081343</c:v>
                </c:pt>
                <c:pt idx="3080">
                  <c:v>19.944706456312993</c:v>
                </c:pt>
                <c:pt idx="3081">
                  <c:v>18.754073554857232</c:v>
                </c:pt>
                <c:pt idx="3082">
                  <c:v>18.737141602289192</c:v>
                </c:pt>
                <c:pt idx="3083">
                  <c:v>18.604968943308254</c:v>
                </c:pt>
                <c:pt idx="3084">
                  <c:v>18.180467434038007</c:v>
                </c:pt>
                <c:pt idx="3085">
                  <c:v>17.994352580437138</c:v>
                </c:pt>
                <c:pt idx="3086">
                  <c:v>17.175656008011487</c:v>
                </c:pt>
                <c:pt idx="3087">
                  <c:v>17.134356056832747</c:v>
                </c:pt>
                <c:pt idx="3088">
                  <c:v>17.118949277509252</c:v>
                </c:pt>
                <c:pt idx="3089">
                  <c:v>17.085423008672297</c:v>
                </c:pt>
                <c:pt idx="3090">
                  <c:v>16.866982817873676</c:v>
                </c:pt>
                <c:pt idx="3091">
                  <c:v>16.864252567364812</c:v>
                </c:pt>
                <c:pt idx="3092">
                  <c:v>16.781133618187376</c:v>
                </c:pt>
                <c:pt idx="3093">
                  <c:v>16.549729446065381</c:v>
                </c:pt>
                <c:pt idx="3094">
                  <c:v>16.573053902050887</c:v>
                </c:pt>
                <c:pt idx="3095">
                  <c:v>16.648218300566437</c:v>
                </c:pt>
                <c:pt idx="3096">
                  <c:v>16.949749892452907</c:v>
                </c:pt>
                <c:pt idx="3097">
                  <c:v>16.958549574901546</c:v>
                </c:pt>
                <c:pt idx="3098">
                  <c:v>16.686467931453226</c:v>
                </c:pt>
                <c:pt idx="3099">
                  <c:v>16.870773958586764</c:v>
                </c:pt>
                <c:pt idx="3100">
                  <c:v>16.856650961458513</c:v>
                </c:pt>
                <c:pt idx="3101">
                  <c:v>16.856459120433446</c:v>
                </c:pt>
                <c:pt idx="3102">
                  <c:v>16.828212127720018</c:v>
                </c:pt>
                <c:pt idx="3103">
                  <c:v>16.76093708584208</c:v>
                </c:pt>
                <c:pt idx="3104">
                  <c:v>16.746687060614818</c:v>
                </c:pt>
                <c:pt idx="3105">
                  <c:v>16.764743880762662</c:v>
                </c:pt>
                <c:pt idx="3106">
                  <c:v>16.627569590891365</c:v>
                </c:pt>
                <c:pt idx="3107">
                  <c:v>16.731971508178582</c:v>
                </c:pt>
                <c:pt idx="3108">
                  <c:v>16.793589736291832</c:v>
                </c:pt>
                <c:pt idx="3109">
                  <c:v>16.751058193797178</c:v>
                </c:pt>
                <c:pt idx="3110">
                  <c:v>16.787560857501813</c:v>
                </c:pt>
                <c:pt idx="3111">
                  <c:v>16.438229467536452</c:v>
                </c:pt>
                <c:pt idx="3112">
                  <c:v>16.319684260786964</c:v>
                </c:pt>
                <c:pt idx="3113">
                  <c:v>16.552643969059876</c:v>
                </c:pt>
                <c:pt idx="3114">
                  <c:v>16.243079610679935</c:v>
                </c:pt>
                <c:pt idx="3115">
                  <c:v>17.055544859538458</c:v>
                </c:pt>
                <c:pt idx="3116">
                  <c:v>17.061866866026758</c:v>
                </c:pt>
                <c:pt idx="3117">
                  <c:v>17.108206638318595</c:v>
                </c:pt>
                <c:pt idx="3118">
                  <c:v>17.300959976450862</c:v>
                </c:pt>
                <c:pt idx="3119">
                  <c:v>17.549713392354327</c:v>
                </c:pt>
                <c:pt idx="3120">
                  <c:v>17.566701716933899</c:v>
                </c:pt>
                <c:pt idx="3121">
                  <c:v>17.589349723939453</c:v>
                </c:pt>
                <c:pt idx="3122">
                  <c:v>17.428341437289021</c:v>
                </c:pt>
                <c:pt idx="3123">
                  <c:v>17.529217036341112</c:v>
                </c:pt>
                <c:pt idx="3124">
                  <c:v>17.598557955858045</c:v>
                </c:pt>
                <c:pt idx="3125">
                  <c:v>17.611238486500312</c:v>
                </c:pt>
                <c:pt idx="3126">
                  <c:v>17.602778730650407</c:v>
                </c:pt>
                <c:pt idx="3127">
                  <c:v>17.656436496019477</c:v>
                </c:pt>
                <c:pt idx="3128">
                  <c:v>17.684496770983451</c:v>
                </c:pt>
                <c:pt idx="3129">
                  <c:v>17.631016881838704</c:v>
                </c:pt>
                <c:pt idx="3130">
                  <c:v>17.614079554179234</c:v>
                </c:pt>
                <c:pt idx="3131">
                  <c:v>17.590277209366214</c:v>
                </c:pt>
                <c:pt idx="3132">
                  <c:v>17.755643802643085</c:v>
                </c:pt>
                <c:pt idx="3133">
                  <c:v>17.695596126688933</c:v>
                </c:pt>
                <c:pt idx="3134">
                  <c:v>17.739340590835742</c:v>
                </c:pt>
                <c:pt idx="3135">
                  <c:v>17.923800526891124</c:v>
                </c:pt>
                <c:pt idx="3136">
                  <c:v>17.828805728395334</c:v>
                </c:pt>
                <c:pt idx="3137">
                  <c:v>17.557876784926297</c:v>
                </c:pt>
                <c:pt idx="3138">
                  <c:v>17.713544458561923</c:v>
                </c:pt>
                <c:pt idx="3139">
                  <c:v>17.705459350340096</c:v>
                </c:pt>
                <c:pt idx="3140">
                  <c:v>17.623224243086888</c:v>
                </c:pt>
                <c:pt idx="3141">
                  <c:v>17.621744263342542</c:v>
                </c:pt>
                <c:pt idx="3142">
                  <c:v>18.071830643773755</c:v>
                </c:pt>
                <c:pt idx="3143">
                  <c:v>17.935220935429228</c:v>
                </c:pt>
                <c:pt idx="3144">
                  <c:v>18.084101378043936</c:v>
                </c:pt>
                <c:pt idx="3145">
                  <c:v>18.13021010980983</c:v>
                </c:pt>
                <c:pt idx="3146">
                  <c:v>18.262056626712617</c:v>
                </c:pt>
                <c:pt idx="3147">
                  <c:v>18.25078062270893</c:v>
                </c:pt>
                <c:pt idx="3148">
                  <c:v>18.367522200703888</c:v>
                </c:pt>
                <c:pt idx="3149">
                  <c:v>18.361135881158276</c:v>
                </c:pt>
                <c:pt idx="3150">
                  <c:v>18.526339089210634</c:v>
                </c:pt>
                <c:pt idx="3151">
                  <c:v>18.517532291801277</c:v>
                </c:pt>
                <c:pt idx="3152">
                  <c:v>18.74499870078478</c:v>
                </c:pt>
                <c:pt idx="3153">
                  <c:v>18.983952927418109</c:v>
                </c:pt>
                <c:pt idx="3154">
                  <c:v>18.937818719358575</c:v>
                </c:pt>
                <c:pt idx="3155">
                  <c:v>19.598690893467424</c:v>
                </c:pt>
                <c:pt idx="3156">
                  <c:v>19.632860333995811</c:v>
                </c:pt>
                <c:pt idx="3157">
                  <c:v>19.931329936527323</c:v>
                </c:pt>
                <c:pt idx="3158">
                  <c:v>20.50305545863927</c:v>
                </c:pt>
                <c:pt idx="3159">
                  <c:v>20.524027223609707</c:v>
                </c:pt>
                <c:pt idx="3160">
                  <c:v>20.533177952622065</c:v>
                </c:pt>
                <c:pt idx="3161">
                  <c:v>20.539370106816797</c:v>
                </c:pt>
                <c:pt idx="3162">
                  <c:v>20.665354215788081</c:v>
                </c:pt>
                <c:pt idx="3163">
                  <c:v>20.6615764814896</c:v>
                </c:pt>
                <c:pt idx="3164">
                  <c:v>21.000787607528643</c:v>
                </c:pt>
                <c:pt idx="3165">
                  <c:v>21.595250728795229</c:v>
                </c:pt>
                <c:pt idx="3166">
                  <c:v>22.064457899181374</c:v>
                </c:pt>
                <c:pt idx="3167">
                  <c:v>22.358573961779562</c:v>
                </c:pt>
                <c:pt idx="3168">
                  <c:v>23.689893523378217</c:v>
                </c:pt>
                <c:pt idx="3169">
                  <c:v>23.677003752154437</c:v>
                </c:pt>
                <c:pt idx="3170">
                  <c:v>23.790359324408829</c:v>
                </c:pt>
                <c:pt idx="3171">
                  <c:v>24.93301025597497</c:v>
                </c:pt>
                <c:pt idx="3172">
                  <c:v>24.940233981810238</c:v>
                </c:pt>
                <c:pt idx="3173">
                  <c:v>24.63737994855137</c:v>
                </c:pt>
                <c:pt idx="3174">
                  <c:v>24.947072767238936</c:v>
                </c:pt>
                <c:pt idx="3175">
                  <c:v>25.077768560474052</c:v>
                </c:pt>
                <c:pt idx="3176">
                  <c:v>25.540840029138341</c:v>
                </c:pt>
                <c:pt idx="3177">
                  <c:v>25.635645334678454</c:v>
                </c:pt>
                <c:pt idx="3178">
                  <c:v>25.782533922844969</c:v>
                </c:pt>
                <c:pt idx="3179">
                  <c:v>26.169351093158156</c:v>
                </c:pt>
                <c:pt idx="3180">
                  <c:v>26.170409707221236</c:v>
                </c:pt>
                <c:pt idx="3181">
                  <c:v>26.097797374033217</c:v>
                </c:pt>
                <c:pt idx="3182">
                  <c:v>26.204318436797163</c:v>
                </c:pt>
                <c:pt idx="3183">
                  <c:v>26.782505140984348</c:v>
                </c:pt>
                <c:pt idx="3184">
                  <c:v>26.795332759113101</c:v>
                </c:pt>
                <c:pt idx="3185">
                  <c:v>26.795046254595473</c:v>
                </c:pt>
                <c:pt idx="3186">
                  <c:v>26.952662874424753</c:v>
                </c:pt>
                <c:pt idx="3187">
                  <c:v>26.890955814541407</c:v>
                </c:pt>
                <c:pt idx="3188">
                  <c:v>26.88338978160137</c:v>
                </c:pt>
                <c:pt idx="3189">
                  <c:v>26.864843129201983</c:v>
                </c:pt>
                <c:pt idx="3190">
                  <c:v>27.036012970576305</c:v>
                </c:pt>
                <c:pt idx="3191">
                  <c:v>26.938909504919252</c:v>
                </c:pt>
                <c:pt idx="3192">
                  <c:v>27.011311025261485</c:v>
                </c:pt>
                <c:pt idx="3193">
                  <c:v>27.135392934442098</c:v>
                </c:pt>
                <c:pt idx="3194">
                  <c:v>27.132387302486329</c:v>
                </c:pt>
                <c:pt idx="3195">
                  <c:v>26.947717673103217</c:v>
                </c:pt>
                <c:pt idx="3196">
                  <c:v>27.474241797742426</c:v>
                </c:pt>
                <c:pt idx="3197">
                  <c:v>27.567887265295042</c:v>
                </c:pt>
                <c:pt idx="3198">
                  <c:v>27.586459893706305</c:v>
                </c:pt>
                <c:pt idx="3199">
                  <c:v>27.679924035886259</c:v>
                </c:pt>
                <c:pt idx="3200">
                  <c:v>27.704299461484716</c:v>
                </c:pt>
                <c:pt idx="3201">
                  <c:v>27.71947452049039</c:v>
                </c:pt>
                <c:pt idx="3202">
                  <c:v>27.717571520568672</c:v>
                </c:pt>
                <c:pt idx="3203">
                  <c:v>27.90948751293017</c:v>
                </c:pt>
                <c:pt idx="3204">
                  <c:v>27.91302257153087</c:v>
                </c:pt>
                <c:pt idx="3205">
                  <c:v>27.867697983853219</c:v>
                </c:pt>
                <c:pt idx="3206">
                  <c:v>28.010265442616756</c:v>
                </c:pt>
                <c:pt idx="3207">
                  <c:v>28.012140623196892</c:v>
                </c:pt>
                <c:pt idx="3208">
                  <c:v>28.254648654719194</c:v>
                </c:pt>
                <c:pt idx="3209">
                  <c:v>28.255974568154503</c:v>
                </c:pt>
                <c:pt idx="3210">
                  <c:v>28.318383434091437</c:v>
                </c:pt>
                <c:pt idx="3211">
                  <c:v>28.34890774516979</c:v>
                </c:pt>
                <c:pt idx="3212">
                  <c:v>28.549746737890462</c:v>
                </c:pt>
                <c:pt idx="3213">
                  <c:v>28.65406303136475</c:v>
                </c:pt>
                <c:pt idx="3214">
                  <c:v>29.026268340891924</c:v>
                </c:pt>
                <c:pt idx="3215">
                  <c:v>29.100929227173296</c:v>
                </c:pt>
                <c:pt idx="3216">
                  <c:v>29.602565968699214</c:v>
                </c:pt>
                <c:pt idx="3217">
                  <c:v>29.761165027234611</c:v>
                </c:pt>
                <c:pt idx="3218">
                  <c:v>29.800845240809288</c:v>
                </c:pt>
                <c:pt idx="3219">
                  <c:v>29.970278409688316</c:v>
                </c:pt>
                <c:pt idx="3220">
                  <c:v>30.093015122471567</c:v>
                </c:pt>
                <c:pt idx="3221">
                  <c:v>30.171712967835028</c:v>
                </c:pt>
                <c:pt idx="3222">
                  <c:v>30.383386025844032</c:v>
                </c:pt>
                <c:pt idx="3223">
                  <c:v>30.583102324107841</c:v>
                </c:pt>
                <c:pt idx="3224">
                  <c:v>31.047146840819963</c:v>
                </c:pt>
                <c:pt idx="3225">
                  <c:v>31.045484493877389</c:v>
                </c:pt>
                <c:pt idx="3226">
                  <c:v>31.55964775708615</c:v>
                </c:pt>
                <c:pt idx="3227">
                  <c:v>31.747284725248253</c:v>
                </c:pt>
                <c:pt idx="3228">
                  <c:v>31.900122447653008</c:v>
                </c:pt>
                <c:pt idx="3229">
                  <c:v>31.910900991818281</c:v>
                </c:pt>
                <c:pt idx="3230">
                  <c:v>31.927925617840536</c:v>
                </c:pt>
                <c:pt idx="3231">
                  <c:v>31.951630880461245</c:v>
                </c:pt>
                <c:pt idx="3232">
                  <c:v>31.949750934044985</c:v>
                </c:pt>
                <c:pt idx="3233">
                  <c:v>32.022862707928994</c:v>
                </c:pt>
                <c:pt idx="3234">
                  <c:v>32.052350172919851</c:v>
                </c:pt>
                <c:pt idx="3235">
                  <c:v>32.041655834250363</c:v>
                </c:pt>
                <c:pt idx="3236">
                  <c:v>32.031776767248601</c:v>
                </c:pt>
                <c:pt idx="3237">
                  <c:v>32.036624489926382</c:v>
                </c:pt>
                <c:pt idx="3238">
                  <c:v>32.045395551612152</c:v>
                </c:pt>
                <c:pt idx="3239">
                  <c:v>32.102706970900968</c:v>
                </c:pt>
                <c:pt idx="3240">
                  <c:v>32.004151914859534</c:v>
                </c:pt>
                <c:pt idx="3241">
                  <c:v>32.019974187327435</c:v>
                </c:pt>
                <c:pt idx="3242">
                  <c:v>31.618420980542016</c:v>
                </c:pt>
                <c:pt idx="3243">
                  <c:v>31.719757855915525</c:v>
                </c:pt>
                <c:pt idx="3244">
                  <c:v>31.653420924864022</c:v>
                </c:pt>
                <c:pt idx="3245">
                  <c:v>31.685466131551422</c:v>
                </c:pt>
                <c:pt idx="3246">
                  <c:v>31.565246430670378</c:v>
                </c:pt>
                <c:pt idx="3247">
                  <c:v>31.555071854810972</c:v>
                </c:pt>
                <c:pt idx="3248">
                  <c:v>31.729390025980674</c:v>
                </c:pt>
                <c:pt idx="3249">
                  <c:v>31.723082136758755</c:v>
                </c:pt>
                <c:pt idx="3250">
                  <c:v>31.701045707887847</c:v>
                </c:pt>
                <c:pt idx="3251">
                  <c:v>31.667492083163946</c:v>
                </c:pt>
                <c:pt idx="3252">
                  <c:v>31.774338507005247</c:v>
                </c:pt>
                <c:pt idx="3253">
                  <c:v>31.884047079437483</c:v>
                </c:pt>
                <c:pt idx="3254">
                  <c:v>31.841191547054965</c:v>
                </c:pt>
                <c:pt idx="3255">
                  <c:v>31.819875036371581</c:v>
                </c:pt>
                <c:pt idx="3256">
                  <c:v>31.948234866403059</c:v>
                </c:pt>
                <c:pt idx="3257">
                  <c:v>32.18427809677025</c:v>
                </c:pt>
                <c:pt idx="3258">
                  <c:v>32.184914969016283</c:v>
                </c:pt>
                <c:pt idx="3259">
                  <c:v>31.98880677345473</c:v>
                </c:pt>
                <c:pt idx="3260">
                  <c:v>32.057988969619949</c:v>
                </c:pt>
                <c:pt idx="3261">
                  <c:v>32.037395340507508</c:v>
                </c:pt>
                <c:pt idx="3262">
                  <c:v>31.958262540475417</c:v>
                </c:pt>
                <c:pt idx="3263">
                  <c:v>31.969736123872533</c:v>
                </c:pt>
                <c:pt idx="3264">
                  <c:v>32.124240216709829</c:v>
                </c:pt>
                <c:pt idx="3265">
                  <c:v>32.096394449246873</c:v>
                </c:pt>
                <c:pt idx="3266">
                  <c:v>32.083075188151717</c:v>
                </c:pt>
                <c:pt idx="3267">
                  <c:v>32.052660624747219</c:v>
                </c:pt>
                <c:pt idx="3268">
                  <c:v>32.10818019228148</c:v>
                </c:pt>
                <c:pt idx="3269">
                  <c:v>32.026857510885847</c:v>
                </c:pt>
                <c:pt idx="3270">
                  <c:v>32.047513228328349</c:v>
                </c:pt>
                <c:pt idx="3271">
                  <c:v>32.015252678193853</c:v>
                </c:pt>
                <c:pt idx="3272">
                  <c:v>31.976670803168023</c:v>
                </c:pt>
                <c:pt idx="3273">
                  <c:v>31.936386032767743</c:v>
                </c:pt>
                <c:pt idx="3274">
                  <c:v>31.933309201890669</c:v>
                </c:pt>
                <c:pt idx="3275">
                  <c:v>31.853489927698085</c:v>
                </c:pt>
                <c:pt idx="3276">
                  <c:v>31.854364967520272</c:v>
                </c:pt>
                <c:pt idx="3277">
                  <c:v>31.840983334914231</c:v>
                </c:pt>
                <c:pt idx="3278">
                  <c:v>31.84728694205204</c:v>
                </c:pt>
                <c:pt idx="3279">
                  <c:v>31.699675081198954</c:v>
                </c:pt>
                <c:pt idx="3280">
                  <c:v>31.891162452522252</c:v>
                </c:pt>
                <c:pt idx="3281">
                  <c:v>31.879118355856921</c:v>
                </c:pt>
                <c:pt idx="3282">
                  <c:v>31.623900920538041</c:v>
                </c:pt>
                <c:pt idx="3283">
                  <c:v>31.589864508620447</c:v>
                </c:pt>
                <c:pt idx="3284">
                  <c:v>31.454428188555312</c:v>
                </c:pt>
                <c:pt idx="3285">
                  <c:v>31.189940458259123</c:v>
                </c:pt>
                <c:pt idx="3286">
                  <c:v>31.171982769461675</c:v>
                </c:pt>
                <c:pt idx="3287">
                  <c:v>31.159144764443987</c:v>
                </c:pt>
                <c:pt idx="3288">
                  <c:v>31.165470764528731</c:v>
                </c:pt>
                <c:pt idx="3289">
                  <c:v>31.121021394974889</c:v>
                </c:pt>
                <c:pt idx="3290">
                  <c:v>31.115775752470082</c:v>
                </c:pt>
                <c:pt idx="3291">
                  <c:v>30.937498341841589</c:v>
                </c:pt>
                <c:pt idx="3292">
                  <c:v>30.519670749442746</c:v>
                </c:pt>
                <c:pt idx="3293">
                  <c:v>30.185644062037497</c:v>
                </c:pt>
                <c:pt idx="3294">
                  <c:v>29.969793382956261</c:v>
                </c:pt>
                <c:pt idx="3295">
                  <c:v>29.214206194820282</c:v>
                </c:pt>
                <c:pt idx="3296">
                  <c:v>29.294346137675465</c:v>
                </c:pt>
                <c:pt idx="3297">
                  <c:v>29.255868828314291</c:v>
                </c:pt>
                <c:pt idx="3298">
                  <c:v>28.304214529281186</c:v>
                </c:pt>
                <c:pt idx="3299">
                  <c:v>28.486752712329118</c:v>
                </c:pt>
                <c:pt idx="3300">
                  <c:v>28.513248279807524</c:v>
                </c:pt>
                <c:pt idx="3301">
                  <c:v>28.204480107599988</c:v>
                </c:pt>
                <c:pt idx="3302">
                  <c:v>28.08174543149704</c:v>
                </c:pt>
                <c:pt idx="3303">
                  <c:v>27.6537079984694</c:v>
                </c:pt>
                <c:pt idx="3304">
                  <c:v>27.351754507339436</c:v>
                </c:pt>
                <c:pt idx="3305">
                  <c:v>27.245245754224069</c:v>
                </c:pt>
                <c:pt idx="3306">
                  <c:v>26.881754580153888</c:v>
                </c:pt>
                <c:pt idx="3307">
                  <c:v>26.901849761749908</c:v>
                </c:pt>
                <c:pt idx="3308">
                  <c:v>26.951996131982209</c:v>
                </c:pt>
                <c:pt idx="3309">
                  <c:v>26.77348954079558</c:v>
                </c:pt>
                <c:pt idx="3310">
                  <c:v>26.360825819855737</c:v>
                </c:pt>
                <c:pt idx="3311">
                  <c:v>26.452398522100967</c:v>
                </c:pt>
                <c:pt idx="3312">
                  <c:v>26.470677494042334</c:v>
                </c:pt>
                <c:pt idx="3313">
                  <c:v>26.298122096640974</c:v>
                </c:pt>
                <c:pt idx="3314">
                  <c:v>26.288580736721361</c:v>
                </c:pt>
                <c:pt idx="3315">
                  <c:v>26.358849226066155</c:v>
                </c:pt>
                <c:pt idx="3316">
                  <c:v>26.304207194018165</c:v>
                </c:pt>
                <c:pt idx="3317">
                  <c:v>26.169672719786579</c:v>
                </c:pt>
                <c:pt idx="3318">
                  <c:v>26.200449014717623</c:v>
                </c:pt>
                <c:pt idx="3319">
                  <c:v>26.133970146529677</c:v>
                </c:pt>
                <c:pt idx="3320">
                  <c:v>26.027118097327328</c:v>
                </c:pt>
                <c:pt idx="3321">
                  <c:v>26.119335808115679</c:v>
                </c:pt>
                <c:pt idx="3322">
                  <c:v>26.152757475422568</c:v>
                </c:pt>
                <c:pt idx="3323">
                  <c:v>25.487208854819222</c:v>
                </c:pt>
                <c:pt idx="3324">
                  <c:v>25.394914014892489</c:v>
                </c:pt>
                <c:pt idx="3325">
                  <c:v>25.5628857318918</c:v>
                </c:pt>
                <c:pt idx="3326">
                  <c:v>25.48141574907936</c:v>
                </c:pt>
                <c:pt idx="3327">
                  <c:v>25.448830998492404</c:v>
                </c:pt>
                <c:pt idx="3328">
                  <c:v>25.876912120663381</c:v>
                </c:pt>
                <c:pt idx="3329">
                  <c:v>25.87795463029321</c:v>
                </c:pt>
                <c:pt idx="3330">
                  <c:v>26.102823995094987</c:v>
                </c:pt>
                <c:pt idx="3331">
                  <c:v>26.105617012382488</c:v>
                </c:pt>
                <c:pt idx="3332">
                  <c:v>26.133894840542105</c:v>
                </c:pt>
                <c:pt idx="3333">
                  <c:v>25.982301807799711</c:v>
                </c:pt>
                <c:pt idx="3334">
                  <c:v>26.172616124215654</c:v>
                </c:pt>
                <c:pt idx="3335">
                  <c:v>26.308290527058659</c:v>
                </c:pt>
                <c:pt idx="3336">
                  <c:v>26.361700582739196</c:v>
                </c:pt>
                <c:pt idx="3337">
                  <c:v>26.299269581650599</c:v>
                </c:pt>
                <c:pt idx="3338">
                  <c:v>26.18400356504927</c:v>
                </c:pt>
                <c:pt idx="3339">
                  <c:v>25.964714675929855</c:v>
                </c:pt>
                <c:pt idx="3340">
                  <c:v>25.962700354171897</c:v>
                </c:pt>
                <c:pt idx="3341">
                  <c:v>25.600733880948873</c:v>
                </c:pt>
                <c:pt idx="3342">
                  <c:v>25.775802088341276</c:v>
                </c:pt>
                <c:pt idx="3343">
                  <c:v>25.179071177209085</c:v>
                </c:pt>
                <c:pt idx="3344">
                  <c:v>24.95386396290461</c:v>
                </c:pt>
                <c:pt idx="3345">
                  <c:v>24.906789868518135</c:v>
                </c:pt>
                <c:pt idx="3346">
                  <c:v>24.699877059350285</c:v>
                </c:pt>
                <c:pt idx="3347">
                  <c:v>24.629283852656876</c:v>
                </c:pt>
                <c:pt idx="3348">
                  <c:v>24.531503682219981</c:v>
                </c:pt>
                <c:pt idx="3349">
                  <c:v>24.222128507860017</c:v>
                </c:pt>
                <c:pt idx="3350">
                  <c:v>23.884762961291472</c:v>
                </c:pt>
                <c:pt idx="3351">
                  <c:v>23.276557550069324</c:v>
                </c:pt>
                <c:pt idx="3352">
                  <c:v>23.318910734500989</c:v>
                </c:pt>
                <c:pt idx="3353">
                  <c:v>22.485441194289596</c:v>
                </c:pt>
                <c:pt idx="3354">
                  <c:v>22.219244865302599</c:v>
                </c:pt>
                <c:pt idx="3355">
                  <c:v>22.207733635956458</c:v>
                </c:pt>
                <c:pt idx="3356">
                  <c:v>22.223654080849219</c:v>
                </c:pt>
                <c:pt idx="3357">
                  <c:v>22.121068369178829</c:v>
                </c:pt>
                <c:pt idx="3358">
                  <c:v>22.157480438633868</c:v>
                </c:pt>
                <c:pt idx="3359">
                  <c:v>22.278427561908856</c:v>
                </c:pt>
                <c:pt idx="3360">
                  <c:v>22.177015642400434</c:v>
                </c:pt>
                <c:pt idx="3361">
                  <c:v>22.045924994171255</c:v>
                </c:pt>
                <c:pt idx="3362">
                  <c:v>22.014736972209114</c:v>
                </c:pt>
                <c:pt idx="3363">
                  <c:v>22.078341249399404</c:v>
                </c:pt>
                <c:pt idx="3364">
                  <c:v>22.042483329179738</c:v>
                </c:pt>
                <c:pt idx="3365">
                  <c:v>22.060666250039887</c:v>
                </c:pt>
                <c:pt idx="3366">
                  <c:v>21.940511737580024</c:v>
                </c:pt>
                <c:pt idx="3367">
                  <c:v>21.956729758800396</c:v>
                </c:pt>
                <c:pt idx="3368">
                  <c:v>22.021285367713105</c:v>
                </c:pt>
                <c:pt idx="3369">
                  <c:v>22.054232407737963</c:v>
                </c:pt>
                <c:pt idx="3370">
                  <c:v>21.813684052521712</c:v>
                </c:pt>
                <c:pt idx="3371">
                  <c:v>21.782750356909812</c:v>
                </c:pt>
                <c:pt idx="3372">
                  <c:v>21.608068280709279</c:v>
                </c:pt>
                <c:pt idx="3373">
                  <c:v>21.583529647543159</c:v>
                </c:pt>
                <c:pt idx="3374">
                  <c:v>21.877592894715807</c:v>
                </c:pt>
                <c:pt idx="3375">
                  <c:v>21.604722638461723</c:v>
                </c:pt>
                <c:pt idx="3376">
                  <c:v>21.594710079975716</c:v>
                </c:pt>
                <c:pt idx="3377">
                  <c:v>21.582386947346908</c:v>
                </c:pt>
                <c:pt idx="3378">
                  <c:v>21.575810896212939</c:v>
                </c:pt>
                <c:pt idx="3379">
                  <c:v>21.57848713657544</c:v>
                </c:pt>
                <c:pt idx="3380">
                  <c:v>21.36943706423671</c:v>
                </c:pt>
                <c:pt idx="3381">
                  <c:v>21.370517456049303</c:v>
                </c:pt>
                <c:pt idx="3382">
                  <c:v>21.467289116786979</c:v>
                </c:pt>
                <c:pt idx="3383">
                  <c:v>21.262148841971353</c:v>
                </c:pt>
                <c:pt idx="3384">
                  <c:v>20.909958052425367</c:v>
                </c:pt>
                <c:pt idx="3385">
                  <c:v>21.014099759759777</c:v>
                </c:pt>
                <c:pt idx="3386">
                  <c:v>21.01981031378509</c:v>
                </c:pt>
                <c:pt idx="3387">
                  <c:v>20.916926536192737</c:v>
                </c:pt>
                <c:pt idx="3388">
                  <c:v>20.980799394528056</c:v>
                </c:pt>
                <c:pt idx="3389">
                  <c:v>20.950317180643534</c:v>
                </c:pt>
                <c:pt idx="3390">
                  <c:v>21.00947441647542</c:v>
                </c:pt>
                <c:pt idx="3391">
                  <c:v>20.768275703517499</c:v>
                </c:pt>
                <c:pt idx="3392">
                  <c:v>20.723349284151464</c:v>
                </c:pt>
                <c:pt idx="3393">
                  <c:v>20.959277740361497</c:v>
                </c:pt>
                <c:pt idx="3394">
                  <c:v>20.95296626284879</c:v>
                </c:pt>
                <c:pt idx="3395">
                  <c:v>20.866468340906465</c:v>
                </c:pt>
                <c:pt idx="3396">
                  <c:v>20.71935397289856</c:v>
                </c:pt>
                <c:pt idx="3397">
                  <c:v>20.687445877164766</c:v>
                </c:pt>
                <c:pt idx="3398">
                  <c:v>20.700479408473505</c:v>
                </c:pt>
                <c:pt idx="3399">
                  <c:v>20.673058392183112</c:v>
                </c:pt>
                <c:pt idx="3400">
                  <c:v>20.625244228211784</c:v>
                </c:pt>
                <c:pt idx="3401">
                  <c:v>20.679397188526661</c:v>
                </c:pt>
                <c:pt idx="3402">
                  <c:v>20.711249239359493</c:v>
                </c:pt>
                <c:pt idx="3403">
                  <c:v>20.707935840843056</c:v>
                </c:pt>
                <c:pt idx="3404">
                  <c:v>20.612103400149014</c:v>
                </c:pt>
                <c:pt idx="3405">
                  <c:v>20.667141425123667</c:v>
                </c:pt>
                <c:pt idx="3406">
                  <c:v>20.699136696687926</c:v>
                </c:pt>
                <c:pt idx="3407">
                  <c:v>20.350493484334756</c:v>
                </c:pt>
                <c:pt idx="3408">
                  <c:v>20.35607710284323</c:v>
                </c:pt>
                <c:pt idx="3409">
                  <c:v>20.126638110862515</c:v>
                </c:pt>
                <c:pt idx="3410">
                  <c:v>20.196888845972957</c:v>
                </c:pt>
                <c:pt idx="3411">
                  <c:v>20.141670219647008</c:v>
                </c:pt>
                <c:pt idx="3412">
                  <c:v>19.973488267319571</c:v>
                </c:pt>
                <c:pt idx="3413">
                  <c:v>19.979410004297776</c:v>
                </c:pt>
                <c:pt idx="3414">
                  <c:v>19.998642270023083</c:v>
                </c:pt>
                <c:pt idx="3415">
                  <c:v>20.060166010014161</c:v>
                </c:pt>
                <c:pt idx="3416">
                  <c:v>20.023397659669349</c:v>
                </c:pt>
                <c:pt idx="3417">
                  <c:v>20.124041487269224</c:v>
                </c:pt>
                <c:pt idx="3418">
                  <c:v>20.069265641862639</c:v>
                </c:pt>
                <c:pt idx="3419">
                  <c:v>19.943696891324134</c:v>
                </c:pt>
                <c:pt idx="3420">
                  <c:v>19.913801872925792</c:v>
                </c:pt>
                <c:pt idx="3421">
                  <c:v>20.011424943393489</c:v>
                </c:pt>
                <c:pt idx="3422">
                  <c:v>19.567234295830733</c:v>
                </c:pt>
                <c:pt idx="3423">
                  <c:v>19.458030283748997</c:v>
                </c:pt>
                <c:pt idx="3424">
                  <c:v>19.372795369661503</c:v>
                </c:pt>
                <c:pt idx="3425">
                  <c:v>19.353345809871364</c:v>
                </c:pt>
                <c:pt idx="3426">
                  <c:v>19.130074069520528</c:v>
                </c:pt>
                <c:pt idx="3427">
                  <c:v>19.044462596953572</c:v>
                </c:pt>
                <c:pt idx="3428">
                  <c:v>19.195999520289767</c:v>
                </c:pt>
                <c:pt idx="3429">
                  <c:v>19.091909887941025</c:v>
                </c:pt>
                <c:pt idx="3430">
                  <c:v>19.103952670038453</c:v>
                </c:pt>
                <c:pt idx="3431">
                  <c:v>19.088596033650042</c:v>
                </c:pt>
                <c:pt idx="3432">
                  <c:v>19.039341018643725</c:v>
                </c:pt>
                <c:pt idx="3433">
                  <c:v>19.061068201608446</c:v>
                </c:pt>
                <c:pt idx="3434">
                  <c:v>19.04782628581248</c:v>
                </c:pt>
                <c:pt idx="3435">
                  <c:v>18.9845033815641</c:v>
                </c:pt>
                <c:pt idx="3436">
                  <c:v>18.983160951821485</c:v>
                </c:pt>
                <c:pt idx="3437">
                  <c:v>18.788215937457476</c:v>
                </c:pt>
                <c:pt idx="3438">
                  <c:v>18.59153571346523</c:v>
                </c:pt>
                <c:pt idx="3439">
                  <c:v>18.566396380516274</c:v>
                </c:pt>
                <c:pt idx="3440">
                  <c:v>18.521811599773212</c:v>
                </c:pt>
                <c:pt idx="3441">
                  <c:v>18.484935492763082</c:v>
                </c:pt>
                <c:pt idx="3442">
                  <c:v>18.29729407618866</c:v>
                </c:pt>
                <c:pt idx="3443">
                  <c:v>18.274134592248842</c:v>
                </c:pt>
                <c:pt idx="3444">
                  <c:v>18.177744846874297</c:v>
                </c:pt>
                <c:pt idx="3445">
                  <c:v>18.122422484501811</c:v>
                </c:pt>
                <c:pt idx="3446">
                  <c:v>18.1252895122038</c:v>
                </c:pt>
                <c:pt idx="3447">
                  <c:v>18.198515312037667</c:v>
                </c:pt>
                <c:pt idx="3448">
                  <c:v>18.075610625058211</c:v>
                </c:pt>
                <c:pt idx="3449">
                  <c:v>18.026763660493124</c:v>
                </c:pt>
                <c:pt idx="3450">
                  <c:v>18.00067950194703</c:v>
                </c:pt>
                <c:pt idx="3451">
                  <c:v>18.01854520625729</c:v>
                </c:pt>
                <c:pt idx="3452">
                  <c:v>17.671508164610742</c:v>
                </c:pt>
                <c:pt idx="3453">
                  <c:v>17.713844770908015</c:v>
                </c:pt>
                <c:pt idx="3454">
                  <c:v>17.719992173714399</c:v>
                </c:pt>
                <c:pt idx="3455">
                  <c:v>17.060184191751649</c:v>
                </c:pt>
                <c:pt idx="3456">
                  <c:v>17.066896604842867</c:v>
                </c:pt>
                <c:pt idx="3457">
                  <c:v>16.46179653534718</c:v>
                </c:pt>
                <c:pt idx="3458">
                  <c:v>16.457348768913601</c:v>
                </c:pt>
                <c:pt idx="3459">
                  <c:v>16.517021040519765</c:v>
                </c:pt>
                <c:pt idx="3460">
                  <c:v>16.520928313773268</c:v>
                </c:pt>
                <c:pt idx="3461">
                  <c:v>16.310168038698787</c:v>
                </c:pt>
                <c:pt idx="3462">
                  <c:v>15.521824342362814</c:v>
                </c:pt>
                <c:pt idx="3463">
                  <c:v>15.667071793636753</c:v>
                </c:pt>
                <c:pt idx="3464">
                  <c:v>15.671373412620785</c:v>
                </c:pt>
                <c:pt idx="3465">
                  <c:v>15.696021233731788</c:v>
                </c:pt>
                <c:pt idx="3466">
                  <c:v>15.734828800034215</c:v>
                </c:pt>
                <c:pt idx="3467">
                  <c:v>15.601450902320643</c:v>
                </c:pt>
                <c:pt idx="3468">
                  <c:v>15.820281903557753</c:v>
                </c:pt>
                <c:pt idx="3469">
                  <c:v>15.395289308781818</c:v>
                </c:pt>
                <c:pt idx="3470">
                  <c:v>15.435827571611437</c:v>
                </c:pt>
                <c:pt idx="3471">
                  <c:v>15.443326172647186</c:v>
                </c:pt>
                <c:pt idx="3472">
                  <c:v>15.45685983043588</c:v>
                </c:pt>
                <c:pt idx="3473">
                  <c:v>15.472680165433609</c:v>
                </c:pt>
                <c:pt idx="3474">
                  <c:v>15.358000123401307</c:v>
                </c:pt>
                <c:pt idx="3475">
                  <c:v>15.331185992265864</c:v>
                </c:pt>
                <c:pt idx="3476">
                  <c:v>15.353930231812619</c:v>
                </c:pt>
                <c:pt idx="3477">
                  <c:v>15.118475325108136</c:v>
                </c:pt>
                <c:pt idx="3478">
                  <c:v>15.096712305164168</c:v>
                </c:pt>
                <c:pt idx="3479">
                  <c:v>15.002248095858711</c:v>
                </c:pt>
                <c:pt idx="3480">
                  <c:v>14.91380633266936</c:v>
                </c:pt>
                <c:pt idx="3481">
                  <c:v>14.929528420213281</c:v>
                </c:pt>
                <c:pt idx="3482">
                  <c:v>14.617366251972527</c:v>
                </c:pt>
                <c:pt idx="3483">
                  <c:v>14.725449106460637</c:v>
                </c:pt>
                <c:pt idx="3484">
                  <c:v>14.685949909147444</c:v>
                </c:pt>
                <c:pt idx="3485">
                  <c:v>14.567754416790304</c:v>
                </c:pt>
                <c:pt idx="3486">
                  <c:v>14.354032198047866</c:v>
                </c:pt>
                <c:pt idx="3487">
                  <c:v>14.50464942240704</c:v>
                </c:pt>
                <c:pt idx="3488">
                  <c:v>14.505052518962861</c:v>
                </c:pt>
                <c:pt idx="3489">
                  <c:v>14.505599278746178</c:v>
                </c:pt>
                <c:pt idx="3490">
                  <c:v>14.359600145768573</c:v>
                </c:pt>
                <c:pt idx="3491">
                  <c:v>14.392841032435925</c:v>
                </c:pt>
                <c:pt idx="3492">
                  <c:v>14.364110728860346</c:v>
                </c:pt>
                <c:pt idx="3493">
                  <c:v>14.347101351594812</c:v>
                </c:pt>
                <c:pt idx="3494">
                  <c:v>14.300001385796138</c:v>
                </c:pt>
                <c:pt idx="3495">
                  <c:v>14.173083855699566</c:v>
                </c:pt>
                <c:pt idx="3496">
                  <c:v>14.086806901060921</c:v>
                </c:pt>
                <c:pt idx="3497">
                  <c:v>14.080676402190781</c:v>
                </c:pt>
                <c:pt idx="3498">
                  <c:v>14.165135682675448</c:v>
                </c:pt>
                <c:pt idx="3499">
                  <c:v>14.121548732378516</c:v>
                </c:pt>
                <c:pt idx="3500">
                  <c:v>14.158576827535871</c:v>
                </c:pt>
                <c:pt idx="3501">
                  <c:v>13.729806992664717</c:v>
                </c:pt>
                <c:pt idx="3502">
                  <c:v>13.789629914443575</c:v>
                </c:pt>
                <c:pt idx="3503">
                  <c:v>13.824325778673396</c:v>
                </c:pt>
                <c:pt idx="3504">
                  <c:v>13.816137912608486</c:v>
                </c:pt>
                <c:pt idx="3505">
                  <c:v>13.816419204505026</c:v>
                </c:pt>
                <c:pt idx="3506">
                  <c:v>13.731598394710684</c:v>
                </c:pt>
                <c:pt idx="3507">
                  <c:v>13.731318045616595</c:v>
                </c:pt>
                <c:pt idx="3508">
                  <c:v>13.73459485099327</c:v>
                </c:pt>
                <c:pt idx="3509">
                  <c:v>13.578300173672472</c:v>
                </c:pt>
                <c:pt idx="3510">
                  <c:v>13.661588207287167</c:v>
                </c:pt>
                <c:pt idx="3511">
                  <c:v>13.653207999247572</c:v>
                </c:pt>
                <c:pt idx="3512">
                  <c:v>13.489162752587436</c:v>
                </c:pt>
                <c:pt idx="3513">
                  <c:v>13.493840529068745</c:v>
                </c:pt>
                <c:pt idx="3514">
                  <c:v>13.533743826728884</c:v>
                </c:pt>
                <c:pt idx="3515">
                  <c:v>13.465641578966665</c:v>
                </c:pt>
                <c:pt idx="3516">
                  <c:v>13.458758705688725</c:v>
                </c:pt>
                <c:pt idx="3517">
                  <c:v>13.337746508369541</c:v>
                </c:pt>
                <c:pt idx="3518">
                  <c:v>13.43469833424577</c:v>
                </c:pt>
                <c:pt idx="3519">
                  <c:v>13.365903770145731</c:v>
                </c:pt>
                <c:pt idx="3520">
                  <c:v>13.017608587850809</c:v>
                </c:pt>
                <c:pt idx="3521">
                  <c:v>13.050689360376897</c:v>
                </c:pt>
                <c:pt idx="3522">
                  <c:v>13.05004513435081</c:v>
                </c:pt>
                <c:pt idx="3523">
                  <c:v>12.974303822776148</c:v>
                </c:pt>
                <c:pt idx="3524">
                  <c:v>12.973714534228428</c:v>
                </c:pt>
                <c:pt idx="3525">
                  <c:v>12.828532982930962</c:v>
                </c:pt>
                <c:pt idx="3526">
                  <c:v>12.832074265828147</c:v>
                </c:pt>
                <c:pt idx="3527">
                  <c:v>12.780616603881919</c:v>
                </c:pt>
                <c:pt idx="3528">
                  <c:v>12.692484185475204</c:v>
                </c:pt>
                <c:pt idx="3529">
                  <c:v>12.736807182496642</c:v>
                </c:pt>
                <c:pt idx="3530">
                  <c:v>12.734372171663658</c:v>
                </c:pt>
                <c:pt idx="3531">
                  <c:v>12.687244261501229</c:v>
                </c:pt>
                <c:pt idx="3532">
                  <c:v>12.588557491930583</c:v>
                </c:pt>
                <c:pt idx="3533">
                  <c:v>12.656644074032933</c:v>
                </c:pt>
                <c:pt idx="3534">
                  <c:v>12.374057471936524</c:v>
                </c:pt>
                <c:pt idx="3535">
                  <c:v>12.369218008584529</c:v>
                </c:pt>
                <c:pt idx="3536">
                  <c:v>12.363639957176652</c:v>
                </c:pt>
                <c:pt idx="3537">
                  <c:v>12.27849207860921</c:v>
                </c:pt>
                <c:pt idx="3538">
                  <c:v>12.223180045668453</c:v>
                </c:pt>
                <c:pt idx="3539">
                  <c:v>12.219833122826481</c:v>
                </c:pt>
                <c:pt idx="3540">
                  <c:v>12.266122585363529</c:v>
                </c:pt>
                <c:pt idx="3541">
                  <c:v>12.234603214862517</c:v>
                </c:pt>
                <c:pt idx="3542">
                  <c:v>12.144313053152898</c:v>
                </c:pt>
                <c:pt idx="3543">
                  <c:v>12.03062524506732</c:v>
                </c:pt>
                <c:pt idx="3544">
                  <c:v>11.898965361648871</c:v>
                </c:pt>
                <c:pt idx="3545">
                  <c:v>11.831867030226602</c:v>
                </c:pt>
                <c:pt idx="3546">
                  <c:v>11.835360872913146</c:v>
                </c:pt>
                <c:pt idx="3547">
                  <c:v>11.914973837195911</c:v>
                </c:pt>
                <c:pt idx="3548">
                  <c:v>11.744704738776791</c:v>
                </c:pt>
                <c:pt idx="3549">
                  <c:v>11.900176056134811</c:v>
                </c:pt>
                <c:pt idx="3550">
                  <c:v>11.876189544284143</c:v>
                </c:pt>
                <c:pt idx="3551">
                  <c:v>11.879268429780243</c:v>
                </c:pt>
                <c:pt idx="3552">
                  <c:v>11.883620768036709</c:v>
                </c:pt>
                <c:pt idx="3553">
                  <c:v>11.793828297655065</c:v>
                </c:pt>
                <c:pt idx="3554">
                  <c:v>11.847562711526031</c:v>
                </c:pt>
                <c:pt idx="3555">
                  <c:v>11.578230314879235</c:v>
                </c:pt>
                <c:pt idx="3556">
                  <c:v>11.710034578312397</c:v>
                </c:pt>
                <c:pt idx="3557">
                  <c:v>11.670591987489242</c:v>
                </c:pt>
                <c:pt idx="3558">
                  <c:v>11.681341323250226</c:v>
                </c:pt>
                <c:pt idx="3559">
                  <c:v>11.769704373625833</c:v>
                </c:pt>
                <c:pt idx="3560">
                  <c:v>11.70627902874044</c:v>
                </c:pt>
                <c:pt idx="3561">
                  <c:v>11.696910088866106</c:v>
                </c:pt>
                <c:pt idx="3562">
                  <c:v>11.74077537034405</c:v>
                </c:pt>
                <c:pt idx="3563">
                  <c:v>11.757891048721874</c:v>
                </c:pt>
                <c:pt idx="3564">
                  <c:v>11.701477742456024</c:v>
                </c:pt>
                <c:pt idx="3565">
                  <c:v>11.701334696841688</c:v>
                </c:pt>
                <c:pt idx="3566">
                  <c:v>11.704136080211567</c:v>
                </c:pt>
                <c:pt idx="3567">
                  <c:v>11.69897814168711</c:v>
                </c:pt>
                <c:pt idx="3568">
                  <c:v>11.622760500356312</c:v>
                </c:pt>
                <c:pt idx="3569">
                  <c:v>11.623404968581625</c:v>
                </c:pt>
                <c:pt idx="3570">
                  <c:v>11.615449500769461</c:v>
                </c:pt>
                <c:pt idx="3571">
                  <c:v>11.694625594914843</c:v>
                </c:pt>
                <c:pt idx="3572">
                  <c:v>11.693693922589979</c:v>
                </c:pt>
                <c:pt idx="3573">
                  <c:v>11.673393471545641</c:v>
                </c:pt>
                <c:pt idx="3574">
                  <c:v>11.518752397602178</c:v>
                </c:pt>
                <c:pt idx="3575">
                  <c:v>11.506106587072276</c:v>
                </c:pt>
                <c:pt idx="3576">
                  <c:v>11.564915432579429</c:v>
                </c:pt>
                <c:pt idx="3577">
                  <c:v>11.558191447334142</c:v>
                </c:pt>
                <c:pt idx="3578">
                  <c:v>11.659882926243663</c:v>
                </c:pt>
                <c:pt idx="3579">
                  <c:v>11.803120568086342</c:v>
                </c:pt>
                <c:pt idx="3580">
                  <c:v>11.810135822845822</c:v>
                </c:pt>
                <c:pt idx="3581">
                  <c:v>11.961725964209997</c:v>
                </c:pt>
                <c:pt idx="3582">
                  <c:v>11.984129510411488</c:v>
                </c:pt>
                <c:pt idx="3583">
                  <c:v>12.086170321173258</c:v>
                </c:pt>
                <c:pt idx="3584">
                  <c:v>11.918939089777986</c:v>
                </c:pt>
                <c:pt idx="3585">
                  <c:v>12.015935611925228</c:v>
                </c:pt>
                <c:pt idx="3586">
                  <c:v>12.012954206593042</c:v>
                </c:pt>
                <c:pt idx="3587">
                  <c:v>12.006072876697887</c:v>
                </c:pt>
                <c:pt idx="3588">
                  <c:v>11.86672317787326</c:v>
                </c:pt>
                <c:pt idx="3589">
                  <c:v>12.05712710025125</c:v>
                </c:pt>
                <c:pt idx="3590">
                  <c:v>11.744414916889076</c:v>
                </c:pt>
                <c:pt idx="3591">
                  <c:v>11.855092359066765</c:v>
                </c:pt>
                <c:pt idx="3592">
                  <c:v>11.83391089058637</c:v>
                </c:pt>
                <c:pt idx="3593">
                  <c:v>11.754015525414561</c:v>
                </c:pt>
                <c:pt idx="3594">
                  <c:v>11.681680219351749</c:v>
                </c:pt>
                <c:pt idx="3595">
                  <c:v>11.318284972728822</c:v>
                </c:pt>
                <c:pt idx="3596">
                  <c:v>11.366509551994572</c:v>
                </c:pt>
                <c:pt idx="3597">
                  <c:v>11.292518957826942</c:v>
                </c:pt>
                <c:pt idx="3598">
                  <c:v>11.315119254686495</c:v>
                </c:pt>
                <c:pt idx="3599">
                  <c:v>11.296285668177356</c:v>
                </c:pt>
                <c:pt idx="3600">
                  <c:v>11.295084756469956</c:v>
                </c:pt>
                <c:pt idx="3601">
                  <c:v>11.44449344359951</c:v>
                </c:pt>
                <c:pt idx="3602">
                  <c:v>11.445238616638397</c:v>
                </c:pt>
                <c:pt idx="3603">
                  <c:v>11.402509384889877</c:v>
                </c:pt>
                <c:pt idx="3604">
                  <c:v>11.4117031551063</c:v>
                </c:pt>
                <c:pt idx="3605">
                  <c:v>11.406776782981577</c:v>
                </c:pt>
                <c:pt idx="3606">
                  <c:v>11.612519147295911</c:v>
                </c:pt>
                <c:pt idx="3607">
                  <c:v>11.54504898581312</c:v>
                </c:pt>
                <c:pt idx="3608">
                  <c:v>11.691380788821697</c:v>
                </c:pt>
                <c:pt idx="3609">
                  <c:v>11.69024507795735</c:v>
                </c:pt>
                <c:pt idx="3610">
                  <c:v>11.510253395535237</c:v>
                </c:pt>
                <c:pt idx="3611">
                  <c:v>11.505222935927574</c:v>
                </c:pt>
                <c:pt idx="3612">
                  <c:v>11.653264956296139</c:v>
                </c:pt>
                <c:pt idx="3613">
                  <c:v>11.699192300031061</c:v>
                </c:pt>
                <c:pt idx="3614">
                  <c:v>11.533266656501919</c:v>
                </c:pt>
                <c:pt idx="3615">
                  <c:v>11.604707987608936</c:v>
                </c:pt>
                <c:pt idx="3616">
                  <c:v>11.60656300697061</c:v>
                </c:pt>
                <c:pt idx="3617">
                  <c:v>11.598084779238292</c:v>
                </c:pt>
                <c:pt idx="3618">
                  <c:v>11.583744754552109</c:v>
                </c:pt>
                <c:pt idx="3619">
                  <c:v>11.722584960774656</c:v>
                </c:pt>
                <c:pt idx="3620">
                  <c:v>11.816751560675996</c:v>
                </c:pt>
                <c:pt idx="3621">
                  <c:v>11.836511686162792</c:v>
                </c:pt>
                <c:pt idx="3622">
                  <c:v>11.821034620051076</c:v>
                </c:pt>
                <c:pt idx="3623">
                  <c:v>11.792843980888239</c:v>
                </c:pt>
                <c:pt idx="3624">
                  <c:v>11.793005493949693</c:v>
                </c:pt>
                <c:pt idx="3625">
                  <c:v>11.779514523743009</c:v>
                </c:pt>
                <c:pt idx="3626">
                  <c:v>11.818772970211285</c:v>
                </c:pt>
                <c:pt idx="3627">
                  <c:v>11.774697321224195</c:v>
                </c:pt>
                <c:pt idx="3628">
                  <c:v>11.73970761130068</c:v>
                </c:pt>
                <c:pt idx="3629">
                  <c:v>11.682068339722271</c:v>
                </c:pt>
                <c:pt idx="3630">
                  <c:v>11.629621295869013</c:v>
                </c:pt>
                <c:pt idx="3631">
                  <c:v>11.786968376235759</c:v>
                </c:pt>
                <c:pt idx="3632">
                  <c:v>11.787305342622043</c:v>
                </c:pt>
                <c:pt idx="3633">
                  <c:v>11.592382044547049</c:v>
                </c:pt>
                <c:pt idx="3634">
                  <c:v>11.590071060626789</c:v>
                </c:pt>
                <c:pt idx="3635">
                  <c:v>11.574099764499175</c:v>
                </c:pt>
                <c:pt idx="3636">
                  <c:v>11.583925112203772</c:v>
                </c:pt>
                <c:pt idx="3637">
                  <c:v>11.52312490026606</c:v>
                </c:pt>
                <c:pt idx="3638">
                  <c:v>11.537634193875871</c:v>
                </c:pt>
                <c:pt idx="3639">
                  <c:v>11.751196470243004</c:v>
                </c:pt>
                <c:pt idx="3640">
                  <c:v>11.734538978532857</c:v>
                </c:pt>
                <c:pt idx="3641">
                  <c:v>11.761541452316274</c:v>
                </c:pt>
                <c:pt idx="3642">
                  <c:v>11.733295181968851</c:v>
                </c:pt>
                <c:pt idx="3643">
                  <c:v>11.754127126143455</c:v>
                </c:pt>
                <c:pt idx="3644">
                  <c:v>11.783398124554017</c:v>
                </c:pt>
                <c:pt idx="3645">
                  <c:v>11.673433066770142</c:v>
                </c:pt>
                <c:pt idx="3646">
                  <c:v>11.668543507137521</c:v>
                </c:pt>
                <c:pt idx="3647">
                  <c:v>11.646523123176959</c:v>
                </c:pt>
                <c:pt idx="3648">
                  <c:v>11.623734235672977</c:v>
                </c:pt>
                <c:pt idx="3649">
                  <c:v>11.633748225372868</c:v>
                </c:pt>
                <c:pt idx="3650">
                  <c:v>11.576818369973047</c:v>
                </c:pt>
                <c:pt idx="3651">
                  <c:v>11.584345407223791</c:v>
                </c:pt>
                <c:pt idx="3652">
                  <c:v>11.596907236794367</c:v>
                </c:pt>
                <c:pt idx="3653">
                  <c:v>11.590835328046659</c:v>
                </c:pt>
                <c:pt idx="3654">
                  <c:v>11.593466571259746</c:v>
                </c:pt>
                <c:pt idx="3655">
                  <c:v>11.605371511485659</c:v>
                </c:pt>
                <c:pt idx="3656">
                  <c:v>11.569028311938911</c:v>
                </c:pt>
                <c:pt idx="3657">
                  <c:v>11.577663481417497</c:v>
                </c:pt>
                <c:pt idx="3658">
                  <c:v>11.631929473876818</c:v>
                </c:pt>
                <c:pt idx="3659">
                  <c:v>11.626749339973523</c:v>
                </c:pt>
                <c:pt idx="3660">
                  <c:v>11.554662301580821</c:v>
                </c:pt>
                <c:pt idx="3661">
                  <c:v>11.562848063107101</c:v>
                </c:pt>
                <c:pt idx="3662">
                  <c:v>11.559654122067316</c:v>
                </c:pt>
                <c:pt idx="3663">
                  <c:v>11.538785026501836</c:v>
                </c:pt>
                <c:pt idx="3664">
                  <c:v>11.4787433890207</c:v>
                </c:pt>
                <c:pt idx="3665">
                  <c:v>11.47504484865752</c:v>
                </c:pt>
                <c:pt idx="3666">
                  <c:v>11.47020267328346</c:v>
                </c:pt>
                <c:pt idx="3667">
                  <c:v>11.410499244982846</c:v>
                </c:pt>
                <c:pt idx="3668">
                  <c:v>11.452333544258183</c:v>
                </c:pt>
                <c:pt idx="3669">
                  <c:v>11.56873493233099</c:v>
                </c:pt>
                <c:pt idx="3670">
                  <c:v>11.574319486698471</c:v>
                </c:pt>
                <c:pt idx="3671">
                  <c:v>11.604717553097116</c:v>
                </c:pt>
                <c:pt idx="3672">
                  <c:v>11.599125296364697</c:v>
                </c:pt>
                <c:pt idx="3673">
                  <c:v>11.679491179321426</c:v>
                </c:pt>
                <c:pt idx="3674">
                  <c:v>11.554599290035391</c:v>
                </c:pt>
                <c:pt idx="3675">
                  <c:v>11.488269205235138</c:v>
                </c:pt>
                <c:pt idx="3676">
                  <c:v>11.324206728305024</c:v>
                </c:pt>
                <c:pt idx="3677">
                  <c:v>11.319708253532898</c:v>
                </c:pt>
                <c:pt idx="3678">
                  <c:v>11.348531971087212</c:v>
                </c:pt>
                <c:pt idx="3679">
                  <c:v>11.337598874093665</c:v>
                </c:pt>
                <c:pt idx="3680">
                  <c:v>11.574478748170556</c:v>
                </c:pt>
                <c:pt idx="3681">
                  <c:v>11.723356650895875</c:v>
                </c:pt>
                <c:pt idx="3682">
                  <c:v>11.721650977945693</c:v>
                </c:pt>
                <c:pt idx="3683">
                  <c:v>11.730622595718188</c:v>
                </c:pt>
                <c:pt idx="3684">
                  <c:v>11.732691742670466</c:v>
                </c:pt>
                <c:pt idx="3685">
                  <c:v>11.828794114190224</c:v>
                </c:pt>
                <c:pt idx="3686">
                  <c:v>11.73470793215686</c:v>
                </c:pt>
                <c:pt idx="3687">
                  <c:v>11.87081679839886</c:v>
                </c:pt>
                <c:pt idx="3688">
                  <c:v>11.849438980916897</c:v>
                </c:pt>
                <c:pt idx="3689">
                  <c:v>11.899022589869531</c:v>
                </c:pt>
                <c:pt idx="3690">
                  <c:v>11.89305818400072</c:v>
                </c:pt>
                <c:pt idx="3691">
                  <c:v>11.914266834681793</c:v>
                </c:pt>
                <c:pt idx="3692">
                  <c:v>11.913670739711959</c:v>
                </c:pt>
                <c:pt idx="3693">
                  <c:v>11.90756789509595</c:v>
                </c:pt>
                <c:pt idx="3694">
                  <c:v>11.958652754020539</c:v>
                </c:pt>
                <c:pt idx="3695">
                  <c:v>11.94513925529658</c:v>
                </c:pt>
                <c:pt idx="3696">
                  <c:v>11.949082700963746</c:v>
                </c:pt>
                <c:pt idx="3697">
                  <c:v>12.000244289295596</c:v>
                </c:pt>
                <c:pt idx="3698">
                  <c:v>11.94105473615153</c:v>
                </c:pt>
                <c:pt idx="3699">
                  <c:v>11.913069496172575</c:v>
                </c:pt>
                <c:pt idx="3700">
                  <c:v>12.015030522099764</c:v>
                </c:pt>
                <c:pt idx="3701">
                  <c:v>12.020455487073587</c:v>
                </c:pt>
                <c:pt idx="3702">
                  <c:v>12.057270543722044</c:v>
                </c:pt>
                <c:pt idx="3703">
                  <c:v>12.01548389171144</c:v>
                </c:pt>
                <c:pt idx="3704">
                  <c:v>11.990453170982599</c:v>
                </c:pt>
                <c:pt idx="3705">
                  <c:v>11.827855525353197</c:v>
                </c:pt>
                <c:pt idx="3706">
                  <c:v>11.628843648122983</c:v>
                </c:pt>
                <c:pt idx="3707">
                  <c:v>11.500041059755709</c:v>
                </c:pt>
                <c:pt idx="3708">
                  <c:v>11.360573658276433</c:v>
                </c:pt>
                <c:pt idx="3709">
                  <c:v>11.339652523181199</c:v>
                </c:pt>
                <c:pt idx="3710">
                  <c:v>11.23619065431579</c:v>
                </c:pt>
                <c:pt idx="3711">
                  <c:v>11.263157014470917</c:v>
                </c:pt>
                <c:pt idx="3712">
                  <c:v>11.185812956762556</c:v>
                </c:pt>
                <c:pt idx="3713">
                  <c:v>11.209936114398538</c:v>
                </c:pt>
                <c:pt idx="3714">
                  <c:v>11.227970982504077</c:v>
                </c:pt>
                <c:pt idx="3715">
                  <c:v>11.225055062767385</c:v>
                </c:pt>
                <c:pt idx="3716">
                  <c:v>11.019200767727476</c:v>
                </c:pt>
                <c:pt idx="3717">
                  <c:v>11.050022595571068</c:v>
                </c:pt>
                <c:pt idx="3718">
                  <c:v>10.914000936112599</c:v>
                </c:pt>
                <c:pt idx="3719">
                  <c:v>10.899104855902644</c:v>
                </c:pt>
                <c:pt idx="3720">
                  <c:v>11.105786624092136</c:v>
                </c:pt>
                <c:pt idx="3721">
                  <c:v>11.09007115349227</c:v>
                </c:pt>
                <c:pt idx="3722">
                  <c:v>11.025140148999975</c:v>
                </c:pt>
                <c:pt idx="3723">
                  <c:v>11.012218145064981</c:v>
                </c:pt>
                <c:pt idx="3724">
                  <c:v>11.099616990883892</c:v>
                </c:pt>
                <c:pt idx="3725">
                  <c:v>11.111028276259919</c:v>
                </c:pt>
                <c:pt idx="3726">
                  <c:v>11.1136352934447</c:v>
                </c:pt>
                <c:pt idx="3727">
                  <c:v>11.094337887441613</c:v>
                </c:pt>
                <c:pt idx="3728">
                  <c:v>10.96844083740657</c:v>
                </c:pt>
                <c:pt idx="3729">
                  <c:v>11.046955107404621</c:v>
                </c:pt>
                <c:pt idx="3730">
                  <c:v>11.064539962453194</c:v>
                </c:pt>
                <c:pt idx="3731">
                  <c:v>11.065849103863059</c:v>
                </c:pt>
                <c:pt idx="3732">
                  <c:v>11.150436443377501</c:v>
                </c:pt>
                <c:pt idx="3733">
                  <c:v>10.926989563407021</c:v>
                </c:pt>
                <c:pt idx="3734">
                  <c:v>10.907205687422678</c:v>
                </c:pt>
                <c:pt idx="3735">
                  <c:v>10.814315005137871</c:v>
                </c:pt>
                <c:pt idx="3736">
                  <c:v>10.814678273128759</c:v>
                </c:pt>
                <c:pt idx="3737">
                  <c:v>10.99722242706323</c:v>
                </c:pt>
                <c:pt idx="3738">
                  <c:v>11.141079358008769</c:v>
                </c:pt>
                <c:pt idx="3739">
                  <c:v>10.968828901970531</c:v>
                </c:pt>
                <c:pt idx="3740">
                  <c:v>10.921055512282919</c:v>
                </c:pt>
                <c:pt idx="3741">
                  <c:v>10.88870965174937</c:v>
                </c:pt>
                <c:pt idx="3742">
                  <c:v>10.811065726389735</c:v>
                </c:pt>
                <c:pt idx="3743">
                  <c:v>10.922137388481806</c:v>
                </c:pt>
                <c:pt idx="3744">
                  <c:v>11.15294094643537</c:v>
                </c:pt>
                <c:pt idx="3745">
                  <c:v>11.125401792258574</c:v>
                </c:pt>
                <c:pt idx="3746">
                  <c:v>10.952790330312489</c:v>
                </c:pt>
                <c:pt idx="3747">
                  <c:v>10.849844632226452</c:v>
                </c:pt>
                <c:pt idx="3748">
                  <c:v>10.796736425166383</c:v>
                </c:pt>
                <c:pt idx="3749">
                  <c:v>10.870024135961517</c:v>
                </c:pt>
                <c:pt idx="3750">
                  <c:v>10.945174591088053</c:v>
                </c:pt>
                <c:pt idx="3751">
                  <c:v>10.944841294552122</c:v>
                </c:pt>
                <c:pt idx="3752">
                  <c:v>10.887072946081009</c:v>
                </c:pt>
                <c:pt idx="3753">
                  <c:v>10.872633802252253</c:v>
                </c:pt>
                <c:pt idx="3754">
                  <c:v>10.868208167704484</c:v>
                </c:pt>
                <c:pt idx="3755">
                  <c:v>10.983763878550253</c:v>
                </c:pt>
                <c:pt idx="3756">
                  <c:v>11.000680923672331</c:v>
                </c:pt>
                <c:pt idx="3757">
                  <c:v>10.998132489106718</c:v>
                </c:pt>
                <c:pt idx="3758">
                  <c:v>10.778219865508284</c:v>
                </c:pt>
                <c:pt idx="3759">
                  <c:v>10.776066429973957</c:v>
                </c:pt>
                <c:pt idx="3760">
                  <c:v>10.757222130622022</c:v>
                </c:pt>
                <c:pt idx="3761">
                  <c:v>10.77216513216046</c:v>
                </c:pt>
                <c:pt idx="3762">
                  <c:v>10.97530782480364</c:v>
                </c:pt>
                <c:pt idx="3763">
                  <c:v>10.965584334824342</c:v>
                </c:pt>
                <c:pt idx="3764">
                  <c:v>10.91510972942315</c:v>
                </c:pt>
                <c:pt idx="3765">
                  <c:v>10.89043251613392</c:v>
                </c:pt>
                <c:pt idx="3766">
                  <c:v>10.772850487322703</c:v>
                </c:pt>
                <c:pt idx="3767">
                  <c:v>10.792669794000654</c:v>
                </c:pt>
                <c:pt idx="3768">
                  <c:v>10.735113110169902</c:v>
                </c:pt>
                <c:pt idx="3769">
                  <c:v>10.716898779211094</c:v>
                </c:pt>
                <c:pt idx="3770">
                  <c:v>10.700362152690465</c:v>
                </c:pt>
                <c:pt idx="3771">
                  <c:v>10.681452836258837</c:v>
                </c:pt>
                <c:pt idx="3772">
                  <c:v>10.683239939945658</c:v>
                </c:pt>
                <c:pt idx="3773">
                  <c:v>10.685650899277769</c:v>
                </c:pt>
                <c:pt idx="3774">
                  <c:v>10.73218019603036</c:v>
                </c:pt>
                <c:pt idx="3775">
                  <c:v>10.716056426039779</c:v>
                </c:pt>
                <c:pt idx="3776">
                  <c:v>10.77940681714874</c:v>
                </c:pt>
                <c:pt idx="3777">
                  <c:v>10.723277184929483</c:v>
                </c:pt>
                <c:pt idx="3778">
                  <c:v>10.715132366881329</c:v>
                </c:pt>
                <c:pt idx="3779">
                  <c:v>10.704556105897721</c:v>
                </c:pt>
                <c:pt idx="3780">
                  <c:v>10.751261643191178</c:v>
                </c:pt>
                <c:pt idx="3781">
                  <c:v>10.745375135581146</c:v>
                </c:pt>
                <c:pt idx="3782">
                  <c:v>10.729852090133445</c:v>
                </c:pt>
                <c:pt idx="3783">
                  <c:v>10.628186375536739</c:v>
                </c:pt>
                <c:pt idx="3784">
                  <c:v>10.681411303525083</c:v>
                </c:pt>
                <c:pt idx="3785">
                  <c:v>10.747832478306313</c:v>
                </c:pt>
                <c:pt idx="3786">
                  <c:v>10.756803731311058</c:v>
                </c:pt>
                <c:pt idx="3787">
                  <c:v>10.704141530566659</c:v>
                </c:pt>
                <c:pt idx="3788">
                  <c:v>10.695658718820573</c:v>
                </c:pt>
                <c:pt idx="3789">
                  <c:v>10.704818336379486</c:v>
                </c:pt>
                <c:pt idx="3790">
                  <c:v>10.739397350744959</c:v>
                </c:pt>
                <c:pt idx="3791">
                  <c:v>10.743997611661545</c:v>
                </c:pt>
                <c:pt idx="3792">
                  <c:v>10.796711280092536</c:v>
                </c:pt>
                <c:pt idx="3793">
                  <c:v>10.80860069495329</c:v>
                </c:pt>
                <c:pt idx="3794">
                  <c:v>10.894184561079802</c:v>
                </c:pt>
                <c:pt idx="3795">
                  <c:v>10.932325167438744</c:v>
                </c:pt>
                <c:pt idx="3796">
                  <c:v>10.822199287790816</c:v>
                </c:pt>
                <c:pt idx="3797">
                  <c:v>10.85379810149707</c:v>
                </c:pt>
                <c:pt idx="3798">
                  <c:v>10.777187493387148</c:v>
                </c:pt>
                <c:pt idx="3799">
                  <c:v>10.788469494013132</c:v>
                </c:pt>
                <c:pt idx="3800">
                  <c:v>10.719204176429979</c:v>
                </c:pt>
                <c:pt idx="3801">
                  <c:v>10.719088812031217</c:v>
                </c:pt>
                <c:pt idx="3802">
                  <c:v>10.706506740910426</c:v>
                </c:pt>
                <c:pt idx="3803">
                  <c:v>10.77157436262562</c:v>
                </c:pt>
                <c:pt idx="3804">
                  <c:v>10.797142761643475</c:v>
                </c:pt>
                <c:pt idx="3805">
                  <c:v>10.769775553921813</c:v>
                </c:pt>
                <c:pt idx="3806">
                  <c:v>10.776056862240244</c:v>
                </c:pt>
                <c:pt idx="3807">
                  <c:v>10.635251191255991</c:v>
                </c:pt>
                <c:pt idx="3808">
                  <c:v>10.404081986286062</c:v>
                </c:pt>
                <c:pt idx="3809">
                  <c:v>10.402976282772338</c:v>
                </c:pt>
                <c:pt idx="3810">
                  <c:v>10.313817121959339</c:v>
                </c:pt>
                <c:pt idx="3811">
                  <c:v>10.322148604236062</c:v>
                </c:pt>
                <c:pt idx="3812">
                  <c:v>10.233961395647468</c:v>
                </c:pt>
                <c:pt idx="3813">
                  <c:v>10.232301564291824</c:v>
                </c:pt>
                <c:pt idx="3814">
                  <c:v>10.061036432500089</c:v>
                </c:pt>
                <c:pt idx="3815">
                  <c:v>10.056267724882026</c:v>
                </c:pt>
                <c:pt idx="3816">
                  <c:v>9.9663679305384054</c:v>
                </c:pt>
                <c:pt idx="3817">
                  <c:v>9.9537678963689178</c:v>
                </c:pt>
                <c:pt idx="3818">
                  <c:v>10.124982651752578</c:v>
                </c:pt>
                <c:pt idx="3819">
                  <c:v>10.150080460362226</c:v>
                </c:pt>
                <c:pt idx="3820">
                  <c:v>10.210834658014111</c:v>
                </c:pt>
                <c:pt idx="3821">
                  <c:v>10.232754598432789</c:v>
                </c:pt>
                <c:pt idx="3822">
                  <c:v>10.273285942906524</c:v>
                </c:pt>
                <c:pt idx="3823">
                  <c:v>10.298629433134133</c:v>
                </c:pt>
                <c:pt idx="3824">
                  <c:v>10.239041051903506</c:v>
                </c:pt>
                <c:pt idx="3825">
                  <c:v>10.218192010247632</c:v>
                </c:pt>
                <c:pt idx="3826">
                  <c:v>10.305712473727468</c:v>
                </c:pt>
                <c:pt idx="3827">
                  <c:v>10.1905777266338</c:v>
                </c:pt>
                <c:pt idx="3828">
                  <c:v>10.196046366012657</c:v>
                </c:pt>
                <c:pt idx="3829">
                  <c:v>10.252693576858153</c:v>
                </c:pt>
                <c:pt idx="3830">
                  <c:v>10.236253530235665</c:v>
                </c:pt>
                <c:pt idx="3831">
                  <c:v>10.289447449817255</c:v>
                </c:pt>
                <c:pt idx="3832">
                  <c:v>10.296316288854584</c:v>
                </c:pt>
                <c:pt idx="3833">
                  <c:v>10.349013346453834</c:v>
                </c:pt>
                <c:pt idx="3834">
                  <c:v>10.407912044536038</c:v>
                </c:pt>
                <c:pt idx="3835">
                  <c:v>10.362590317093012</c:v>
                </c:pt>
                <c:pt idx="3836">
                  <c:v>10.355261938712665</c:v>
                </c:pt>
                <c:pt idx="3837">
                  <c:v>10.359481990729973</c:v>
                </c:pt>
                <c:pt idx="3838">
                  <c:v>10.430171937691126</c:v>
                </c:pt>
                <c:pt idx="3839">
                  <c:v>10.39228727893606</c:v>
                </c:pt>
                <c:pt idx="3840">
                  <c:v>10.201079091962587</c:v>
                </c:pt>
                <c:pt idx="3841">
                  <c:v>10.185357883168406</c:v>
                </c:pt>
                <c:pt idx="3842">
                  <c:v>10.240067021957318</c:v>
                </c:pt>
                <c:pt idx="3843">
                  <c:v>10.387683946225811</c:v>
                </c:pt>
                <c:pt idx="3844">
                  <c:v>10.354350933281788</c:v>
                </c:pt>
                <c:pt idx="3845">
                  <c:v>10.377912021029765</c:v>
                </c:pt>
                <c:pt idx="3846">
                  <c:v>10.385052737123186</c:v>
                </c:pt>
                <c:pt idx="3847">
                  <c:v>10.182965046552814</c:v>
                </c:pt>
                <c:pt idx="3848">
                  <c:v>10.177687496662628</c:v>
                </c:pt>
                <c:pt idx="3849">
                  <c:v>10.212222889615621</c:v>
                </c:pt>
                <c:pt idx="3850">
                  <c:v>10.237745643273941</c:v>
                </c:pt>
                <c:pt idx="3851">
                  <c:v>10.138570408562151</c:v>
                </c:pt>
                <c:pt idx="3852">
                  <c:v>10.112295104682415</c:v>
                </c:pt>
                <c:pt idx="3853">
                  <c:v>10.246393912289015</c:v>
                </c:pt>
                <c:pt idx="3854">
                  <c:v>10.339920181701576</c:v>
                </c:pt>
                <c:pt idx="3855">
                  <c:v>10.561474502308387</c:v>
                </c:pt>
                <c:pt idx="3856">
                  <c:v>10.486368315048098</c:v>
                </c:pt>
                <c:pt idx="3857">
                  <c:v>10.500990998260786</c:v>
                </c:pt>
                <c:pt idx="3858">
                  <c:v>10.644009510197002</c:v>
                </c:pt>
                <c:pt idx="3859">
                  <c:v>10.911570383212998</c:v>
                </c:pt>
                <c:pt idx="3860">
                  <c:v>10.953558782332298</c:v>
                </c:pt>
                <c:pt idx="3861">
                  <c:v>11.015554207860601</c:v>
                </c:pt>
                <c:pt idx="3862">
                  <c:v>11.000489682782874</c:v>
                </c:pt>
                <c:pt idx="3863">
                  <c:v>11.013994126241855</c:v>
                </c:pt>
                <c:pt idx="3864">
                  <c:v>10.93427121434928</c:v>
                </c:pt>
                <c:pt idx="3865">
                  <c:v>10.912862019294275</c:v>
                </c:pt>
                <c:pt idx="3866">
                  <c:v>10.92912612866588</c:v>
                </c:pt>
                <c:pt idx="3867">
                  <c:v>10.924300732455889</c:v>
                </c:pt>
                <c:pt idx="3868">
                  <c:v>11.064478879254787</c:v>
                </c:pt>
                <c:pt idx="3869">
                  <c:v>11.070478225789042</c:v>
                </c:pt>
                <c:pt idx="3870">
                  <c:v>10.958895455355561</c:v>
                </c:pt>
                <c:pt idx="3871">
                  <c:v>10.758970254730057</c:v>
                </c:pt>
                <c:pt idx="3872">
                  <c:v>10.852711083764623</c:v>
                </c:pt>
                <c:pt idx="3873">
                  <c:v>10.867780912910034</c:v>
                </c:pt>
                <c:pt idx="3874">
                  <c:v>10.960869025697228</c:v>
                </c:pt>
                <c:pt idx="3875">
                  <c:v>10.97922964913305</c:v>
                </c:pt>
                <c:pt idx="3876">
                  <c:v>10.996447976272346</c:v>
                </c:pt>
                <c:pt idx="3877">
                  <c:v>10.965209983476326</c:v>
                </c:pt>
                <c:pt idx="3878">
                  <c:v>11.055739378801521</c:v>
                </c:pt>
                <c:pt idx="3879">
                  <c:v>11.029475070155437</c:v>
                </c:pt>
                <c:pt idx="3880">
                  <c:v>11.003760604372909</c:v>
                </c:pt>
                <c:pt idx="3881">
                  <c:v>11.015542736943223</c:v>
                </c:pt>
                <c:pt idx="3882">
                  <c:v>10.900150389328193</c:v>
                </c:pt>
                <c:pt idx="3883">
                  <c:v>10.878987259984225</c:v>
                </c:pt>
                <c:pt idx="3884">
                  <c:v>10.916361814727237</c:v>
                </c:pt>
                <c:pt idx="3885">
                  <c:v>10.901852460900367</c:v>
                </c:pt>
                <c:pt idx="3886">
                  <c:v>10.935447920171718</c:v>
                </c:pt>
                <c:pt idx="3887">
                  <c:v>10.997956023240347</c:v>
                </c:pt>
                <c:pt idx="3888">
                  <c:v>10.985763274230198</c:v>
                </c:pt>
                <c:pt idx="3889">
                  <c:v>10.826737087158442</c:v>
                </c:pt>
                <c:pt idx="3890">
                  <c:v>10.827467185292178</c:v>
                </c:pt>
                <c:pt idx="3891">
                  <c:v>10.827046176066199</c:v>
                </c:pt>
                <c:pt idx="3892">
                  <c:v>10.830840656463613</c:v>
                </c:pt>
                <c:pt idx="3893">
                  <c:v>10.740855530767776</c:v>
                </c:pt>
                <c:pt idx="3894">
                  <c:v>10.723888697330789</c:v>
                </c:pt>
                <c:pt idx="3895">
                  <c:v>10.701126998615379</c:v>
                </c:pt>
                <c:pt idx="3896">
                  <c:v>10.706300874937771</c:v>
                </c:pt>
                <c:pt idx="3897">
                  <c:v>10.635560970105832</c:v>
                </c:pt>
                <c:pt idx="3898">
                  <c:v>10.633499098913694</c:v>
                </c:pt>
                <c:pt idx="3899">
                  <c:v>10.652981807373074</c:v>
                </c:pt>
                <c:pt idx="3900">
                  <c:v>10.649359597988797</c:v>
                </c:pt>
                <c:pt idx="3901">
                  <c:v>10.599943962926393</c:v>
                </c:pt>
                <c:pt idx="3902">
                  <c:v>10.599856396144865</c:v>
                </c:pt>
                <c:pt idx="3903">
                  <c:v>10.635450404397618</c:v>
                </c:pt>
                <c:pt idx="3904">
                  <c:v>10.679726332380143</c:v>
                </c:pt>
                <c:pt idx="3905">
                  <c:v>10.680038017704446</c:v>
                </c:pt>
                <c:pt idx="3906">
                  <c:v>10.74014479645359</c:v>
                </c:pt>
                <c:pt idx="3907">
                  <c:v>10.694465442804622</c:v>
                </c:pt>
                <c:pt idx="3908">
                  <c:v>10.742026775245231</c:v>
                </c:pt>
                <c:pt idx="3909">
                  <c:v>10.748371050415775</c:v>
                </c:pt>
                <c:pt idx="3910">
                  <c:v>10.818683798543958</c:v>
                </c:pt>
                <c:pt idx="3911">
                  <c:v>10.822100452909833</c:v>
                </c:pt>
                <c:pt idx="3912">
                  <c:v>10.699104621474328</c:v>
                </c:pt>
                <c:pt idx="3913">
                  <c:v>10.812618896765605</c:v>
                </c:pt>
                <c:pt idx="3914">
                  <c:v>10.83731801176156</c:v>
                </c:pt>
                <c:pt idx="3915">
                  <c:v>10.840186753652931</c:v>
                </c:pt>
                <c:pt idx="3916">
                  <c:v>10.83009199103819</c:v>
                </c:pt>
                <c:pt idx="3917">
                  <c:v>10.801721334209315</c:v>
                </c:pt>
                <c:pt idx="3918">
                  <c:v>10.788282731668836</c:v>
                </c:pt>
                <c:pt idx="3919">
                  <c:v>10.746904485092221</c:v>
                </c:pt>
                <c:pt idx="3920">
                  <c:v>10.755468107612023</c:v>
                </c:pt>
                <c:pt idx="3921">
                  <c:v>10.689772057498269</c:v>
                </c:pt>
                <c:pt idx="3922">
                  <c:v>10.645547254716986</c:v>
                </c:pt>
                <c:pt idx="3923">
                  <c:v>10.615397684769412</c:v>
                </c:pt>
                <c:pt idx="3924">
                  <c:v>10.589685748402555</c:v>
                </c:pt>
                <c:pt idx="3925">
                  <c:v>10.580684142745351</c:v>
                </c:pt>
                <c:pt idx="3926">
                  <c:v>10.585281200045198</c:v>
                </c:pt>
                <c:pt idx="3927">
                  <c:v>10.592740790117572</c:v>
                </c:pt>
                <c:pt idx="3928">
                  <c:v>10.648629218402739</c:v>
                </c:pt>
                <c:pt idx="3929">
                  <c:v>10.64250073598485</c:v>
                </c:pt>
                <c:pt idx="3930">
                  <c:v>10.62273686520153</c:v>
                </c:pt>
                <c:pt idx="3931">
                  <c:v>10.578592197711673</c:v>
                </c:pt>
                <c:pt idx="3932">
                  <c:v>10.620929480613729</c:v>
                </c:pt>
                <c:pt idx="3933">
                  <c:v>10.669144478006123</c:v>
                </c:pt>
                <c:pt idx="3934">
                  <c:v>10.561899419193727</c:v>
                </c:pt>
                <c:pt idx="3935">
                  <c:v>10.603642856264644</c:v>
                </c:pt>
                <c:pt idx="3936">
                  <c:v>10.60658884844297</c:v>
                </c:pt>
                <c:pt idx="3937">
                  <c:v>10.583231778786443</c:v>
                </c:pt>
                <c:pt idx="3938">
                  <c:v>10.600755437452518</c:v>
                </c:pt>
                <c:pt idx="3939">
                  <c:v>10.563132179740666</c:v>
                </c:pt>
                <c:pt idx="3940">
                  <c:v>10.695211307819259</c:v>
                </c:pt>
                <c:pt idx="3941">
                  <c:v>10.685530696277414</c:v>
                </c:pt>
                <c:pt idx="3942">
                  <c:v>10.686439710273167</c:v>
                </c:pt>
                <c:pt idx="3943">
                  <c:v>10.627126402287992</c:v>
                </c:pt>
                <c:pt idx="3944">
                  <c:v>10.629250983283326</c:v>
                </c:pt>
                <c:pt idx="3945">
                  <c:v>10.436727875376627</c:v>
                </c:pt>
                <c:pt idx="3946">
                  <c:v>10.448445232415725</c:v>
                </c:pt>
                <c:pt idx="3947">
                  <c:v>10.393962902405402</c:v>
                </c:pt>
                <c:pt idx="3948">
                  <c:v>10.345903501254535</c:v>
                </c:pt>
                <c:pt idx="3949">
                  <c:v>10.33996294215383</c:v>
                </c:pt>
                <c:pt idx="3950">
                  <c:v>10.318960370478655</c:v>
                </c:pt>
                <c:pt idx="3951">
                  <c:v>10.412207369500932</c:v>
                </c:pt>
                <c:pt idx="3952">
                  <c:v>10.413134045404448</c:v>
                </c:pt>
                <c:pt idx="3953">
                  <c:v>10.332629380883828</c:v>
                </c:pt>
                <c:pt idx="3954">
                  <c:v>10.477792786292273</c:v>
                </c:pt>
                <c:pt idx="3955">
                  <c:v>10.461150928827715</c:v>
                </c:pt>
                <c:pt idx="3956">
                  <c:v>10.37407374763565</c:v>
                </c:pt>
                <c:pt idx="3957">
                  <c:v>10.431493861018238</c:v>
                </c:pt>
                <c:pt idx="3958">
                  <c:v>10.376109644683314</c:v>
                </c:pt>
                <c:pt idx="3959">
                  <c:v>10.40113876438226</c:v>
                </c:pt>
                <c:pt idx="3960">
                  <c:v>10.356416340457237</c:v>
                </c:pt>
                <c:pt idx="3961">
                  <c:v>10.292596950508038</c:v>
                </c:pt>
                <c:pt idx="3962">
                  <c:v>10.355753569411418</c:v>
                </c:pt>
                <c:pt idx="3963">
                  <c:v>10.385695636201788</c:v>
                </c:pt>
                <c:pt idx="3964">
                  <c:v>10.422224576161385</c:v>
                </c:pt>
                <c:pt idx="3965">
                  <c:v>10.401907534713484</c:v>
                </c:pt>
                <c:pt idx="3966">
                  <c:v>10.414255280567529</c:v>
                </c:pt>
                <c:pt idx="3967">
                  <c:v>10.413683682724512</c:v>
                </c:pt>
                <c:pt idx="3968">
                  <c:v>10.408025007748439</c:v>
                </c:pt>
                <c:pt idx="3969">
                  <c:v>10.351790323934775</c:v>
                </c:pt>
                <c:pt idx="3970">
                  <c:v>10.169724148973264</c:v>
                </c:pt>
                <c:pt idx="3971">
                  <c:v>10.245893896111182</c:v>
                </c:pt>
                <c:pt idx="3972">
                  <c:v>10.205014399383511</c:v>
                </c:pt>
                <c:pt idx="3973">
                  <c:v>10.200616527399472</c:v>
                </c:pt>
                <c:pt idx="3974">
                  <c:v>10.279450321726724</c:v>
                </c:pt>
                <c:pt idx="3975">
                  <c:v>10.491957198016816</c:v>
                </c:pt>
                <c:pt idx="3976">
                  <c:v>10.474147339652307</c:v>
                </c:pt>
                <c:pt idx="3977">
                  <c:v>10.419779602636172</c:v>
                </c:pt>
                <c:pt idx="3978">
                  <c:v>10.469496718605582</c:v>
                </c:pt>
                <c:pt idx="3979">
                  <c:v>10.444268315026141</c:v>
                </c:pt>
                <c:pt idx="3980">
                  <c:v>10.344852232862134</c:v>
                </c:pt>
                <c:pt idx="3981">
                  <c:v>10.246820098703422</c:v>
                </c:pt>
                <c:pt idx="3982">
                  <c:v>10.032437521324711</c:v>
                </c:pt>
                <c:pt idx="3983">
                  <c:v>10.032639968132418</c:v>
                </c:pt>
                <c:pt idx="3984">
                  <c:v>10.099478615949129</c:v>
                </c:pt>
                <c:pt idx="3985">
                  <c:v>10.141464551825038</c:v>
                </c:pt>
                <c:pt idx="3986">
                  <c:v>9.9889159427068197</c:v>
                </c:pt>
                <c:pt idx="3987">
                  <c:v>9.9450297691153953</c:v>
                </c:pt>
                <c:pt idx="3988">
                  <c:v>10.147319799938122</c:v>
                </c:pt>
                <c:pt idx="3989">
                  <c:v>10.074661990521932</c:v>
                </c:pt>
                <c:pt idx="3990">
                  <c:v>10.077785187506741</c:v>
                </c:pt>
                <c:pt idx="3991">
                  <c:v>10.057731681753502</c:v>
                </c:pt>
                <c:pt idx="3992">
                  <c:v>10.185629696357481</c:v>
                </c:pt>
                <c:pt idx="3993">
                  <c:v>10.215311482106451</c:v>
                </c:pt>
                <c:pt idx="3994">
                  <c:v>10.226818855709533</c:v>
                </c:pt>
                <c:pt idx="3995">
                  <c:v>10.172653380983066</c:v>
                </c:pt>
                <c:pt idx="3996">
                  <c:v>10.183987142364447</c:v>
                </c:pt>
                <c:pt idx="3997">
                  <c:v>10.182837694497964</c:v>
                </c:pt>
                <c:pt idx="3998">
                  <c:v>10.147431764207585</c:v>
                </c:pt>
                <c:pt idx="3999">
                  <c:v>10.044117818209635</c:v>
                </c:pt>
                <c:pt idx="4000">
                  <c:v>10.029458846425813</c:v>
                </c:pt>
                <c:pt idx="4001">
                  <c:v>9.9984378732742449</c:v>
                </c:pt>
                <c:pt idx="4002">
                  <c:v>9.9866104762032606</c:v>
                </c:pt>
                <c:pt idx="4003">
                  <c:v>9.8854592020194065</c:v>
                </c:pt>
                <c:pt idx="4004">
                  <c:v>9.8516959864114018</c:v>
                </c:pt>
                <c:pt idx="4005">
                  <c:v>9.7531911607215616</c:v>
                </c:pt>
                <c:pt idx="4006">
                  <c:v>9.8211063456346359</c:v>
                </c:pt>
                <c:pt idx="4007">
                  <c:v>9.8384684939285609</c:v>
                </c:pt>
                <c:pt idx="4008">
                  <c:v>9.8515894538950555</c:v>
                </c:pt>
                <c:pt idx="4009">
                  <c:v>9.8777324841822747</c:v>
                </c:pt>
                <c:pt idx="4010">
                  <c:v>9.8781575569345197</c:v>
                </c:pt>
                <c:pt idx="4011">
                  <c:v>9.8412034593052944</c:v>
                </c:pt>
                <c:pt idx="4012">
                  <c:v>9.9144478698559269</c:v>
                </c:pt>
                <c:pt idx="4013">
                  <c:v>9.8768045340961024</c:v>
                </c:pt>
                <c:pt idx="4014">
                  <c:v>9.8365809772475625</c:v>
                </c:pt>
                <c:pt idx="4015">
                  <c:v>9.981519966480997</c:v>
                </c:pt>
                <c:pt idx="4016">
                  <c:v>9.9337529710891506</c:v>
                </c:pt>
                <c:pt idx="4017">
                  <c:v>9.937844399196047</c:v>
                </c:pt>
                <c:pt idx="4018">
                  <c:v>9.9394420759673245</c:v>
                </c:pt>
                <c:pt idx="4019">
                  <c:v>9.9601543279570368</c:v>
                </c:pt>
                <c:pt idx="4020">
                  <c:v>9.9340834385363888</c:v>
                </c:pt>
                <c:pt idx="4021">
                  <c:v>9.9364599804807376</c:v>
                </c:pt>
                <c:pt idx="4022">
                  <c:v>9.9320166733936031</c:v>
                </c:pt>
                <c:pt idx="4023">
                  <c:v>9.9563152425621464</c:v>
                </c:pt>
                <c:pt idx="4024">
                  <c:v>9.9689837485993866</c:v>
                </c:pt>
                <c:pt idx="4025">
                  <c:v>9.9577719661090285</c:v>
                </c:pt>
                <c:pt idx="4026">
                  <c:v>9.9413323586039581</c:v>
                </c:pt>
                <c:pt idx="4027">
                  <c:v>9.9754026747562445</c:v>
                </c:pt>
                <c:pt idx="4028">
                  <c:v>9.9712309622410409</c:v>
                </c:pt>
                <c:pt idx="4029">
                  <c:v>9.9775398490477354</c:v>
                </c:pt>
                <c:pt idx="4030">
                  <c:v>9.8754944856603348</c:v>
                </c:pt>
                <c:pt idx="4031">
                  <c:v>9.8158816283163723</c:v>
                </c:pt>
                <c:pt idx="4032">
                  <c:v>9.909125330926333</c:v>
                </c:pt>
                <c:pt idx="4033">
                  <c:v>9.8266589613928748</c:v>
                </c:pt>
                <c:pt idx="4034">
                  <c:v>9.8336629457175562</c:v>
                </c:pt>
                <c:pt idx="4035">
                  <c:v>9.8062787569444261</c:v>
                </c:pt>
                <c:pt idx="4036">
                  <c:v>10.067738307122504</c:v>
                </c:pt>
                <c:pt idx="4037">
                  <c:v>10.003824134232545</c:v>
                </c:pt>
                <c:pt idx="4038">
                  <c:v>9.9331801682548537</c:v>
                </c:pt>
                <c:pt idx="4039">
                  <c:v>10.015241300335843</c:v>
                </c:pt>
                <c:pt idx="4040">
                  <c:v>9.8926943176902409</c:v>
                </c:pt>
                <c:pt idx="4041">
                  <c:v>9.8532886254997489</c:v>
                </c:pt>
                <c:pt idx="4042">
                  <c:v>9.8603472835124766</c:v>
                </c:pt>
                <c:pt idx="4043">
                  <c:v>9.8998078041804263</c:v>
                </c:pt>
                <c:pt idx="4044">
                  <c:v>9.8943130248956983</c:v>
                </c:pt>
                <c:pt idx="4045">
                  <c:v>9.9058312102675501</c:v>
                </c:pt>
                <c:pt idx="4046">
                  <c:v>9.8907351837733852</c:v>
                </c:pt>
                <c:pt idx="4047">
                  <c:v>9.8762845439106552</c:v>
                </c:pt>
                <c:pt idx="4048">
                  <c:v>10.195963338008255</c:v>
                </c:pt>
                <c:pt idx="4049">
                  <c:v>10.155980393822954</c:v>
                </c:pt>
                <c:pt idx="4050">
                  <c:v>10.132868798100711</c:v>
                </c:pt>
                <c:pt idx="4051">
                  <c:v>10.12167236621217</c:v>
                </c:pt>
                <c:pt idx="4052">
                  <c:v>10.170129284444061</c:v>
                </c:pt>
                <c:pt idx="4053">
                  <c:v>10.208553688189673</c:v>
                </c:pt>
                <c:pt idx="4054">
                  <c:v>10.179095676138278</c:v>
                </c:pt>
                <c:pt idx="4055">
                  <c:v>10.136181767477696</c:v>
                </c:pt>
                <c:pt idx="4056">
                  <c:v>10.138709650651627</c:v>
                </c:pt>
                <c:pt idx="4057">
                  <c:v>10.171139748154483</c:v>
                </c:pt>
                <c:pt idx="4058">
                  <c:v>10.199057947003078</c:v>
                </c:pt>
                <c:pt idx="4059">
                  <c:v>10.145610264565383</c:v>
                </c:pt>
                <c:pt idx="4060">
                  <c:v>10.15279667888602</c:v>
                </c:pt>
                <c:pt idx="4061">
                  <c:v>10.219014817089054</c:v>
                </c:pt>
                <c:pt idx="4062">
                  <c:v>10.176679428325496</c:v>
                </c:pt>
                <c:pt idx="4063">
                  <c:v>10.17972768317706</c:v>
                </c:pt>
                <c:pt idx="4064">
                  <c:v>10.141330823742672</c:v>
                </c:pt>
                <c:pt idx="4065">
                  <c:v>10.204004620470371</c:v>
                </c:pt>
                <c:pt idx="4066">
                  <c:v>10.208195992781938</c:v>
                </c:pt>
                <c:pt idx="4067">
                  <c:v>10.122259846723646</c:v>
                </c:pt>
                <c:pt idx="4068">
                  <c:v>10.124456299706729</c:v>
                </c:pt>
                <c:pt idx="4069">
                  <c:v>10.134100992559061</c:v>
                </c:pt>
                <c:pt idx="4070">
                  <c:v>10.189141443448989</c:v>
                </c:pt>
                <c:pt idx="4071">
                  <c:v>10.200532421235508</c:v>
                </c:pt>
                <c:pt idx="4072">
                  <c:v>10.19078205148533</c:v>
                </c:pt>
                <c:pt idx="4073">
                  <c:v>10.160914881141967</c:v>
                </c:pt>
                <c:pt idx="4074">
                  <c:v>10.263199908705218</c:v>
                </c:pt>
                <c:pt idx="4075">
                  <c:v>10.293981921951472</c:v>
                </c:pt>
                <c:pt idx="4076">
                  <c:v>10.262101577049771</c:v>
                </c:pt>
                <c:pt idx="4077">
                  <c:v>10.254247560457065</c:v>
                </c:pt>
                <c:pt idx="4078">
                  <c:v>10.207684797096968</c:v>
                </c:pt>
                <c:pt idx="4079">
                  <c:v>10.210053001225544</c:v>
                </c:pt>
                <c:pt idx="4080">
                  <c:v>10.205673370911047</c:v>
                </c:pt>
                <c:pt idx="4081">
                  <c:v>10.073682738444516</c:v>
                </c:pt>
                <c:pt idx="4082">
                  <c:v>10.119442573065433</c:v>
                </c:pt>
                <c:pt idx="4083">
                  <c:v>10.109535206561995</c:v>
                </c:pt>
                <c:pt idx="4084">
                  <c:v>10.15316589767396</c:v>
                </c:pt>
                <c:pt idx="4085">
                  <c:v>10.170557913430683</c:v>
                </c:pt>
                <c:pt idx="4086">
                  <c:v>10.116893786864434</c:v>
                </c:pt>
                <c:pt idx="4087">
                  <c:v>10.10831401426791</c:v>
                </c:pt>
                <c:pt idx="4088">
                  <c:v>10.110840788086197</c:v>
                </c:pt>
                <c:pt idx="4089">
                  <c:v>10.079227670775142</c:v>
                </c:pt>
                <c:pt idx="4090">
                  <c:v>10.08408505477567</c:v>
                </c:pt>
                <c:pt idx="4091">
                  <c:v>10.028541535798801</c:v>
                </c:pt>
                <c:pt idx="4092">
                  <c:v>9.9451106786735277</c:v>
                </c:pt>
                <c:pt idx="4093">
                  <c:v>9.9327551805735723</c:v>
                </c:pt>
                <c:pt idx="4094">
                  <c:v>9.9745263836842017</c:v>
                </c:pt>
                <c:pt idx="4095">
                  <c:v>10.030035217686779</c:v>
                </c:pt>
                <c:pt idx="4096">
                  <c:v>10.034151675720965</c:v>
                </c:pt>
                <c:pt idx="4097">
                  <c:v>10.050315754880289</c:v>
                </c:pt>
                <c:pt idx="4098">
                  <c:v>9.9773437939686804</c:v>
                </c:pt>
                <c:pt idx="4099">
                  <c:v>10.015563444236362</c:v>
                </c:pt>
                <c:pt idx="4100">
                  <c:v>10.031140574065258</c:v>
                </c:pt>
                <c:pt idx="4101">
                  <c:v>9.9338908434608619</c:v>
                </c:pt>
                <c:pt idx="4102">
                  <c:v>9.8150713011170954</c:v>
                </c:pt>
                <c:pt idx="4103">
                  <c:v>9.7985930440026259</c:v>
                </c:pt>
                <c:pt idx="4104">
                  <c:v>9.846525255748686</c:v>
                </c:pt>
                <c:pt idx="4105">
                  <c:v>9.7951320279531853</c:v>
                </c:pt>
                <c:pt idx="4106">
                  <c:v>9.791339685628369</c:v>
                </c:pt>
                <c:pt idx="4107">
                  <c:v>9.7621990126640164</c:v>
                </c:pt>
                <c:pt idx="4108">
                  <c:v>10.052239280970767</c:v>
                </c:pt>
                <c:pt idx="4109">
                  <c:v>9.9884218047705513</c:v>
                </c:pt>
                <c:pt idx="4110">
                  <c:v>9.9809194259032363</c:v>
                </c:pt>
                <c:pt idx="4111">
                  <c:v>9.8777897764566571</c:v>
                </c:pt>
                <c:pt idx="4112">
                  <c:v>9.6573030257724177</c:v>
                </c:pt>
                <c:pt idx="4113">
                  <c:v>9.4415764575026309</c:v>
                </c:pt>
                <c:pt idx="4114">
                  <c:v>9.4475502772387738</c:v>
                </c:pt>
                <c:pt idx="4115">
                  <c:v>9.1605792816214304</c:v>
                </c:pt>
                <c:pt idx="4116">
                  <c:v>9.1549238920716043</c:v>
                </c:pt>
                <c:pt idx="4117">
                  <c:v>9.1532739776793566</c:v>
                </c:pt>
                <c:pt idx="4118">
                  <c:v>9.0724501696666273</c:v>
                </c:pt>
                <c:pt idx="4119">
                  <c:v>8.7865040897445823</c:v>
                </c:pt>
                <c:pt idx="4120">
                  <c:v>8.7393097271006184</c:v>
                </c:pt>
                <c:pt idx="4121">
                  <c:v>8.8448978679884931</c:v>
                </c:pt>
                <c:pt idx="4122">
                  <c:v>8.7331061473821627</c:v>
                </c:pt>
                <c:pt idx="4123">
                  <c:v>8.7124179514281721</c:v>
                </c:pt>
                <c:pt idx="4124">
                  <c:v>8.7158335145076364</c:v>
                </c:pt>
                <c:pt idx="4125">
                  <c:v>8.8995023702514864</c:v>
                </c:pt>
                <c:pt idx="4126">
                  <c:v>9.0292414720169525</c:v>
                </c:pt>
                <c:pt idx="4127">
                  <c:v>9.0331379528011588</c:v>
                </c:pt>
                <c:pt idx="4128">
                  <c:v>8.9580950356252025</c:v>
                </c:pt>
                <c:pt idx="4129">
                  <c:v>9.2656823537146238</c:v>
                </c:pt>
                <c:pt idx="4130">
                  <c:v>9.3138546448728743</c:v>
                </c:pt>
                <c:pt idx="4131">
                  <c:v>9.3161865000082784</c:v>
                </c:pt>
                <c:pt idx="4132">
                  <c:v>9.3293094709017872</c:v>
                </c:pt>
                <c:pt idx="4133">
                  <c:v>9.2549965473626905</c:v>
                </c:pt>
                <c:pt idx="4134">
                  <c:v>9.2367732749632427</c:v>
                </c:pt>
                <c:pt idx="4135">
                  <c:v>9.3450263682178907</c:v>
                </c:pt>
                <c:pt idx="4136">
                  <c:v>9.3523345884897591</c:v>
                </c:pt>
                <c:pt idx="4137">
                  <c:v>9.6098872044340968</c:v>
                </c:pt>
                <c:pt idx="4138">
                  <c:v>9.673332628409268</c:v>
                </c:pt>
                <c:pt idx="4139">
                  <c:v>9.7523081938627811</c:v>
                </c:pt>
                <c:pt idx="4140">
                  <c:v>9.7562228827439572</c:v>
                </c:pt>
                <c:pt idx="4141">
                  <c:v>10.042046579204147</c:v>
                </c:pt>
                <c:pt idx="4142">
                  <c:v>9.8963071927316548</c:v>
                </c:pt>
                <c:pt idx="4143">
                  <c:v>9.934014559188638</c:v>
                </c:pt>
                <c:pt idx="4144">
                  <c:v>9.9303816025068343</c:v>
                </c:pt>
                <c:pt idx="4145">
                  <c:v>9.9490628639090399</c:v>
                </c:pt>
                <c:pt idx="4146">
                  <c:v>10.06670955985153</c:v>
                </c:pt>
                <c:pt idx="4147">
                  <c:v>10.189004012929468</c:v>
                </c:pt>
                <c:pt idx="4148">
                  <c:v>10.207619430306751</c:v>
                </c:pt>
                <c:pt idx="4149">
                  <c:v>10.632345433900174</c:v>
                </c:pt>
                <c:pt idx="4150">
                  <c:v>10.616190590064518</c:v>
                </c:pt>
                <c:pt idx="4151">
                  <c:v>10.67879844709919</c:v>
                </c:pt>
                <c:pt idx="4152">
                  <c:v>10.676915281699378</c:v>
                </c:pt>
                <c:pt idx="4153">
                  <c:v>10.757322027170456</c:v>
                </c:pt>
                <c:pt idx="4154">
                  <c:v>10.751377849663687</c:v>
                </c:pt>
                <c:pt idx="4155">
                  <c:v>10.752053750873673</c:v>
                </c:pt>
                <c:pt idx="4156">
                  <c:v>10.768175186785534</c:v>
                </c:pt>
                <c:pt idx="4157">
                  <c:v>10.829100761020047</c:v>
                </c:pt>
                <c:pt idx="4158">
                  <c:v>10.856660974664234</c:v>
                </c:pt>
                <c:pt idx="4159">
                  <c:v>11.187360879305892</c:v>
                </c:pt>
                <c:pt idx="4160">
                  <c:v>11.189809291366902</c:v>
                </c:pt>
                <c:pt idx="4161">
                  <c:v>11.236780491344829</c:v>
                </c:pt>
                <c:pt idx="4162">
                  <c:v>11.262600763376515</c:v>
                </c:pt>
                <c:pt idx="4163">
                  <c:v>11.028964334056694</c:v>
                </c:pt>
                <c:pt idx="4164">
                  <c:v>11.058446662654607</c:v>
                </c:pt>
                <c:pt idx="4165">
                  <c:v>11.060404612723234</c:v>
                </c:pt>
                <c:pt idx="4166">
                  <c:v>10.995349952870145</c:v>
                </c:pt>
                <c:pt idx="4167">
                  <c:v>11.091812561232668</c:v>
                </c:pt>
                <c:pt idx="4168">
                  <c:v>11.244823075856717</c:v>
                </c:pt>
                <c:pt idx="4169">
                  <c:v>11.255525091976907</c:v>
                </c:pt>
                <c:pt idx="4170">
                  <c:v>11.221849559600269</c:v>
                </c:pt>
                <c:pt idx="4171">
                  <c:v>11.223842446699228</c:v>
                </c:pt>
                <c:pt idx="4172">
                  <c:v>11.511145833963459</c:v>
                </c:pt>
                <c:pt idx="4173">
                  <c:v>11.560419493633221</c:v>
                </c:pt>
                <c:pt idx="4174">
                  <c:v>11.577477021742052</c:v>
                </c:pt>
                <c:pt idx="4175">
                  <c:v>11.516404750128865</c:v>
                </c:pt>
                <c:pt idx="4176">
                  <c:v>11.548002815823329</c:v>
                </c:pt>
                <c:pt idx="4177">
                  <c:v>11.543108207978015</c:v>
                </c:pt>
                <c:pt idx="4178">
                  <c:v>11.555199882772863</c:v>
                </c:pt>
                <c:pt idx="4179">
                  <c:v>11.636512550592553</c:v>
                </c:pt>
                <c:pt idx="4180">
                  <c:v>11.586688882702553</c:v>
                </c:pt>
                <c:pt idx="4181">
                  <c:v>11.603136834389103</c:v>
                </c:pt>
                <c:pt idx="4182">
                  <c:v>11.611848143201916</c:v>
                </c:pt>
                <c:pt idx="4183">
                  <c:v>11.613189089548269</c:v>
                </c:pt>
                <c:pt idx="4184">
                  <c:v>11.541787442700601</c:v>
                </c:pt>
                <c:pt idx="4185">
                  <c:v>11.523529594668055</c:v>
                </c:pt>
                <c:pt idx="4186">
                  <c:v>11.532876275618609</c:v>
                </c:pt>
                <c:pt idx="4187">
                  <c:v>11.491837173922258</c:v>
                </c:pt>
                <c:pt idx="4188">
                  <c:v>11.445379000353544</c:v>
                </c:pt>
                <c:pt idx="4189">
                  <c:v>11.457450252869105</c:v>
                </c:pt>
                <c:pt idx="4190">
                  <c:v>11.452989245632239</c:v>
                </c:pt>
                <c:pt idx="4191">
                  <c:v>11.604852575180265</c:v>
                </c:pt>
                <c:pt idx="4192">
                  <c:v>11.568983833017901</c:v>
                </c:pt>
                <c:pt idx="4193">
                  <c:v>11.560530450581414</c:v>
                </c:pt>
                <c:pt idx="4194">
                  <c:v>11.526123625407484</c:v>
                </c:pt>
                <c:pt idx="4195">
                  <c:v>11.535494011937555</c:v>
                </c:pt>
                <c:pt idx="4196">
                  <c:v>11.527023857061316</c:v>
                </c:pt>
                <c:pt idx="4197">
                  <c:v>11.495809055117221</c:v>
                </c:pt>
                <c:pt idx="4198">
                  <c:v>11.4882249661527</c:v>
                </c:pt>
                <c:pt idx="4199">
                  <c:v>11.487299326355229</c:v>
                </c:pt>
                <c:pt idx="4200">
                  <c:v>11.498973919220765</c:v>
                </c:pt>
                <c:pt idx="4201">
                  <c:v>11.406376049038082</c:v>
                </c:pt>
                <c:pt idx="4202">
                  <c:v>11.347258921660309</c:v>
                </c:pt>
                <c:pt idx="4203">
                  <c:v>11.346163826153974</c:v>
                </c:pt>
                <c:pt idx="4204">
                  <c:v>11.370951800911563</c:v>
                </c:pt>
                <c:pt idx="4205">
                  <c:v>11.330278616389927</c:v>
                </c:pt>
                <c:pt idx="4206">
                  <c:v>11.41444797670159</c:v>
                </c:pt>
                <c:pt idx="4207">
                  <c:v>11.431172656864955</c:v>
                </c:pt>
                <c:pt idx="4208">
                  <c:v>11.422690289192195</c:v>
                </c:pt>
                <c:pt idx="4209">
                  <c:v>11.377268825745031</c:v>
                </c:pt>
                <c:pt idx="4210">
                  <c:v>11.466670822170096</c:v>
                </c:pt>
                <c:pt idx="4211">
                  <c:v>11.385737101890081</c:v>
                </c:pt>
                <c:pt idx="4212">
                  <c:v>11.371349332559886</c:v>
                </c:pt>
                <c:pt idx="4213">
                  <c:v>11.374385674994816</c:v>
                </c:pt>
                <c:pt idx="4214">
                  <c:v>11.373648476657374</c:v>
                </c:pt>
                <c:pt idx="4215">
                  <c:v>11.37756560678225</c:v>
                </c:pt>
                <c:pt idx="4216">
                  <c:v>11.3741770852742</c:v>
                </c:pt>
                <c:pt idx="4217">
                  <c:v>11.368208442731618</c:v>
                </c:pt>
                <c:pt idx="4218">
                  <c:v>11.367687120436676</c:v>
                </c:pt>
                <c:pt idx="4219">
                  <c:v>11.434663559517819</c:v>
                </c:pt>
                <c:pt idx="4220">
                  <c:v>11.482967196897977</c:v>
                </c:pt>
                <c:pt idx="4221">
                  <c:v>11.446463467787243</c:v>
                </c:pt>
                <c:pt idx="4222">
                  <c:v>11.400366844605866</c:v>
                </c:pt>
                <c:pt idx="4223">
                  <c:v>11.401264236230158</c:v>
                </c:pt>
                <c:pt idx="4224">
                  <c:v>11.396285658399094</c:v>
                </c:pt>
                <c:pt idx="4225">
                  <c:v>11.395615373194881</c:v>
                </c:pt>
                <c:pt idx="4226">
                  <c:v>11.487586727788408</c:v>
                </c:pt>
                <c:pt idx="4227">
                  <c:v>11.475770225310393</c:v>
                </c:pt>
                <c:pt idx="4228">
                  <c:v>11.478845997356542</c:v>
                </c:pt>
                <c:pt idx="4229">
                  <c:v>11.384459491323382</c:v>
                </c:pt>
                <c:pt idx="4230">
                  <c:v>11.387475352906808</c:v>
                </c:pt>
                <c:pt idx="4231">
                  <c:v>11.339807673545939</c:v>
                </c:pt>
                <c:pt idx="4232">
                  <c:v>11.41808475674717</c:v>
                </c:pt>
                <c:pt idx="4233">
                  <c:v>11.421232302380492</c:v>
                </c:pt>
                <c:pt idx="4234">
                  <c:v>11.419175589962711</c:v>
                </c:pt>
                <c:pt idx="4235">
                  <c:v>11.176324813149128</c:v>
                </c:pt>
                <c:pt idx="4236">
                  <c:v>11.174117522356557</c:v>
                </c:pt>
                <c:pt idx="4237">
                  <c:v>11.173540789106097</c:v>
                </c:pt>
                <c:pt idx="4238">
                  <c:v>11.174815515840377</c:v>
                </c:pt>
                <c:pt idx="4239">
                  <c:v>11.203312575148752</c:v>
                </c:pt>
                <c:pt idx="4240">
                  <c:v>11.182000013139858</c:v>
                </c:pt>
                <c:pt idx="4241">
                  <c:v>11.185930180588873</c:v>
                </c:pt>
                <c:pt idx="4242">
                  <c:v>11.19816987078233</c:v>
                </c:pt>
                <c:pt idx="4243">
                  <c:v>11.262157300367139</c:v>
                </c:pt>
                <c:pt idx="4244">
                  <c:v>11.247001999514564</c:v>
                </c:pt>
                <c:pt idx="4245">
                  <c:v>11.213454764933944</c:v>
                </c:pt>
                <c:pt idx="4246">
                  <c:v>11.248641620968874</c:v>
                </c:pt>
                <c:pt idx="4247">
                  <c:v>11.239875287088703</c:v>
                </c:pt>
                <c:pt idx="4248">
                  <c:v>11.150236124797122</c:v>
                </c:pt>
                <c:pt idx="4249">
                  <c:v>11.263653555379918</c:v>
                </c:pt>
                <c:pt idx="4250">
                  <c:v>11.267909856257521</c:v>
                </c:pt>
                <c:pt idx="4251">
                  <c:v>11.269100961847233</c:v>
                </c:pt>
                <c:pt idx="4252">
                  <c:v>11.146094413212552</c:v>
                </c:pt>
                <c:pt idx="4253">
                  <c:v>11.033543181907945</c:v>
                </c:pt>
                <c:pt idx="4254">
                  <c:v>11.033655202471241</c:v>
                </c:pt>
                <c:pt idx="4255">
                  <c:v>11.066950263771311</c:v>
                </c:pt>
                <c:pt idx="4256">
                  <c:v>10.807452426797871</c:v>
                </c:pt>
                <c:pt idx="4257">
                  <c:v>10.770254512370075</c:v>
                </c:pt>
                <c:pt idx="4258">
                  <c:v>10.755342746826004</c:v>
                </c:pt>
                <c:pt idx="4259">
                  <c:v>10.741205861955583</c:v>
                </c:pt>
                <c:pt idx="4260">
                  <c:v>10.725970355232015</c:v>
                </c:pt>
                <c:pt idx="4261">
                  <c:v>10.728731378700797</c:v>
                </c:pt>
                <c:pt idx="4262">
                  <c:v>10.621131829807936</c:v>
                </c:pt>
                <c:pt idx="4263">
                  <c:v>10.765468166963595</c:v>
                </c:pt>
                <c:pt idx="4264">
                  <c:v>10.536014835961454</c:v>
                </c:pt>
                <c:pt idx="4265">
                  <c:v>10.553744556531377</c:v>
                </c:pt>
                <c:pt idx="4266">
                  <c:v>10.411297240967395</c:v>
                </c:pt>
                <c:pt idx="4267">
                  <c:v>10.415202944723864</c:v>
                </c:pt>
                <c:pt idx="4268">
                  <c:v>10.176980717482804</c:v>
                </c:pt>
                <c:pt idx="4269">
                  <c:v>10.191431642024728</c:v>
                </c:pt>
                <c:pt idx="4270">
                  <c:v>10.156287270669136</c:v>
                </c:pt>
                <c:pt idx="4271">
                  <c:v>10.169941985070666</c:v>
                </c:pt>
                <c:pt idx="4272">
                  <c:v>10.153300930333955</c:v>
                </c:pt>
                <c:pt idx="4273">
                  <c:v>10.016566545297653</c:v>
                </c:pt>
                <c:pt idx="4274">
                  <c:v>9.8917504881262737</c:v>
                </c:pt>
                <c:pt idx="4275">
                  <c:v>9.8659131449711328</c:v>
                </c:pt>
                <c:pt idx="4276">
                  <c:v>9.4854497350849538</c:v>
                </c:pt>
                <c:pt idx="4277">
                  <c:v>9.472403145370345</c:v>
                </c:pt>
                <c:pt idx="4278">
                  <c:v>9.3942763720221016</c:v>
                </c:pt>
                <c:pt idx="4279">
                  <c:v>9.3992419550862714</c:v>
                </c:pt>
                <c:pt idx="4280">
                  <c:v>9.3005003300188065</c:v>
                </c:pt>
                <c:pt idx="4281">
                  <c:v>9.2849650787601163</c:v>
                </c:pt>
                <c:pt idx="4282">
                  <c:v>9.3147949667687708</c:v>
                </c:pt>
                <c:pt idx="4283">
                  <c:v>9.3096888757169474</c:v>
                </c:pt>
                <c:pt idx="4284">
                  <c:v>9.2725161978902992</c:v>
                </c:pt>
                <c:pt idx="4285">
                  <c:v>9.2424145575464713</c:v>
                </c:pt>
                <c:pt idx="4286">
                  <c:v>8.7574484897029574</c:v>
                </c:pt>
                <c:pt idx="4287">
                  <c:v>8.7540420953656763</c:v>
                </c:pt>
                <c:pt idx="4288">
                  <c:v>8.6851138389031455</c:v>
                </c:pt>
                <c:pt idx="4289">
                  <c:v>8.6669679113036846</c:v>
                </c:pt>
                <c:pt idx="4290">
                  <c:v>8.665476925156721</c:v>
                </c:pt>
                <c:pt idx="4291">
                  <c:v>8.612479950589389</c:v>
                </c:pt>
                <c:pt idx="4292">
                  <c:v>8.6143454896437746</c:v>
                </c:pt>
                <c:pt idx="4293">
                  <c:v>8.6421250969286589</c:v>
                </c:pt>
                <c:pt idx="4294">
                  <c:v>8.5298841747753222</c:v>
                </c:pt>
                <c:pt idx="4295">
                  <c:v>8.3277876372479778</c:v>
                </c:pt>
                <c:pt idx="4296">
                  <c:v>8.2996859124389548</c:v>
                </c:pt>
                <c:pt idx="4297">
                  <c:v>8.3080709106388824</c:v>
                </c:pt>
                <c:pt idx="4298">
                  <c:v>8.3137252550346314</c:v>
                </c:pt>
                <c:pt idx="4299">
                  <c:v>7.9305436673816914</c:v>
                </c:pt>
                <c:pt idx="4300">
                  <c:v>7.8542466559628892</c:v>
                </c:pt>
                <c:pt idx="4301">
                  <c:v>7.8813306026747618</c:v>
                </c:pt>
                <c:pt idx="4302">
                  <c:v>7.6964793868085026</c:v>
                </c:pt>
                <c:pt idx="4303">
                  <c:v>7.6464348122154888</c:v>
                </c:pt>
                <c:pt idx="4304">
                  <c:v>7.6478282121405714</c:v>
                </c:pt>
                <c:pt idx="4305">
                  <c:v>7.6691298492387761</c:v>
                </c:pt>
                <c:pt idx="4306">
                  <c:v>7.5334791969443735</c:v>
                </c:pt>
                <c:pt idx="4307">
                  <c:v>7.5684750810135624</c:v>
                </c:pt>
                <c:pt idx="4308">
                  <c:v>7.5453057990575569</c:v>
                </c:pt>
                <c:pt idx="4309">
                  <c:v>7.5119565251254352</c:v>
                </c:pt>
                <c:pt idx="4310">
                  <c:v>7.5059205109214462</c:v>
                </c:pt>
                <c:pt idx="4311">
                  <c:v>7.5078433772439084</c:v>
                </c:pt>
                <c:pt idx="4312">
                  <c:v>7.4991413942788769</c:v>
                </c:pt>
                <c:pt idx="4313">
                  <c:v>7.5513019239019874</c:v>
                </c:pt>
                <c:pt idx="4314">
                  <c:v>7.5402223951637692</c:v>
                </c:pt>
                <c:pt idx="4315">
                  <c:v>7.5879472587138892</c:v>
                </c:pt>
                <c:pt idx="4316">
                  <c:v>7.6433570372899053</c:v>
                </c:pt>
                <c:pt idx="4317">
                  <c:v>7.6430028711164315</c:v>
                </c:pt>
                <c:pt idx="4318">
                  <c:v>7.3969641518349531</c:v>
                </c:pt>
                <c:pt idx="4319">
                  <c:v>7.3285267557481593</c:v>
                </c:pt>
                <c:pt idx="4320">
                  <c:v>7.3278073251935698</c:v>
                </c:pt>
                <c:pt idx="4321">
                  <c:v>7.3099568671864272</c:v>
                </c:pt>
                <c:pt idx="4322">
                  <c:v>7.3088899454250695</c:v>
                </c:pt>
                <c:pt idx="4323">
                  <c:v>7.3096756319473029</c:v>
                </c:pt>
                <c:pt idx="4324">
                  <c:v>8.8377289940806953</c:v>
                </c:pt>
                <c:pt idx="4325">
                  <c:v>8.866228754335129</c:v>
                </c:pt>
                <c:pt idx="4326">
                  <c:v>8.8732332120513426</c:v>
                </c:pt>
                <c:pt idx="4327">
                  <c:v>8.9912188368624868</c:v>
                </c:pt>
                <c:pt idx="4328">
                  <c:v>9.0863640843041651</c:v>
                </c:pt>
                <c:pt idx="4329">
                  <c:v>9.3431404779766503</c:v>
                </c:pt>
                <c:pt idx="4330">
                  <c:v>9.3481686740255281</c:v>
                </c:pt>
                <c:pt idx="4331">
                  <c:v>9.3698212042210827</c:v>
                </c:pt>
                <c:pt idx="4332">
                  <c:v>9.3671899253272102</c:v>
                </c:pt>
                <c:pt idx="4333">
                  <c:v>9.2684388677392793</c:v>
                </c:pt>
                <c:pt idx="4334">
                  <c:v>9.6923777271167832</c:v>
                </c:pt>
                <c:pt idx="4335">
                  <c:v>9.723596674558765</c:v>
                </c:pt>
                <c:pt idx="4336">
                  <c:v>9.7373112118499083</c:v>
                </c:pt>
                <c:pt idx="4337">
                  <c:v>9.6425472259312386</c:v>
                </c:pt>
                <c:pt idx="4338">
                  <c:v>9.748737934949359</c:v>
                </c:pt>
                <c:pt idx="4339">
                  <c:v>9.787807249272797</c:v>
                </c:pt>
                <c:pt idx="4340">
                  <c:v>10.071179270886393</c:v>
                </c:pt>
                <c:pt idx="4341">
                  <c:v>10.069979297632706</c:v>
                </c:pt>
                <c:pt idx="4342">
                  <c:v>10.063993633946593</c:v>
                </c:pt>
                <c:pt idx="4343">
                  <c:v>10.032398409205836</c:v>
                </c:pt>
                <c:pt idx="4344">
                  <c:v>10.041615412568007</c:v>
                </c:pt>
                <c:pt idx="4345">
                  <c:v>10.099304465249872</c:v>
                </c:pt>
                <c:pt idx="4346">
                  <c:v>10.036388490504859</c:v>
                </c:pt>
                <c:pt idx="4347">
                  <c:v>9.9814094784112228</c:v>
                </c:pt>
                <c:pt idx="4348">
                  <c:v>9.988140868313975</c:v>
                </c:pt>
                <c:pt idx="4349">
                  <c:v>10.070620733258824</c:v>
                </c:pt>
                <c:pt idx="4350">
                  <c:v>10.066735927214571</c:v>
                </c:pt>
                <c:pt idx="4351">
                  <c:v>10.064477033628416</c:v>
                </c:pt>
                <c:pt idx="4352">
                  <c:v>10.060450084829444</c:v>
                </c:pt>
                <c:pt idx="4353">
                  <c:v>9.92290554210458</c:v>
                </c:pt>
                <c:pt idx="4354">
                  <c:v>9.9617771245279627</c:v>
                </c:pt>
                <c:pt idx="4355">
                  <c:v>9.9930348981954609</c:v>
                </c:pt>
                <c:pt idx="4356">
                  <c:v>10.004577646120765</c:v>
                </c:pt>
                <c:pt idx="4357">
                  <c:v>10.112533575977473</c:v>
                </c:pt>
                <c:pt idx="4358">
                  <c:v>10.110549920650442</c:v>
                </c:pt>
                <c:pt idx="4359">
                  <c:v>10.021094327721952</c:v>
                </c:pt>
                <c:pt idx="4360">
                  <c:v>10.018353088587331</c:v>
                </c:pt>
                <c:pt idx="4361">
                  <c:v>10.096854268378035</c:v>
                </c:pt>
                <c:pt idx="4362">
                  <c:v>10.088777408924518</c:v>
                </c:pt>
                <c:pt idx="4363">
                  <c:v>10.087264241232621</c:v>
                </c:pt>
                <c:pt idx="4364">
                  <c:v>10.187335652529885</c:v>
                </c:pt>
                <c:pt idx="4365">
                  <c:v>10.186522558011681</c:v>
                </c:pt>
                <c:pt idx="4366">
                  <c:v>10.149393735592948</c:v>
                </c:pt>
                <c:pt idx="4367">
                  <c:v>10.210281097320665</c:v>
                </c:pt>
                <c:pt idx="4368">
                  <c:v>10.205074083274177</c:v>
                </c:pt>
                <c:pt idx="4369">
                  <c:v>10.221895409842343</c:v>
                </c:pt>
                <c:pt idx="4370">
                  <c:v>10.169301155579332</c:v>
                </c:pt>
                <c:pt idx="4371">
                  <c:v>10.173672401296031</c:v>
                </c:pt>
                <c:pt idx="4372">
                  <c:v>10.180139639310889</c:v>
                </c:pt>
                <c:pt idx="4373">
                  <c:v>10.127654086513832</c:v>
                </c:pt>
                <c:pt idx="4374">
                  <c:v>10.137798619930646</c:v>
                </c:pt>
                <c:pt idx="4375">
                  <c:v>10.326745572656588</c:v>
                </c:pt>
                <c:pt idx="4376">
                  <c:v>10.292442084514033</c:v>
                </c:pt>
                <c:pt idx="4377">
                  <c:v>10.290796571884954</c:v>
                </c:pt>
                <c:pt idx="4378">
                  <c:v>10.288234362197688</c:v>
                </c:pt>
                <c:pt idx="4379">
                  <c:v>10.332233699240458</c:v>
                </c:pt>
                <c:pt idx="4380">
                  <c:v>10.329681187845074</c:v>
                </c:pt>
                <c:pt idx="4381">
                  <c:v>10.365511236123218</c:v>
                </c:pt>
                <c:pt idx="4382">
                  <c:v>10.328863722028</c:v>
                </c:pt>
                <c:pt idx="4383">
                  <c:v>10.323657904459999</c:v>
                </c:pt>
                <c:pt idx="4384">
                  <c:v>10.320014119847164</c:v>
                </c:pt>
                <c:pt idx="4385">
                  <c:v>10.411060008582664</c:v>
                </c:pt>
                <c:pt idx="4386">
                  <c:v>10.439295848868774</c:v>
                </c:pt>
                <c:pt idx="4387">
                  <c:v>10.439051180372076</c:v>
                </c:pt>
                <c:pt idx="4388">
                  <c:v>10.494470526351023</c:v>
                </c:pt>
                <c:pt idx="4389">
                  <c:v>10.481694598532986</c:v>
                </c:pt>
                <c:pt idx="4390">
                  <c:v>10.315298063877156</c:v>
                </c:pt>
                <c:pt idx="4391">
                  <c:v>10.307107619957122</c:v>
                </c:pt>
                <c:pt idx="4392">
                  <c:v>10.253247291222349</c:v>
                </c:pt>
                <c:pt idx="4393">
                  <c:v>10.329915182787241</c:v>
                </c:pt>
                <c:pt idx="4394">
                  <c:v>10.623481045827605</c:v>
                </c:pt>
                <c:pt idx="4395">
                  <c:v>10.670231646374182</c:v>
                </c:pt>
                <c:pt idx="4396">
                  <c:v>10.656078974524224</c:v>
                </c:pt>
                <c:pt idx="4397">
                  <c:v>10.762571685824485</c:v>
                </c:pt>
                <c:pt idx="4398">
                  <c:v>10.957881216221113</c:v>
                </c:pt>
                <c:pt idx="4399">
                  <c:v>10.976014444402708</c:v>
                </c:pt>
                <c:pt idx="4400">
                  <c:v>11.009970576068225</c:v>
                </c:pt>
                <c:pt idx="4401">
                  <c:v>11.010313337915131</c:v>
                </c:pt>
                <c:pt idx="4402">
                  <c:v>11.011795709917777</c:v>
                </c:pt>
                <c:pt idx="4403">
                  <c:v>11.114052445813433</c:v>
                </c:pt>
                <c:pt idx="4404">
                  <c:v>11.147158499616708</c:v>
                </c:pt>
                <c:pt idx="4405">
                  <c:v>11.288564646756816</c:v>
                </c:pt>
                <c:pt idx="4406">
                  <c:v>11.293611107830214</c:v>
                </c:pt>
                <c:pt idx="4407">
                  <c:v>11.301172895279842</c:v>
                </c:pt>
                <c:pt idx="4408">
                  <c:v>11.360444099287498</c:v>
                </c:pt>
                <c:pt idx="4409">
                  <c:v>11.335462148470279</c:v>
                </c:pt>
                <c:pt idx="4410">
                  <c:v>11.320928360599144</c:v>
                </c:pt>
                <c:pt idx="4411">
                  <c:v>11.377827191161744</c:v>
                </c:pt>
                <c:pt idx="4412">
                  <c:v>11.387161113574946</c:v>
                </c:pt>
                <c:pt idx="4413">
                  <c:v>11.36921447949136</c:v>
                </c:pt>
                <c:pt idx="4414">
                  <c:v>11.377549344751056</c:v>
                </c:pt>
                <c:pt idx="4415">
                  <c:v>11.376967985379745</c:v>
                </c:pt>
                <c:pt idx="4416">
                  <c:v>11.52327889428717</c:v>
                </c:pt>
                <c:pt idx="4417">
                  <c:v>11.547325084205129</c:v>
                </c:pt>
                <c:pt idx="4418">
                  <c:v>11.852817531054173</c:v>
                </c:pt>
                <c:pt idx="4419">
                  <c:v>11.857755451235445</c:v>
                </c:pt>
                <c:pt idx="4420">
                  <c:v>11.827025069170032</c:v>
                </c:pt>
                <c:pt idx="4421">
                  <c:v>11.80711992378224</c:v>
                </c:pt>
                <c:pt idx="4422">
                  <c:v>11.810185918445464</c:v>
                </c:pt>
                <c:pt idx="4423">
                  <c:v>11.826397531422856</c:v>
                </c:pt>
                <c:pt idx="4424">
                  <c:v>11.946621661237895</c:v>
                </c:pt>
                <c:pt idx="4425">
                  <c:v>11.95941816059644</c:v>
                </c:pt>
                <c:pt idx="4426">
                  <c:v>12.267823274881692</c:v>
                </c:pt>
                <c:pt idx="4427">
                  <c:v>12.275322163545379</c:v>
                </c:pt>
                <c:pt idx="4428">
                  <c:v>12.666572064651099</c:v>
                </c:pt>
                <c:pt idx="4429">
                  <c:v>12.770312507196858</c:v>
                </c:pt>
                <c:pt idx="4430">
                  <c:v>12.850729592366955</c:v>
                </c:pt>
                <c:pt idx="4431">
                  <c:v>12.975727147720825</c:v>
                </c:pt>
                <c:pt idx="4432">
                  <c:v>12.990382336331113</c:v>
                </c:pt>
                <c:pt idx="4433">
                  <c:v>12.971620429583528</c:v>
                </c:pt>
                <c:pt idx="4434">
                  <c:v>13.500712993143967</c:v>
                </c:pt>
                <c:pt idx="4435">
                  <c:v>13.915690496546418</c:v>
                </c:pt>
                <c:pt idx="4436">
                  <c:v>13.94219336237567</c:v>
                </c:pt>
                <c:pt idx="4437">
                  <c:v>14.081749164407661</c:v>
                </c:pt>
                <c:pt idx="4438">
                  <c:v>14.712097768221922</c:v>
                </c:pt>
                <c:pt idx="4439">
                  <c:v>14.711245327028925</c:v>
                </c:pt>
                <c:pt idx="4440">
                  <c:v>14.676948609205652</c:v>
                </c:pt>
                <c:pt idx="4441">
                  <c:v>14.897648436753256</c:v>
                </c:pt>
                <c:pt idx="4442">
                  <c:v>14.990935984119632</c:v>
                </c:pt>
                <c:pt idx="4443">
                  <c:v>14.959113152371046</c:v>
                </c:pt>
                <c:pt idx="4444">
                  <c:v>15.348620174774716</c:v>
                </c:pt>
                <c:pt idx="4445">
                  <c:v>15.348170237602195</c:v>
                </c:pt>
                <c:pt idx="4446">
                  <c:v>15.343663548870259</c:v>
                </c:pt>
                <c:pt idx="4447">
                  <c:v>15.430848398401324</c:v>
                </c:pt>
                <c:pt idx="4448">
                  <c:v>15.431118488598736</c:v>
                </c:pt>
                <c:pt idx="4449">
                  <c:v>15.508212125553369</c:v>
                </c:pt>
                <c:pt idx="4450">
                  <c:v>15.554336718363492</c:v>
                </c:pt>
                <c:pt idx="4451">
                  <c:v>15.105805319636151</c:v>
                </c:pt>
                <c:pt idx="4452">
                  <c:v>15.3951197140071</c:v>
                </c:pt>
                <c:pt idx="4453">
                  <c:v>15.402164377082487</c:v>
                </c:pt>
                <c:pt idx="4454">
                  <c:v>15.397534367419421</c:v>
                </c:pt>
                <c:pt idx="4455">
                  <c:v>15.409984754736538</c:v>
                </c:pt>
                <c:pt idx="4456">
                  <c:v>15.343016644501059</c:v>
                </c:pt>
                <c:pt idx="4457">
                  <c:v>15.350807429074884</c:v>
                </c:pt>
                <c:pt idx="4458">
                  <c:v>15.507216516633967</c:v>
                </c:pt>
                <c:pt idx="4459">
                  <c:v>15.507969449739667</c:v>
                </c:pt>
                <c:pt idx="4460">
                  <c:v>15.621601715628477</c:v>
                </c:pt>
                <c:pt idx="4461">
                  <c:v>15.347038816418893</c:v>
                </c:pt>
                <c:pt idx="4462">
                  <c:v>15.363923069207141</c:v>
                </c:pt>
                <c:pt idx="4463">
                  <c:v>15.355112592980491</c:v>
                </c:pt>
                <c:pt idx="4464">
                  <c:v>15.362722316369586</c:v>
                </c:pt>
                <c:pt idx="4465">
                  <c:v>15.820805748720263</c:v>
                </c:pt>
                <c:pt idx="4466">
                  <c:v>15.818875930868304</c:v>
                </c:pt>
                <c:pt idx="4467">
                  <c:v>15.664961858227402</c:v>
                </c:pt>
                <c:pt idx="4468">
                  <c:v>15.678430219989284</c:v>
                </c:pt>
                <c:pt idx="4469">
                  <c:v>15.695440674561729</c:v>
                </c:pt>
                <c:pt idx="4470">
                  <c:v>15.694917134428129</c:v>
                </c:pt>
                <c:pt idx="4471">
                  <c:v>15.688928738460259</c:v>
                </c:pt>
                <c:pt idx="4472">
                  <c:v>15.657698136424546</c:v>
                </c:pt>
                <c:pt idx="4473">
                  <c:v>15.654643015633205</c:v>
                </c:pt>
                <c:pt idx="4474">
                  <c:v>15.765144919846504</c:v>
                </c:pt>
                <c:pt idx="4475">
                  <c:v>15.760905261218246</c:v>
                </c:pt>
                <c:pt idx="4476">
                  <c:v>15.719757247038855</c:v>
                </c:pt>
                <c:pt idx="4477">
                  <c:v>15.721806980350856</c:v>
                </c:pt>
                <c:pt idx="4478">
                  <c:v>15.773610708730457</c:v>
                </c:pt>
                <c:pt idx="4479">
                  <c:v>15.779995009267067</c:v>
                </c:pt>
                <c:pt idx="4480">
                  <c:v>15.816974473840226</c:v>
                </c:pt>
                <c:pt idx="4481">
                  <c:v>15.791215173188187</c:v>
                </c:pt>
                <c:pt idx="4482">
                  <c:v>15.783881975124292</c:v>
                </c:pt>
                <c:pt idx="4483">
                  <c:v>15.790477332265846</c:v>
                </c:pt>
                <c:pt idx="4484">
                  <c:v>15.76407715068874</c:v>
                </c:pt>
                <c:pt idx="4485">
                  <c:v>15.78883149091668</c:v>
                </c:pt>
                <c:pt idx="4486">
                  <c:v>15.790495419882591</c:v>
                </c:pt>
                <c:pt idx="4487">
                  <c:v>15.789936085314944</c:v>
                </c:pt>
                <c:pt idx="4488">
                  <c:v>16.159712762158716</c:v>
                </c:pt>
                <c:pt idx="4489">
                  <c:v>16.165335678893186</c:v>
                </c:pt>
                <c:pt idx="4490">
                  <c:v>16.21289363620528</c:v>
                </c:pt>
                <c:pt idx="4491">
                  <c:v>16.153467628854603</c:v>
                </c:pt>
                <c:pt idx="4492">
                  <c:v>16.153679895130491</c:v>
                </c:pt>
                <c:pt idx="4493">
                  <c:v>16.269789825893213</c:v>
                </c:pt>
                <c:pt idx="4494">
                  <c:v>16.24009799675062</c:v>
                </c:pt>
                <c:pt idx="4495">
                  <c:v>16.261743106487952</c:v>
                </c:pt>
                <c:pt idx="4496">
                  <c:v>16.323657303292837</c:v>
                </c:pt>
                <c:pt idx="4497">
                  <c:v>16.747728240456496</c:v>
                </c:pt>
                <c:pt idx="4498">
                  <c:v>16.745348716462232</c:v>
                </c:pt>
                <c:pt idx="4499">
                  <c:v>16.756206469954648</c:v>
                </c:pt>
                <c:pt idx="4500">
                  <c:v>16.841125231878387</c:v>
                </c:pt>
                <c:pt idx="4501">
                  <c:v>17.356782259778086</c:v>
                </c:pt>
                <c:pt idx="4502">
                  <c:v>17.242342421367688</c:v>
                </c:pt>
                <c:pt idx="4503">
                  <c:v>17.309173228504033</c:v>
                </c:pt>
                <c:pt idx="4504">
                  <c:v>17.365661092057362</c:v>
                </c:pt>
                <c:pt idx="4505">
                  <c:v>17.833818172376347</c:v>
                </c:pt>
                <c:pt idx="4506">
                  <c:v>17.820613079461385</c:v>
                </c:pt>
                <c:pt idx="4507">
                  <c:v>17.919523651585642</c:v>
                </c:pt>
                <c:pt idx="4508">
                  <c:v>17.910446861337945</c:v>
                </c:pt>
                <c:pt idx="4509">
                  <c:v>18.0822068491374</c:v>
                </c:pt>
                <c:pt idx="4510">
                  <c:v>18.093098561600836</c:v>
                </c:pt>
                <c:pt idx="4511">
                  <c:v>18.234762243347593</c:v>
                </c:pt>
                <c:pt idx="4512">
                  <c:v>18.336598230585103</c:v>
                </c:pt>
                <c:pt idx="4513">
                  <c:v>18.6208976763427</c:v>
                </c:pt>
                <c:pt idx="4514">
                  <c:v>18.73761508658691</c:v>
                </c:pt>
                <c:pt idx="4515">
                  <c:v>19.124598764543816</c:v>
                </c:pt>
                <c:pt idx="4516">
                  <c:v>19.124683812300955</c:v>
                </c:pt>
                <c:pt idx="4517">
                  <c:v>19.148814125773132</c:v>
                </c:pt>
                <c:pt idx="4518">
                  <c:v>19.165298471283084</c:v>
                </c:pt>
                <c:pt idx="4519">
                  <c:v>19.1727942235764</c:v>
                </c:pt>
                <c:pt idx="4520">
                  <c:v>19.250142765637612</c:v>
                </c:pt>
                <c:pt idx="4521">
                  <c:v>19.20238867873946</c:v>
                </c:pt>
                <c:pt idx="4522">
                  <c:v>19.137101481479828</c:v>
                </c:pt>
                <c:pt idx="4523">
                  <c:v>19.165961912656591</c:v>
                </c:pt>
                <c:pt idx="4524">
                  <c:v>19.44667111339318</c:v>
                </c:pt>
                <c:pt idx="4525">
                  <c:v>19.347959643354848</c:v>
                </c:pt>
                <c:pt idx="4526">
                  <c:v>19.336754193255562</c:v>
                </c:pt>
                <c:pt idx="4527">
                  <c:v>19.414096966682219</c:v>
                </c:pt>
                <c:pt idx="4528">
                  <c:v>19.531433814300257</c:v>
                </c:pt>
                <c:pt idx="4529">
                  <c:v>19.55003182146104</c:v>
                </c:pt>
                <c:pt idx="4530">
                  <c:v>19.45444574952899</c:v>
                </c:pt>
                <c:pt idx="4531">
                  <c:v>19.447184638389885</c:v>
                </c:pt>
                <c:pt idx="4532">
                  <c:v>19.501235705528252</c:v>
                </c:pt>
                <c:pt idx="4533">
                  <c:v>19.529216795128253</c:v>
                </c:pt>
                <c:pt idx="4534">
                  <c:v>19.524143916790816</c:v>
                </c:pt>
                <c:pt idx="4535">
                  <c:v>19.589078504153296</c:v>
                </c:pt>
                <c:pt idx="4536">
                  <c:v>19.590146007480939</c:v>
                </c:pt>
                <c:pt idx="4537">
                  <c:v>19.613095031020219</c:v>
                </c:pt>
                <c:pt idx="4538">
                  <c:v>19.663351252924173</c:v>
                </c:pt>
                <c:pt idx="4539">
                  <c:v>19.656828892705335</c:v>
                </c:pt>
                <c:pt idx="4540">
                  <c:v>19.96986494458011</c:v>
                </c:pt>
                <c:pt idx="4541">
                  <c:v>19.969601007335861</c:v>
                </c:pt>
                <c:pt idx="4542">
                  <c:v>20.14092211683214</c:v>
                </c:pt>
                <c:pt idx="4543">
                  <c:v>20.130450477764402</c:v>
                </c:pt>
                <c:pt idx="4544">
                  <c:v>20.145469564677693</c:v>
                </c:pt>
                <c:pt idx="4545">
                  <c:v>20.061116031746735</c:v>
                </c:pt>
                <c:pt idx="4546">
                  <c:v>20.114746657983215</c:v>
                </c:pt>
                <c:pt idx="4547">
                  <c:v>20.42843859266177</c:v>
                </c:pt>
                <c:pt idx="4548">
                  <c:v>20.443993519140459</c:v>
                </c:pt>
                <c:pt idx="4549">
                  <c:v>20.865599971657396</c:v>
                </c:pt>
                <c:pt idx="4550">
                  <c:v>20.873722390236356</c:v>
                </c:pt>
                <c:pt idx="4551">
                  <c:v>20.860762420593499</c:v>
                </c:pt>
                <c:pt idx="4552">
                  <c:v>21.065020234811463</c:v>
                </c:pt>
                <c:pt idx="4553">
                  <c:v>20.921612605222261</c:v>
                </c:pt>
                <c:pt idx="4554">
                  <c:v>21.0337469257062</c:v>
                </c:pt>
                <c:pt idx="4555">
                  <c:v>20.911657007064573</c:v>
                </c:pt>
                <c:pt idx="4556">
                  <c:v>20.804723287469663</c:v>
                </c:pt>
                <c:pt idx="4557">
                  <c:v>20.765468697263429</c:v>
                </c:pt>
                <c:pt idx="4558">
                  <c:v>20.820837778453203</c:v>
                </c:pt>
                <c:pt idx="4559">
                  <c:v>20.867010929048924</c:v>
                </c:pt>
                <c:pt idx="4560">
                  <c:v>20.911084806926723</c:v>
                </c:pt>
                <c:pt idx="4561">
                  <c:v>21.069576581912621</c:v>
                </c:pt>
                <c:pt idx="4562">
                  <c:v>20.824702572580819</c:v>
                </c:pt>
                <c:pt idx="4563">
                  <c:v>20.836265388864046</c:v>
                </c:pt>
                <c:pt idx="4564">
                  <c:v>20.750556390922995</c:v>
                </c:pt>
                <c:pt idx="4565">
                  <c:v>20.324582966730524</c:v>
                </c:pt>
                <c:pt idx="4566">
                  <c:v>20.350385070862021</c:v>
                </c:pt>
                <c:pt idx="4567">
                  <c:v>20.440139599610216</c:v>
                </c:pt>
                <c:pt idx="4568">
                  <c:v>20.364773468737106</c:v>
                </c:pt>
                <c:pt idx="4569">
                  <c:v>20.268192095349949</c:v>
                </c:pt>
                <c:pt idx="4570">
                  <c:v>20.263378916049788</c:v>
                </c:pt>
                <c:pt idx="4571">
                  <c:v>20.004078929104072</c:v>
                </c:pt>
                <c:pt idx="4572">
                  <c:v>20.088041650807597</c:v>
                </c:pt>
                <c:pt idx="4573">
                  <c:v>20.118225136239978</c:v>
                </c:pt>
                <c:pt idx="4574">
                  <c:v>20.144448255218567</c:v>
                </c:pt>
                <c:pt idx="4575">
                  <c:v>20.167548085944343</c:v>
                </c:pt>
                <c:pt idx="4576">
                  <c:v>20.102384402173612</c:v>
                </c:pt>
                <c:pt idx="4577">
                  <c:v>20.106253051757168</c:v>
                </c:pt>
                <c:pt idx="4578">
                  <c:v>20.200917962218131</c:v>
                </c:pt>
                <c:pt idx="4579">
                  <c:v>19.9659950712925</c:v>
                </c:pt>
                <c:pt idx="4580">
                  <c:v>19.963165578216472</c:v>
                </c:pt>
                <c:pt idx="4581">
                  <c:v>19.914263822208472</c:v>
                </c:pt>
                <c:pt idx="4582">
                  <c:v>20.108443060486639</c:v>
                </c:pt>
                <c:pt idx="4583">
                  <c:v>20.077225355469018</c:v>
                </c:pt>
                <c:pt idx="4584">
                  <c:v>20.189354747345252</c:v>
                </c:pt>
                <c:pt idx="4585">
                  <c:v>20.699229409379598</c:v>
                </c:pt>
                <c:pt idx="4586">
                  <c:v>20.738009697452345</c:v>
                </c:pt>
                <c:pt idx="4587">
                  <c:v>20.661775186532541</c:v>
                </c:pt>
                <c:pt idx="4588">
                  <c:v>20.874998755927585</c:v>
                </c:pt>
                <c:pt idx="4589">
                  <c:v>20.880136573534795</c:v>
                </c:pt>
                <c:pt idx="4590">
                  <c:v>21.693733059187341</c:v>
                </c:pt>
                <c:pt idx="4591">
                  <c:v>21.959666520653183</c:v>
                </c:pt>
                <c:pt idx="4592">
                  <c:v>21.836370610555498</c:v>
                </c:pt>
                <c:pt idx="4593">
                  <c:v>21.925555283071581</c:v>
                </c:pt>
                <c:pt idx="4594">
                  <c:v>21.907135263934318</c:v>
                </c:pt>
                <c:pt idx="4595">
                  <c:v>21.93295355254503</c:v>
                </c:pt>
                <c:pt idx="4596">
                  <c:v>21.981002817780844</c:v>
                </c:pt>
                <c:pt idx="4597">
                  <c:v>22.010028786483588</c:v>
                </c:pt>
                <c:pt idx="4598">
                  <c:v>22.011414458157404</c:v>
                </c:pt>
                <c:pt idx="4599">
                  <c:v>22.564800649200876</c:v>
                </c:pt>
                <c:pt idx="4600">
                  <c:v>22.562388666843269</c:v>
                </c:pt>
                <c:pt idx="4601">
                  <c:v>22.485455395793146</c:v>
                </c:pt>
                <c:pt idx="4602">
                  <c:v>22.485706715366945</c:v>
                </c:pt>
                <c:pt idx="4603">
                  <c:v>22.477499344646183</c:v>
                </c:pt>
                <c:pt idx="4604">
                  <c:v>22.48718797471982</c:v>
                </c:pt>
                <c:pt idx="4605">
                  <c:v>22.476239257046867</c:v>
                </c:pt>
                <c:pt idx="4606">
                  <c:v>22.480503738059788</c:v>
                </c:pt>
                <c:pt idx="4607">
                  <c:v>22.64012621539279</c:v>
                </c:pt>
                <c:pt idx="4608">
                  <c:v>22.643918057323756</c:v>
                </c:pt>
                <c:pt idx="4609">
                  <c:v>22.641396612967021</c:v>
                </c:pt>
                <c:pt idx="4610">
                  <c:v>22.853661040326358</c:v>
                </c:pt>
                <c:pt idx="4611">
                  <c:v>22.822690916269291</c:v>
                </c:pt>
                <c:pt idx="4612">
                  <c:v>22.945380701248304</c:v>
                </c:pt>
                <c:pt idx="4613">
                  <c:v>22.945083282013783</c:v>
                </c:pt>
                <c:pt idx="4614">
                  <c:v>22.979073018234768</c:v>
                </c:pt>
                <c:pt idx="4615">
                  <c:v>22.686686892428455</c:v>
                </c:pt>
                <c:pt idx="4616">
                  <c:v>22.698572089100313</c:v>
                </c:pt>
                <c:pt idx="4617">
                  <c:v>22.683128918671265</c:v>
                </c:pt>
                <c:pt idx="4618">
                  <c:v>22.680974199206741</c:v>
                </c:pt>
                <c:pt idx="4619">
                  <c:v>22.687270453907544</c:v>
                </c:pt>
                <c:pt idx="4620">
                  <c:v>22.610737657591553</c:v>
                </c:pt>
                <c:pt idx="4621">
                  <c:v>22.732562086280662</c:v>
                </c:pt>
                <c:pt idx="4622">
                  <c:v>22.718596847363699</c:v>
                </c:pt>
                <c:pt idx="4623">
                  <c:v>22.664861922607791</c:v>
                </c:pt>
                <c:pt idx="4624">
                  <c:v>22.371054574246905</c:v>
                </c:pt>
                <c:pt idx="4625">
                  <c:v>22.520224503280563</c:v>
                </c:pt>
                <c:pt idx="4626">
                  <c:v>22.515205936863964</c:v>
                </c:pt>
                <c:pt idx="4627">
                  <c:v>22.471503330886542</c:v>
                </c:pt>
                <c:pt idx="4628">
                  <c:v>22.125511195267812</c:v>
                </c:pt>
                <c:pt idx="4629">
                  <c:v>22.125427739265419</c:v>
                </c:pt>
                <c:pt idx="4630">
                  <c:v>22.038549621881586</c:v>
                </c:pt>
                <c:pt idx="4631">
                  <c:v>22.043143617984818</c:v>
                </c:pt>
                <c:pt idx="4632">
                  <c:v>21.666067129782927</c:v>
                </c:pt>
                <c:pt idx="4633">
                  <c:v>21.643106646699476</c:v>
                </c:pt>
                <c:pt idx="4634">
                  <c:v>21.601272359128583</c:v>
                </c:pt>
                <c:pt idx="4635">
                  <c:v>21.710076862827798</c:v>
                </c:pt>
                <c:pt idx="4636">
                  <c:v>21.569301919669847</c:v>
                </c:pt>
                <c:pt idx="4637">
                  <c:v>21.642167186688958</c:v>
                </c:pt>
                <c:pt idx="4638">
                  <c:v>21.543966230018636</c:v>
                </c:pt>
                <c:pt idx="4639">
                  <c:v>21.420167504894298</c:v>
                </c:pt>
                <c:pt idx="4640">
                  <c:v>21.172889999354002</c:v>
                </c:pt>
                <c:pt idx="4641">
                  <c:v>21.069588071765956</c:v>
                </c:pt>
                <c:pt idx="4642">
                  <c:v>20.742344022846112</c:v>
                </c:pt>
                <c:pt idx="4643">
                  <c:v>20.758535734962905</c:v>
                </c:pt>
                <c:pt idx="4644">
                  <c:v>20.729593134922109</c:v>
                </c:pt>
                <c:pt idx="4645">
                  <c:v>20.892622033347283</c:v>
                </c:pt>
                <c:pt idx="4646">
                  <c:v>21.340200404111435</c:v>
                </c:pt>
                <c:pt idx="4647">
                  <c:v>21.233304498434606</c:v>
                </c:pt>
                <c:pt idx="4648">
                  <c:v>21.130551463932267</c:v>
                </c:pt>
                <c:pt idx="4649">
                  <c:v>21.266542667631004</c:v>
                </c:pt>
                <c:pt idx="4650">
                  <c:v>21.245166712775003</c:v>
                </c:pt>
                <c:pt idx="4651">
                  <c:v>21.039977483333548</c:v>
                </c:pt>
                <c:pt idx="4652">
                  <c:v>21.022612542841664</c:v>
                </c:pt>
                <c:pt idx="4653">
                  <c:v>21.043932375076146</c:v>
                </c:pt>
                <c:pt idx="4654">
                  <c:v>20.997918976431727</c:v>
                </c:pt>
                <c:pt idx="4655">
                  <c:v>20.894853905250251</c:v>
                </c:pt>
                <c:pt idx="4656">
                  <c:v>21.043814849256517</c:v>
                </c:pt>
                <c:pt idx="4657">
                  <c:v>21.042931489440285</c:v>
                </c:pt>
                <c:pt idx="4658">
                  <c:v>21.035320994192116</c:v>
                </c:pt>
                <c:pt idx="4659">
                  <c:v>20.920764726637909</c:v>
                </c:pt>
                <c:pt idx="4660">
                  <c:v>21.312338571977691</c:v>
                </c:pt>
                <c:pt idx="4661">
                  <c:v>21.318563858302515</c:v>
                </c:pt>
                <c:pt idx="4662">
                  <c:v>21.221648459538304</c:v>
                </c:pt>
                <c:pt idx="4663">
                  <c:v>21.227513829490693</c:v>
                </c:pt>
                <c:pt idx="4664">
                  <c:v>21.36433844216609</c:v>
                </c:pt>
                <c:pt idx="4665">
                  <c:v>21.265282966903793</c:v>
                </c:pt>
                <c:pt idx="4666">
                  <c:v>21.298733450405212</c:v>
                </c:pt>
                <c:pt idx="4667">
                  <c:v>21.14209838427357</c:v>
                </c:pt>
                <c:pt idx="4668">
                  <c:v>21.387814404654513</c:v>
                </c:pt>
                <c:pt idx="4669">
                  <c:v>21.249092884450054</c:v>
                </c:pt>
                <c:pt idx="4670">
                  <c:v>21.221316492190809</c:v>
                </c:pt>
                <c:pt idx="4671">
                  <c:v>21.230572719172216</c:v>
                </c:pt>
                <c:pt idx="4672">
                  <c:v>21.198755386071326</c:v>
                </c:pt>
                <c:pt idx="4673">
                  <c:v>21.432315380728593</c:v>
                </c:pt>
                <c:pt idx="4674">
                  <c:v>21.199408822190918</c:v>
                </c:pt>
                <c:pt idx="4675">
                  <c:v>21.184442790349774</c:v>
                </c:pt>
                <c:pt idx="4676">
                  <c:v>20.767384118036858</c:v>
                </c:pt>
                <c:pt idx="4677">
                  <c:v>20.836321895046925</c:v>
                </c:pt>
                <c:pt idx="4678">
                  <c:v>20.78431338261511</c:v>
                </c:pt>
                <c:pt idx="4679">
                  <c:v>20.831247417230085</c:v>
                </c:pt>
                <c:pt idx="4680">
                  <c:v>20.791230710326658</c:v>
                </c:pt>
                <c:pt idx="4681">
                  <c:v>20.837725998896126</c:v>
                </c:pt>
                <c:pt idx="4682">
                  <c:v>20.948438335963186</c:v>
                </c:pt>
                <c:pt idx="4683">
                  <c:v>21.06108313907243</c:v>
                </c:pt>
                <c:pt idx="4684">
                  <c:v>21.133533996322964</c:v>
                </c:pt>
                <c:pt idx="4685">
                  <c:v>21.016649764509094</c:v>
                </c:pt>
                <c:pt idx="4686">
                  <c:v>20.984703019899303</c:v>
                </c:pt>
                <c:pt idx="4687">
                  <c:v>21.312751997388485</c:v>
                </c:pt>
                <c:pt idx="4688">
                  <c:v>20.81408697873535</c:v>
                </c:pt>
                <c:pt idx="4689">
                  <c:v>20.943393946406164</c:v>
                </c:pt>
                <c:pt idx="4690">
                  <c:v>21.17973664986593</c:v>
                </c:pt>
                <c:pt idx="4691">
                  <c:v>21.19401044055947</c:v>
                </c:pt>
                <c:pt idx="4692">
                  <c:v>21.247238855202141</c:v>
                </c:pt>
                <c:pt idx="4693">
                  <c:v>21.22649224484935</c:v>
                </c:pt>
                <c:pt idx="4694">
                  <c:v>21.154355030578138</c:v>
                </c:pt>
                <c:pt idx="4695">
                  <c:v>21.075409968028161</c:v>
                </c:pt>
                <c:pt idx="4696">
                  <c:v>21.185035565309324</c:v>
                </c:pt>
                <c:pt idx="4697">
                  <c:v>21.226118935216771</c:v>
                </c:pt>
                <c:pt idx="4698">
                  <c:v>21.211534565359024</c:v>
                </c:pt>
                <c:pt idx="4699">
                  <c:v>21.134951507963816</c:v>
                </c:pt>
                <c:pt idx="4700">
                  <c:v>21.165980626015081</c:v>
                </c:pt>
                <c:pt idx="4701">
                  <c:v>21.262836956030519</c:v>
                </c:pt>
                <c:pt idx="4702">
                  <c:v>21.246782585846109</c:v>
                </c:pt>
                <c:pt idx="4703">
                  <c:v>21.276233416553222</c:v>
                </c:pt>
                <c:pt idx="4704">
                  <c:v>21.34046333243181</c:v>
                </c:pt>
                <c:pt idx="4705">
                  <c:v>21.073808168046746</c:v>
                </c:pt>
                <c:pt idx="4706">
                  <c:v>21.081682827747208</c:v>
                </c:pt>
                <c:pt idx="4707">
                  <c:v>21.077978821487772</c:v>
                </c:pt>
                <c:pt idx="4708">
                  <c:v>21.500307818266641</c:v>
                </c:pt>
                <c:pt idx="4709">
                  <c:v>21.27690321185327</c:v>
                </c:pt>
                <c:pt idx="4710">
                  <c:v>21.437134662631465</c:v>
                </c:pt>
                <c:pt idx="4711">
                  <c:v>21.883758292289421</c:v>
                </c:pt>
                <c:pt idx="4712">
                  <c:v>21.283008261613652</c:v>
                </c:pt>
                <c:pt idx="4713">
                  <c:v>21.333121456209067</c:v>
                </c:pt>
                <c:pt idx="4714">
                  <c:v>21.322925921156894</c:v>
                </c:pt>
                <c:pt idx="4715">
                  <c:v>22.19502188276125</c:v>
                </c:pt>
                <c:pt idx="4716">
                  <c:v>22.294665639685117</c:v>
                </c:pt>
                <c:pt idx="4717">
                  <c:v>22.566162533544336</c:v>
                </c:pt>
                <c:pt idx="4718">
                  <c:v>23.091978497982861</c:v>
                </c:pt>
                <c:pt idx="4719">
                  <c:v>23.521766121346459</c:v>
                </c:pt>
                <c:pt idx="4720">
                  <c:v>24.065543796326221</c:v>
                </c:pt>
                <c:pt idx="4721">
                  <c:v>24.166686088451577</c:v>
                </c:pt>
                <c:pt idx="4722">
                  <c:v>24.136092295147112</c:v>
                </c:pt>
                <c:pt idx="4723">
                  <c:v>24.238221139321801</c:v>
                </c:pt>
                <c:pt idx="4724">
                  <c:v>24.216545388234497</c:v>
                </c:pt>
                <c:pt idx="4725">
                  <c:v>27.503509081661786</c:v>
                </c:pt>
                <c:pt idx="4726">
                  <c:v>28.059892587749314</c:v>
                </c:pt>
                <c:pt idx="4727">
                  <c:v>28.06597239681896</c:v>
                </c:pt>
                <c:pt idx="4728">
                  <c:v>28.66397027082218</c:v>
                </c:pt>
                <c:pt idx="4729">
                  <c:v>28.728442968473683</c:v>
                </c:pt>
                <c:pt idx="4730">
                  <c:v>29.261806235798886</c:v>
                </c:pt>
                <c:pt idx="4731">
                  <c:v>30.428243628589041</c:v>
                </c:pt>
                <c:pt idx="4732">
                  <c:v>30.449314780655001</c:v>
                </c:pt>
                <c:pt idx="4733">
                  <c:v>32.446630573617682</c:v>
                </c:pt>
                <c:pt idx="4734">
                  <c:v>32.358700840226319</c:v>
                </c:pt>
                <c:pt idx="4735">
                  <c:v>35.887609005298103</c:v>
                </c:pt>
                <c:pt idx="4736">
                  <c:v>35.889683474096131</c:v>
                </c:pt>
                <c:pt idx="4737">
                  <c:v>38.183899744219502</c:v>
                </c:pt>
                <c:pt idx="4738">
                  <c:v>38.636745567667028</c:v>
                </c:pt>
                <c:pt idx="4739">
                  <c:v>38.562798346035521</c:v>
                </c:pt>
                <c:pt idx="4740">
                  <c:v>39.123023400947524</c:v>
                </c:pt>
                <c:pt idx="4741">
                  <c:v>39.353391292237781</c:v>
                </c:pt>
                <c:pt idx="4742">
                  <c:v>40.349659546719089</c:v>
                </c:pt>
                <c:pt idx="4743">
                  <c:v>40.378607715024536</c:v>
                </c:pt>
                <c:pt idx="4744">
                  <c:v>40.673788095760322</c:v>
                </c:pt>
                <c:pt idx="4745">
                  <c:v>40.929897342329625</c:v>
                </c:pt>
                <c:pt idx="4746">
                  <c:v>43.424973741103138</c:v>
                </c:pt>
                <c:pt idx="4747">
                  <c:v>43.450228160067262</c:v>
                </c:pt>
                <c:pt idx="4748">
                  <c:v>43.53337761645944</c:v>
                </c:pt>
                <c:pt idx="4749">
                  <c:v>43.584563009019568</c:v>
                </c:pt>
                <c:pt idx="4750">
                  <c:v>43.581284074571222</c:v>
                </c:pt>
                <c:pt idx="4751">
                  <c:v>43.935302798514272</c:v>
                </c:pt>
                <c:pt idx="4752">
                  <c:v>44.524165919301431</c:v>
                </c:pt>
                <c:pt idx="4753">
                  <c:v>45.116883249660205</c:v>
                </c:pt>
                <c:pt idx="4754">
                  <c:v>45.28649089200055</c:v>
                </c:pt>
                <c:pt idx="4755">
                  <c:v>45.295805047322439</c:v>
                </c:pt>
                <c:pt idx="4756">
                  <c:v>45.40573168833221</c:v>
                </c:pt>
                <c:pt idx="4757">
                  <c:v>46.025831893226709</c:v>
                </c:pt>
                <c:pt idx="4758">
                  <c:v>46.968890280728871</c:v>
                </c:pt>
                <c:pt idx="4759">
                  <c:v>47.354749068239173</c:v>
                </c:pt>
                <c:pt idx="4760">
                  <c:v>47.499323358370717</c:v>
                </c:pt>
                <c:pt idx="4761">
                  <c:v>47.501235228975318</c:v>
                </c:pt>
                <c:pt idx="4762">
                  <c:v>48.281136724203158</c:v>
                </c:pt>
                <c:pt idx="4763">
                  <c:v>49.273376112800342</c:v>
                </c:pt>
                <c:pt idx="4764">
                  <c:v>49.99833212160982</c:v>
                </c:pt>
                <c:pt idx="4765">
                  <c:v>50.772726753388675</c:v>
                </c:pt>
                <c:pt idx="4766">
                  <c:v>50.778063333658849</c:v>
                </c:pt>
                <c:pt idx="4767">
                  <c:v>51.010249739658761</c:v>
                </c:pt>
                <c:pt idx="4768">
                  <c:v>51.02792137769444</c:v>
                </c:pt>
                <c:pt idx="4769">
                  <c:v>52.699909243693469</c:v>
                </c:pt>
                <c:pt idx="4770">
                  <c:v>52.984908950946163</c:v>
                </c:pt>
                <c:pt idx="4771">
                  <c:v>53.108030328282666</c:v>
                </c:pt>
                <c:pt idx="4772">
                  <c:v>53.204735915091753</c:v>
                </c:pt>
                <c:pt idx="4773">
                  <c:v>53.26144183576799</c:v>
                </c:pt>
                <c:pt idx="4774">
                  <c:v>53.52811563014982</c:v>
                </c:pt>
                <c:pt idx="4775">
                  <c:v>53.629501417954707</c:v>
                </c:pt>
                <c:pt idx="4776">
                  <c:v>53.601318572996362</c:v>
                </c:pt>
                <c:pt idx="4777">
                  <c:v>53.755940257383351</c:v>
                </c:pt>
                <c:pt idx="4778">
                  <c:v>53.723439176321733</c:v>
                </c:pt>
                <c:pt idx="4779">
                  <c:v>53.753887994146865</c:v>
                </c:pt>
                <c:pt idx="4780">
                  <c:v>54.211815057082937</c:v>
                </c:pt>
                <c:pt idx="4781">
                  <c:v>54.211383482400812</c:v>
                </c:pt>
                <c:pt idx="4782">
                  <c:v>54.293452627187698</c:v>
                </c:pt>
                <c:pt idx="4783">
                  <c:v>54.230227470342875</c:v>
                </c:pt>
                <c:pt idx="4784">
                  <c:v>54.293354693746799</c:v>
                </c:pt>
                <c:pt idx="4785">
                  <c:v>54.309514944798977</c:v>
                </c:pt>
                <c:pt idx="4786">
                  <c:v>54.309382068765125</c:v>
                </c:pt>
                <c:pt idx="4787">
                  <c:v>54.150209373684092</c:v>
                </c:pt>
                <c:pt idx="4788">
                  <c:v>54.150428987578223</c:v>
                </c:pt>
                <c:pt idx="4789">
                  <c:v>54.257831010574101</c:v>
                </c:pt>
                <c:pt idx="4790">
                  <c:v>54.291680927105823</c:v>
                </c:pt>
                <c:pt idx="4791">
                  <c:v>54.408214506483176</c:v>
                </c:pt>
                <c:pt idx="4792">
                  <c:v>54.412034041021151</c:v>
                </c:pt>
                <c:pt idx="4793">
                  <c:v>54.41013785545158</c:v>
                </c:pt>
                <c:pt idx="4794">
                  <c:v>54.52838048100844</c:v>
                </c:pt>
                <c:pt idx="4795">
                  <c:v>54.432683182499531</c:v>
                </c:pt>
                <c:pt idx="4796">
                  <c:v>54.509200507388655</c:v>
                </c:pt>
                <c:pt idx="4797">
                  <c:v>54.582179507409165</c:v>
                </c:pt>
                <c:pt idx="4798">
                  <c:v>54.567617644635355</c:v>
                </c:pt>
                <c:pt idx="4799">
                  <c:v>54.758268032123325</c:v>
                </c:pt>
                <c:pt idx="4800">
                  <c:v>54.646127443394143</c:v>
                </c:pt>
                <c:pt idx="4801">
                  <c:v>54.63035502103957</c:v>
                </c:pt>
                <c:pt idx="4802">
                  <c:v>55.16876969500332</c:v>
                </c:pt>
                <c:pt idx="4803">
                  <c:v>55.497545640023382</c:v>
                </c:pt>
                <c:pt idx="4804">
                  <c:v>55.507280969858883</c:v>
                </c:pt>
                <c:pt idx="4805">
                  <c:v>55.509507989677061</c:v>
                </c:pt>
                <c:pt idx="4806">
                  <c:v>55.415978133692924</c:v>
                </c:pt>
                <c:pt idx="4807">
                  <c:v>55.434232912655915</c:v>
                </c:pt>
                <c:pt idx="4808">
                  <c:v>55.567560199769218</c:v>
                </c:pt>
                <c:pt idx="4809">
                  <c:v>55.676105667082822</c:v>
                </c:pt>
                <c:pt idx="4810">
                  <c:v>55.722615803418904</c:v>
                </c:pt>
                <c:pt idx="4811">
                  <c:v>55.691118646439989</c:v>
                </c:pt>
                <c:pt idx="4812">
                  <c:v>55.729954549524571</c:v>
                </c:pt>
                <c:pt idx="4813">
                  <c:v>55.725522577039797</c:v>
                </c:pt>
                <c:pt idx="4814">
                  <c:v>55.628482518165775</c:v>
                </c:pt>
                <c:pt idx="4815">
                  <c:v>55.753443995021669</c:v>
                </c:pt>
                <c:pt idx="4816">
                  <c:v>55.694840752841223</c:v>
                </c:pt>
                <c:pt idx="4817">
                  <c:v>56.050519212504703</c:v>
                </c:pt>
                <c:pt idx="4818">
                  <c:v>56.053190114842764</c:v>
                </c:pt>
                <c:pt idx="4819">
                  <c:v>56.027398681368645</c:v>
                </c:pt>
                <c:pt idx="4820">
                  <c:v>56.043959753701323</c:v>
                </c:pt>
                <c:pt idx="4821">
                  <c:v>56.426712713743754</c:v>
                </c:pt>
                <c:pt idx="4822">
                  <c:v>56.423929575105205</c:v>
                </c:pt>
                <c:pt idx="4823">
                  <c:v>56.408786151722353</c:v>
                </c:pt>
                <c:pt idx="4824">
                  <c:v>56.416647760781757</c:v>
                </c:pt>
                <c:pt idx="4825">
                  <c:v>56.631382146360878</c:v>
                </c:pt>
                <c:pt idx="4826">
                  <c:v>56.903706661459466</c:v>
                </c:pt>
                <c:pt idx="4827">
                  <c:v>56.901558222235892</c:v>
                </c:pt>
                <c:pt idx="4828">
                  <c:v>56.876875894141435</c:v>
                </c:pt>
                <c:pt idx="4829">
                  <c:v>56.974775537613368</c:v>
                </c:pt>
                <c:pt idx="4830">
                  <c:v>57.363933795593333</c:v>
                </c:pt>
                <c:pt idx="4831">
                  <c:v>57.333177064990934</c:v>
                </c:pt>
                <c:pt idx="4832">
                  <c:v>57.396204906601035</c:v>
                </c:pt>
                <c:pt idx="4833">
                  <c:v>57.722756017239426</c:v>
                </c:pt>
                <c:pt idx="4834">
                  <c:v>57.722291092564738</c:v>
                </c:pt>
                <c:pt idx="4835">
                  <c:v>57.579254603347671</c:v>
                </c:pt>
                <c:pt idx="4836">
                  <c:v>58.236260650878457</c:v>
                </c:pt>
                <c:pt idx="4837">
                  <c:v>58.166188123516392</c:v>
                </c:pt>
                <c:pt idx="4838">
                  <c:v>58.232981237112455</c:v>
                </c:pt>
                <c:pt idx="4839">
                  <c:v>58.236747795985934</c:v>
                </c:pt>
                <c:pt idx="4840">
                  <c:v>58.206466455469041</c:v>
                </c:pt>
                <c:pt idx="4841">
                  <c:v>58.378043019830429</c:v>
                </c:pt>
                <c:pt idx="4842">
                  <c:v>58.049495979701845</c:v>
                </c:pt>
                <c:pt idx="4843">
                  <c:v>58.026818866228282</c:v>
                </c:pt>
                <c:pt idx="4844">
                  <c:v>57.691409399927394</c:v>
                </c:pt>
                <c:pt idx="4845">
                  <c:v>58.189347442973812</c:v>
                </c:pt>
                <c:pt idx="4846">
                  <c:v>57.993675559579948</c:v>
                </c:pt>
                <c:pt idx="4847">
                  <c:v>57.745910425228786</c:v>
                </c:pt>
                <c:pt idx="4848">
                  <c:v>57.795119476195381</c:v>
                </c:pt>
                <c:pt idx="4849">
                  <c:v>57.867569585555259</c:v>
                </c:pt>
                <c:pt idx="4850">
                  <c:v>58.019525259791294</c:v>
                </c:pt>
                <c:pt idx="4851">
                  <c:v>58.046987791568959</c:v>
                </c:pt>
                <c:pt idx="4852">
                  <c:v>56.605823964563143</c:v>
                </c:pt>
                <c:pt idx="4853">
                  <c:v>56.253335121764792</c:v>
                </c:pt>
                <c:pt idx="4854">
                  <c:v>56.266370871846817</c:v>
                </c:pt>
                <c:pt idx="4855">
                  <c:v>55.976350930990485</c:v>
                </c:pt>
                <c:pt idx="4856">
                  <c:v>56.047686388857301</c:v>
                </c:pt>
                <c:pt idx="4857">
                  <c:v>55.795338736882961</c:v>
                </c:pt>
                <c:pt idx="4858">
                  <c:v>55.416388134747784</c:v>
                </c:pt>
                <c:pt idx="4859">
                  <c:v>55.394010132551863</c:v>
                </c:pt>
                <c:pt idx="4860">
                  <c:v>54.320546711148133</c:v>
                </c:pt>
                <c:pt idx="4861">
                  <c:v>54.323429749014487</c:v>
                </c:pt>
                <c:pt idx="4862">
                  <c:v>52.103197681830061</c:v>
                </c:pt>
                <c:pt idx="4863">
                  <c:v>52.10244535399319</c:v>
                </c:pt>
                <c:pt idx="4864">
                  <c:v>50.724906313395557</c:v>
                </c:pt>
                <c:pt idx="4865">
                  <c:v>50.468801722474275</c:v>
                </c:pt>
                <c:pt idx="4866">
                  <c:v>50.472904049858194</c:v>
                </c:pt>
                <c:pt idx="4867">
                  <c:v>50.058978585868743</c:v>
                </c:pt>
                <c:pt idx="4868">
                  <c:v>49.918153790370859</c:v>
                </c:pt>
                <c:pt idx="4869">
                  <c:v>49.1355623693334</c:v>
                </c:pt>
                <c:pt idx="4870">
                  <c:v>49.104885253664513</c:v>
                </c:pt>
                <c:pt idx="4871">
                  <c:v>48.945899835562386</c:v>
                </c:pt>
                <c:pt idx="4872">
                  <c:v>48.731894728158998</c:v>
                </c:pt>
                <c:pt idx="4873">
                  <c:v>46.52528856014527</c:v>
                </c:pt>
                <c:pt idx="4874">
                  <c:v>46.737406257759289</c:v>
                </c:pt>
                <c:pt idx="4875">
                  <c:v>46.60088641864359</c:v>
                </c:pt>
                <c:pt idx="4876">
                  <c:v>46.61493081101311</c:v>
                </c:pt>
                <c:pt idx="4877">
                  <c:v>46.651576470739087</c:v>
                </c:pt>
                <c:pt idx="4878">
                  <c:v>46.428207151590343</c:v>
                </c:pt>
                <c:pt idx="4879">
                  <c:v>45.894167562796589</c:v>
                </c:pt>
                <c:pt idx="4880">
                  <c:v>45.308858928685822</c:v>
                </c:pt>
                <c:pt idx="4881">
                  <c:v>45.294253860842268</c:v>
                </c:pt>
                <c:pt idx="4882">
                  <c:v>45.281818633321549</c:v>
                </c:pt>
                <c:pt idx="4883">
                  <c:v>45.200816382935642</c:v>
                </c:pt>
                <c:pt idx="4884">
                  <c:v>44.767072016776268</c:v>
                </c:pt>
                <c:pt idx="4885">
                  <c:v>43.751869363204285</c:v>
                </c:pt>
                <c:pt idx="4886">
                  <c:v>43.339710939050541</c:v>
                </c:pt>
                <c:pt idx="4887">
                  <c:v>43.24737368023473</c:v>
                </c:pt>
                <c:pt idx="4888">
                  <c:v>43.225638926919721</c:v>
                </c:pt>
                <c:pt idx="4889">
                  <c:v>42.450323102142939</c:v>
                </c:pt>
                <c:pt idx="4890">
                  <c:v>41.381895219011938</c:v>
                </c:pt>
                <c:pt idx="4891">
                  <c:v>40.51720250047827</c:v>
                </c:pt>
                <c:pt idx="4892">
                  <c:v>39.576796184382822</c:v>
                </c:pt>
                <c:pt idx="4893">
                  <c:v>39.730500958940603</c:v>
                </c:pt>
                <c:pt idx="4894">
                  <c:v>39.425743313275497</c:v>
                </c:pt>
                <c:pt idx="4895">
                  <c:v>39.451018976828621</c:v>
                </c:pt>
                <c:pt idx="4896">
                  <c:v>37.193144658674342</c:v>
                </c:pt>
                <c:pt idx="4897">
                  <c:v>36.778534935322668</c:v>
                </c:pt>
                <c:pt idx="4898">
                  <c:v>36.600774652937488</c:v>
                </c:pt>
                <c:pt idx="4899">
                  <c:v>36.360631587370953</c:v>
                </c:pt>
                <c:pt idx="4900">
                  <c:v>36.007434137362218</c:v>
                </c:pt>
                <c:pt idx="4901">
                  <c:v>35.620081256518709</c:v>
                </c:pt>
                <c:pt idx="4902">
                  <c:v>35.466116522511108</c:v>
                </c:pt>
                <c:pt idx="4903">
                  <c:v>35.590128050896844</c:v>
                </c:pt>
                <c:pt idx="4904">
                  <c:v>35.399616714676213</c:v>
                </c:pt>
                <c:pt idx="4905">
                  <c:v>35.386244420289813</c:v>
                </c:pt>
                <c:pt idx="4906">
                  <c:v>35.359895710841229</c:v>
                </c:pt>
                <c:pt idx="4907">
                  <c:v>34.643167042871596</c:v>
                </c:pt>
                <c:pt idx="4908">
                  <c:v>34.895225771589104</c:v>
                </c:pt>
                <c:pt idx="4909">
                  <c:v>34.764879025536729</c:v>
                </c:pt>
                <c:pt idx="4910">
                  <c:v>34.774607093334986</c:v>
                </c:pt>
                <c:pt idx="4911">
                  <c:v>34.806057056606384</c:v>
                </c:pt>
                <c:pt idx="4912">
                  <c:v>34.779173834413264</c:v>
                </c:pt>
                <c:pt idx="4913">
                  <c:v>34.793087385697277</c:v>
                </c:pt>
                <c:pt idx="4914">
                  <c:v>34.806030219816876</c:v>
                </c:pt>
                <c:pt idx="4915">
                  <c:v>34.807151766918274</c:v>
                </c:pt>
                <c:pt idx="4916">
                  <c:v>34.891660519960134</c:v>
                </c:pt>
                <c:pt idx="4917">
                  <c:v>34.836634552991946</c:v>
                </c:pt>
                <c:pt idx="4918">
                  <c:v>34.671061623775365</c:v>
                </c:pt>
                <c:pt idx="4919">
                  <c:v>34.665528423341449</c:v>
                </c:pt>
                <c:pt idx="4920">
                  <c:v>34.651597005127201</c:v>
                </c:pt>
                <c:pt idx="4921">
                  <c:v>34.386317068600967</c:v>
                </c:pt>
                <c:pt idx="4922">
                  <c:v>34.559605954882343</c:v>
                </c:pt>
                <c:pt idx="4923">
                  <c:v>34.432843291823652</c:v>
                </c:pt>
                <c:pt idx="4924">
                  <c:v>34.529430295299015</c:v>
                </c:pt>
                <c:pt idx="4925">
                  <c:v>34.550053974365255</c:v>
                </c:pt>
                <c:pt idx="4926">
                  <c:v>34.211895216238645</c:v>
                </c:pt>
                <c:pt idx="4927">
                  <c:v>34.249270932121206</c:v>
                </c:pt>
                <c:pt idx="4928">
                  <c:v>34.236476939647254</c:v>
                </c:pt>
                <c:pt idx="4929">
                  <c:v>33.361999188795323</c:v>
                </c:pt>
                <c:pt idx="4930">
                  <c:v>32.973857635831415</c:v>
                </c:pt>
                <c:pt idx="4931">
                  <c:v>32.90552441927602</c:v>
                </c:pt>
                <c:pt idx="4932">
                  <c:v>32.899452632249172</c:v>
                </c:pt>
                <c:pt idx="4933">
                  <c:v>32.892171930921151</c:v>
                </c:pt>
                <c:pt idx="4934">
                  <c:v>32.862503182016752</c:v>
                </c:pt>
                <c:pt idx="4935">
                  <c:v>32.571108780896644</c:v>
                </c:pt>
                <c:pt idx="4936">
                  <c:v>32.219722538130348</c:v>
                </c:pt>
                <c:pt idx="4937">
                  <c:v>32.126230028912651</c:v>
                </c:pt>
                <c:pt idx="4938">
                  <c:v>32.128967820439726</c:v>
                </c:pt>
                <c:pt idx="4939">
                  <c:v>32.054423136046807</c:v>
                </c:pt>
                <c:pt idx="4940">
                  <c:v>32.046686497477431</c:v>
                </c:pt>
                <c:pt idx="4941">
                  <c:v>32.019952789764005</c:v>
                </c:pt>
                <c:pt idx="4942">
                  <c:v>31.801873596268056</c:v>
                </c:pt>
                <c:pt idx="4943">
                  <c:v>31.852383797258177</c:v>
                </c:pt>
                <c:pt idx="4944">
                  <c:v>31.084903745547614</c:v>
                </c:pt>
                <c:pt idx="4945">
                  <c:v>31.079810148424826</c:v>
                </c:pt>
                <c:pt idx="4946">
                  <c:v>31.102539521393819</c:v>
                </c:pt>
                <c:pt idx="4947">
                  <c:v>31.264229342918703</c:v>
                </c:pt>
                <c:pt idx="4948">
                  <c:v>30.591514211899618</c:v>
                </c:pt>
                <c:pt idx="4949">
                  <c:v>30.60655621777434</c:v>
                </c:pt>
                <c:pt idx="4950">
                  <c:v>30.597449319415514</c:v>
                </c:pt>
                <c:pt idx="4951">
                  <c:v>30.665849408694552</c:v>
                </c:pt>
                <c:pt idx="4952">
                  <c:v>30.25489402964498</c:v>
                </c:pt>
                <c:pt idx="4953">
                  <c:v>29.739334246888681</c:v>
                </c:pt>
                <c:pt idx="4954">
                  <c:v>29.700555444858939</c:v>
                </c:pt>
                <c:pt idx="4955">
                  <c:v>29.61753216904162</c:v>
                </c:pt>
                <c:pt idx="4956">
                  <c:v>29.425496946052505</c:v>
                </c:pt>
                <c:pt idx="4957">
                  <c:v>28.660338999221569</c:v>
                </c:pt>
                <c:pt idx="4958">
                  <c:v>28.820743862187147</c:v>
                </c:pt>
                <c:pt idx="4959">
                  <c:v>28.631956190556867</c:v>
                </c:pt>
                <c:pt idx="4960">
                  <c:v>27.987662023120642</c:v>
                </c:pt>
                <c:pt idx="4961">
                  <c:v>28.047989476923291</c:v>
                </c:pt>
                <c:pt idx="4962">
                  <c:v>28.039417571046314</c:v>
                </c:pt>
                <c:pt idx="4963">
                  <c:v>26.663302627768775</c:v>
                </c:pt>
                <c:pt idx="4964">
                  <c:v>26.701505141440535</c:v>
                </c:pt>
                <c:pt idx="4965">
                  <c:v>26.096124634168316</c:v>
                </c:pt>
                <c:pt idx="4966">
                  <c:v>26.088621355293963</c:v>
                </c:pt>
                <c:pt idx="4967">
                  <c:v>26.087618429552435</c:v>
                </c:pt>
                <c:pt idx="4968">
                  <c:v>25.789802813170994</c:v>
                </c:pt>
                <c:pt idx="4969">
                  <c:v>25.627054077044754</c:v>
                </c:pt>
                <c:pt idx="4970">
                  <c:v>25.562830777315899</c:v>
                </c:pt>
                <c:pt idx="4971">
                  <c:v>25.410369187460041</c:v>
                </c:pt>
                <c:pt idx="4972">
                  <c:v>23.509613054039647</c:v>
                </c:pt>
                <c:pt idx="4973">
                  <c:v>23.371256201481135</c:v>
                </c:pt>
                <c:pt idx="4974">
                  <c:v>23.371061050997589</c:v>
                </c:pt>
                <c:pt idx="4975">
                  <c:v>23.157840964689353</c:v>
                </c:pt>
                <c:pt idx="4976">
                  <c:v>23.110260679695156</c:v>
                </c:pt>
                <c:pt idx="4977">
                  <c:v>22.560282107789536</c:v>
                </c:pt>
                <c:pt idx="4978">
                  <c:v>22.489398940417303</c:v>
                </c:pt>
                <c:pt idx="4979">
                  <c:v>22.672312892899146</c:v>
                </c:pt>
                <c:pt idx="4980">
                  <c:v>22.323464304506039</c:v>
                </c:pt>
                <c:pt idx="4981">
                  <c:v>22.379261228227968</c:v>
                </c:pt>
                <c:pt idx="4982">
                  <c:v>22.43091938478258</c:v>
                </c:pt>
                <c:pt idx="4983">
                  <c:v>22.171809562469274</c:v>
                </c:pt>
                <c:pt idx="4984">
                  <c:v>22.134718731049112</c:v>
                </c:pt>
                <c:pt idx="4985">
                  <c:v>21.507560208308892</c:v>
                </c:pt>
                <c:pt idx="4986">
                  <c:v>21.513513083630407</c:v>
                </c:pt>
                <c:pt idx="4987">
                  <c:v>21.324612234245645</c:v>
                </c:pt>
                <c:pt idx="4988">
                  <c:v>21.393713445060005</c:v>
                </c:pt>
                <c:pt idx="4989">
                  <c:v>21.289968380459158</c:v>
                </c:pt>
                <c:pt idx="4990">
                  <c:v>21.309548179514024</c:v>
                </c:pt>
                <c:pt idx="4991">
                  <c:v>20.431731719501407</c:v>
                </c:pt>
                <c:pt idx="4992">
                  <c:v>20.232712257189199</c:v>
                </c:pt>
                <c:pt idx="4993">
                  <c:v>20.242447805479717</c:v>
                </c:pt>
                <c:pt idx="4994">
                  <c:v>20.24969110397285</c:v>
                </c:pt>
                <c:pt idx="4995">
                  <c:v>20.186459346215795</c:v>
                </c:pt>
                <c:pt idx="4996">
                  <c:v>20.204631190976322</c:v>
                </c:pt>
                <c:pt idx="4997">
                  <c:v>20.206377144837415</c:v>
                </c:pt>
                <c:pt idx="4998">
                  <c:v>20.17273722127856</c:v>
                </c:pt>
                <c:pt idx="4999">
                  <c:v>20.41762532587239</c:v>
                </c:pt>
                <c:pt idx="5000">
                  <c:v>20.798266907658483</c:v>
                </c:pt>
                <c:pt idx="5001">
                  <c:v>20.276209176519028</c:v>
                </c:pt>
                <c:pt idx="5002">
                  <c:v>20.271970049984613</c:v>
                </c:pt>
                <c:pt idx="5003">
                  <c:v>20.124530473441865</c:v>
                </c:pt>
                <c:pt idx="5004">
                  <c:v>20.217294458641543</c:v>
                </c:pt>
                <c:pt idx="5005">
                  <c:v>19.937563509806001</c:v>
                </c:pt>
                <c:pt idx="5006">
                  <c:v>19.943024569166909</c:v>
                </c:pt>
                <c:pt idx="5007">
                  <c:v>19.942543831969267</c:v>
                </c:pt>
                <c:pt idx="5008">
                  <c:v>19.57771036254611</c:v>
                </c:pt>
                <c:pt idx="5009">
                  <c:v>19.577857660770647</c:v>
                </c:pt>
                <c:pt idx="5010">
                  <c:v>19.527056329369184</c:v>
                </c:pt>
                <c:pt idx="5011">
                  <c:v>19.169091702694367</c:v>
                </c:pt>
                <c:pt idx="5012">
                  <c:v>19.167951473112151</c:v>
                </c:pt>
                <c:pt idx="5013">
                  <c:v>19.154199026201869</c:v>
                </c:pt>
                <c:pt idx="5014">
                  <c:v>19.100192966032402</c:v>
                </c:pt>
                <c:pt idx="5015">
                  <c:v>19.104462594908089</c:v>
                </c:pt>
                <c:pt idx="5016">
                  <c:v>18.844602566527268</c:v>
                </c:pt>
                <c:pt idx="5017">
                  <c:v>18.648292606593763</c:v>
                </c:pt>
                <c:pt idx="5018">
                  <c:v>18.532764021910054</c:v>
                </c:pt>
                <c:pt idx="5019">
                  <c:v>18.597865607057152</c:v>
                </c:pt>
                <c:pt idx="5020">
                  <c:v>18.251642481520211</c:v>
                </c:pt>
                <c:pt idx="5021">
                  <c:v>18.328567205971595</c:v>
                </c:pt>
                <c:pt idx="5022">
                  <c:v>18.223495887512499</c:v>
                </c:pt>
                <c:pt idx="5023">
                  <c:v>18.190863385680512</c:v>
                </c:pt>
                <c:pt idx="5024">
                  <c:v>18.20402037731251</c:v>
                </c:pt>
                <c:pt idx="5025">
                  <c:v>18.206824961398134</c:v>
                </c:pt>
                <c:pt idx="5026">
                  <c:v>18.258557176553204</c:v>
                </c:pt>
                <c:pt idx="5027">
                  <c:v>18.259261876506113</c:v>
                </c:pt>
                <c:pt idx="5028">
                  <c:v>18.25748883431201</c:v>
                </c:pt>
                <c:pt idx="5029">
                  <c:v>18.263847682180785</c:v>
                </c:pt>
                <c:pt idx="5030">
                  <c:v>17.969834649771144</c:v>
                </c:pt>
                <c:pt idx="5031">
                  <c:v>17.89540548270671</c:v>
                </c:pt>
                <c:pt idx="5032">
                  <c:v>17.895046404800716</c:v>
                </c:pt>
                <c:pt idx="5033">
                  <c:v>17.934833731588391</c:v>
                </c:pt>
                <c:pt idx="5034">
                  <c:v>17.94833143475385</c:v>
                </c:pt>
                <c:pt idx="5035">
                  <c:v>17.462572790484394</c:v>
                </c:pt>
                <c:pt idx="5036">
                  <c:v>17.466795099709469</c:v>
                </c:pt>
                <c:pt idx="5037">
                  <c:v>17.445504223747669</c:v>
                </c:pt>
                <c:pt idx="5038">
                  <c:v>17.200531305355351</c:v>
                </c:pt>
                <c:pt idx="5039">
                  <c:v>17.200031104426611</c:v>
                </c:pt>
                <c:pt idx="5040">
                  <c:v>17.153581156532137</c:v>
                </c:pt>
                <c:pt idx="5041">
                  <c:v>17.110591246415837</c:v>
                </c:pt>
                <c:pt idx="5042">
                  <c:v>17.159264316684165</c:v>
                </c:pt>
                <c:pt idx="5043">
                  <c:v>16.791697182373856</c:v>
                </c:pt>
                <c:pt idx="5044">
                  <c:v>16.793556975332297</c:v>
                </c:pt>
                <c:pt idx="5045">
                  <c:v>16.555791722030907</c:v>
                </c:pt>
                <c:pt idx="5046">
                  <c:v>16.563768614157198</c:v>
                </c:pt>
                <c:pt idx="5047">
                  <c:v>16.561187590402948</c:v>
                </c:pt>
                <c:pt idx="5048">
                  <c:v>16.553187060774192</c:v>
                </c:pt>
                <c:pt idx="5049">
                  <c:v>16.236171954191892</c:v>
                </c:pt>
                <c:pt idx="5050">
                  <c:v>16.261279437575247</c:v>
                </c:pt>
                <c:pt idx="5051">
                  <c:v>15.729838736958454</c:v>
                </c:pt>
                <c:pt idx="5052">
                  <c:v>15.758139649258357</c:v>
                </c:pt>
                <c:pt idx="5053">
                  <c:v>15.856052227366444</c:v>
                </c:pt>
                <c:pt idx="5054">
                  <c:v>15.846118124796169</c:v>
                </c:pt>
                <c:pt idx="5055">
                  <c:v>16.068029865598582</c:v>
                </c:pt>
                <c:pt idx="5056">
                  <c:v>16.378076518229385</c:v>
                </c:pt>
                <c:pt idx="5057">
                  <c:v>16.06304433853925</c:v>
                </c:pt>
                <c:pt idx="5058">
                  <c:v>16.068365360166091</c:v>
                </c:pt>
                <c:pt idx="5059">
                  <c:v>16.077631850122103</c:v>
                </c:pt>
                <c:pt idx="5060">
                  <c:v>16.161410053267016</c:v>
                </c:pt>
                <c:pt idx="5061">
                  <c:v>16.20895709543742</c:v>
                </c:pt>
                <c:pt idx="5062">
                  <c:v>16.246581742715868</c:v>
                </c:pt>
                <c:pt idx="5063">
                  <c:v>16.348587436492775</c:v>
                </c:pt>
                <c:pt idx="5064">
                  <c:v>16.224263888824115</c:v>
                </c:pt>
                <c:pt idx="5065">
                  <c:v>16.826776901134316</c:v>
                </c:pt>
                <c:pt idx="5066">
                  <c:v>16.826690854421308</c:v>
                </c:pt>
                <c:pt idx="5067">
                  <c:v>16.854974120812617</c:v>
                </c:pt>
                <c:pt idx="5068">
                  <c:v>16.84880083558393</c:v>
                </c:pt>
                <c:pt idx="5069">
                  <c:v>16.845087845563018</c:v>
                </c:pt>
                <c:pt idx="5070">
                  <c:v>16.803604611466387</c:v>
                </c:pt>
                <c:pt idx="5071">
                  <c:v>16.729500534147139</c:v>
                </c:pt>
                <c:pt idx="5072">
                  <c:v>16.891510106403796</c:v>
                </c:pt>
                <c:pt idx="5073">
                  <c:v>16.858476139983718</c:v>
                </c:pt>
                <c:pt idx="5074">
                  <c:v>16.521556516315808</c:v>
                </c:pt>
                <c:pt idx="5075">
                  <c:v>16.462430104540822</c:v>
                </c:pt>
                <c:pt idx="5076">
                  <c:v>16.43456403883896</c:v>
                </c:pt>
                <c:pt idx="5077">
                  <c:v>16.452693223586465</c:v>
                </c:pt>
                <c:pt idx="5078">
                  <c:v>16.30135191941967</c:v>
                </c:pt>
                <c:pt idx="5079">
                  <c:v>16.303840780960268</c:v>
                </c:pt>
                <c:pt idx="5080">
                  <c:v>16.301606220758487</c:v>
                </c:pt>
                <c:pt idx="5081">
                  <c:v>16.364390587979834</c:v>
                </c:pt>
                <c:pt idx="5082">
                  <c:v>16.362980187607786</c:v>
                </c:pt>
                <c:pt idx="5083">
                  <c:v>16.360662395531108</c:v>
                </c:pt>
                <c:pt idx="5084">
                  <c:v>16.328814069650186</c:v>
                </c:pt>
                <c:pt idx="5085">
                  <c:v>16.138946932232002</c:v>
                </c:pt>
                <c:pt idx="5086">
                  <c:v>16.132182661249445</c:v>
                </c:pt>
                <c:pt idx="5087">
                  <c:v>16.088999705052021</c:v>
                </c:pt>
                <c:pt idx="5088">
                  <c:v>15.995466723765951</c:v>
                </c:pt>
                <c:pt idx="5089">
                  <c:v>15.956959604229448</c:v>
                </c:pt>
                <c:pt idx="5090">
                  <c:v>15.919133774034</c:v>
                </c:pt>
                <c:pt idx="5091">
                  <c:v>15.851322874687007</c:v>
                </c:pt>
                <c:pt idx="5092">
                  <c:v>15.888154658211576</c:v>
                </c:pt>
                <c:pt idx="5093">
                  <c:v>15.884214003597624</c:v>
                </c:pt>
                <c:pt idx="5094">
                  <c:v>15.878086390548324</c:v>
                </c:pt>
                <c:pt idx="5095">
                  <c:v>15.747771867232233</c:v>
                </c:pt>
                <c:pt idx="5096">
                  <c:v>15.758249103776576</c:v>
                </c:pt>
                <c:pt idx="5097">
                  <c:v>15.786332112194401</c:v>
                </c:pt>
                <c:pt idx="5098">
                  <c:v>15.79821554871595</c:v>
                </c:pt>
                <c:pt idx="5099">
                  <c:v>15.77275238544072</c:v>
                </c:pt>
                <c:pt idx="5100">
                  <c:v>15.707784051769771</c:v>
                </c:pt>
                <c:pt idx="5101">
                  <c:v>15.669894152709363</c:v>
                </c:pt>
                <c:pt idx="5102">
                  <c:v>15.645964342356766</c:v>
                </c:pt>
                <c:pt idx="5103">
                  <c:v>15.451697943924552</c:v>
                </c:pt>
                <c:pt idx="5104">
                  <c:v>15.483876910311093</c:v>
                </c:pt>
                <c:pt idx="5105">
                  <c:v>15.517066965938882</c:v>
                </c:pt>
                <c:pt idx="5106">
                  <c:v>15.071871053213288</c:v>
                </c:pt>
                <c:pt idx="5107">
                  <c:v>15.081425472336059</c:v>
                </c:pt>
                <c:pt idx="5108">
                  <c:v>14.943216099608717</c:v>
                </c:pt>
                <c:pt idx="5109">
                  <c:v>14.848239083890084</c:v>
                </c:pt>
                <c:pt idx="5110">
                  <c:v>14.845387191177602</c:v>
                </c:pt>
                <c:pt idx="5111">
                  <c:v>14.808203147878601</c:v>
                </c:pt>
                <c:pt idx="5112">
                  <c:v>14.869981432606583</c:v>
                </c:pt>
                <c:pt idx="5113">
                  <c:v>14.857521617730688</c:v>
                </c:pt>
                <c:pt idx="5114">
                  <c:v>15.029860834045417</c:v>
                </c:pt>
                <c:pt idx="5115">
                  <c:v>14.840172072299785</c:v>
                </c:pt>
                <c:pt idx="5116">
                  <c:v>14.872071560216707</c:v>
                </c:pt>
                <c:pt idx="5117">
                  <c:v>14.828078223806759</c:v>
                </c:pt>
                <c:pt idx="5118">
                  <c:v>14.772100701944535</c:v>
                </c:pt>
                <c:pt idx="5119">
                  <c:v>14.779720373415897</c:v>
                </c:pt>
                <c:pt idx="5120">
                  <c:v>14.738533512168342</c:v>
                </c:pt>
                <c:pt idx="5121">
                  <c:v>15.040388179220463</c:v>
                </c:pt>
                <c:pt idx="5122">
                  <c:v>14.967693370610972</c:v>
                </c:pt>
                <c:pt idx="5123">
                  <c:v>14.985431820105582</c:v>
                </c:pt>
                <c:pt idx="5124">
                  <c:v>15.165755916360087</c:v>
                </c:pt>
                <c:pt idx="5125">
                  <c:v>15.019730267535762</c:v>
                </c:pt>
                <c:pt idx="5126">
                  <c:v>15.077211417286811</c:v>
                </c:pt>
                <c:pt idx="5127">
                  <c:v>14.557784871272691</c:v>
                </c:pt>
                <c:pt idx="5128">
                  <c:v>15.258299257722449</c:v>
                </c:pt>
                <c:pt idx="5129">
                  <c:v>15.410261779299331</c:v>
                </c:pt>
                <c:pt idx="5130">
                  <c:v>16.572264187545318</c:v>
                </c:pt>
                <c:pt idx="5131">
                  <c:v>16.357984204402769</c:v>
                </c:pt>
                <c:pt idx="5132">
                  <c:v>16.468062100279578</c:v>
                </c:pt>
                <c:pt idx="5133">
                  <c:v>16.26287989753294</c:v>
                </c:pt>
                <c:pt idx="5134">
                  <c:v>16.483739013726897</c:v>
                </c:pt>
                <c:pt idx="5135">
                  <c:v>16.469137103220032</c:v>
                </c:pt>
                <c:pt idx="5136">
                  <c:v>16.528817624832445</c:v>
                </c:pt>
                <c:pt idx="5137">
                  <c:v>16.524992919418786</c:v>
                </c:pt>
                <c:pt idx="5138">
                  <c:v>17.339766438082698</c:v>
                </c:pt>
                <c:pt idx="5139">
                  <c:v>17.467564103755965</c:v>
                </c:pt>
                <c:pt idx="5140">
                  <c:v>17.564184746000922</c:v>
                </c:pt>
                <c:pt idx="5141">
                  <c:v>17.459514455888105</c:v>
                </c:pt>
                <c:pt idx="5142">
                  <c:v>17.472079305466746</c:v>
                </c:pt>
                <c:pt idx="5143">
                  <c:v>17.961360043818534</c:v>
                </c:pt>
                <c:pt idx="5144">
                  <c:v>18.047657199895166</c:v>
                </c:pt>
                <c:pt idx="5145">
                  <c:v>18.202519323291554</c:v>
                </c:pt>
                <c:pt idx="5146">
                  <c:v>18.393884892929385</c:v>
                </c:pt>
                <c:pt idx="5147">
                  <c:v>18.394984885783831</c:v>
                </c:pt>
                <c:pt idx="5148">
                  <c:v>18.976400167054408</c:v>
                </c:pt>
                <c:pt idx="5149">
                  <c:v>19.07428966169368</c:v>
                </c:pt>
                <c:pt idx="5150">
                  <c:v>19.099521240576795</c:v>
                </c:pt>
                <c:pt idx="5151">
                  <c:v>19.102320380438673</c:v>
                </c:pt>
                <c:pt idx="5152">
                  <c:v>19.538559507297926</c:v>
                </c:pt>
                <c:pt idx="5153">
                  <c:v>19.493762547749284</c:v>
                </c:pt>
                <c:pt idx="5154">
                  <c:v>19.48852214164117</c:v>
                </c:pt>
                <c:pt idx="5155">
                  <c:v>19.747148590045889</c:v>
                </c:pt>
                <c:pt idx="5156">
                  <c:v>19.740433694896836</c:v>
                </c:pt>
                <c:pt idx="5157">
                  <c:v>19.716793939084372</c:v>
                </c:pt>
                <c:pt idx="5158">
                  <c:v>19.701916003601454</c:v>
                </c:pt>
                <c:pt idx="5159">
                  <c:v>19.708875877282985</c:v>
                </c:pt>
                <c:pt idx="5160">
                  <c:v>19.770582154159229</c:v>
                </c:pt>
                <c:pt idx="5161">
                  <c:v>19.757959143167845</c:v>
                </c:pt>
                <c:pt idx="5162">
                  <c:v>19.848194899839367</c:v>
                </c:pt>
                <c:pt idx="5163">
                  <c:v>19.84591778275885</c:v>
                </c:pt>
                <c:pt idx="5164">
                  <c:v>19.845347746526294</c:v>
                </c:pt>
                <c:pt idx="5165">
                  <c:v>20.327803692087294</c:v>
                </c:pt>
                <c:pt idx="5166">
                  <c:v>20.378109304816565</c:v>
                </c:pt>
                <c:pt idx="5167">
                  <c:v>20.382330604956604</c:v>
                </c:pt>
                <c:pt idx="5168">
                  <c:v>20.393066171459051</c:v>
                </c:pt>
                <c:pt idx="5169">
                  <c:v>20.356874172074335</c:v>
                </c:pt>
                <c:pt idx="5170">
                  <c:v>20.698440028019309</c:v>
                </c:pt>
                <c:pt idx="5171">
                  <c:v>20.736283835729992</c:v>
                </c:pt>
                <c:pt idx="5172">
                  <c:v>20.76107065354455</c:v>
                </c:pt>
                <c:pt idx="5173">
                  <c:v>20.753617737466172</c:v>
                </c:pt>
                <c:pt idx="5174">
                  <c:v>20.86200411416495</c:v>
                </c:pt>
                <c:pt idx="5175">
                  <c:v>20.860549918308724</c:v>
                </c:pt>
                <c:pt idx="5176">
                  <c:v>20.818440493234995</c:v>
                </c:pt>
                <c:pt idx="5177">
                  <c:v>21.194278159036145</c:v>
                </c:pt>
                <c:pt idx="5178">
                  <c:v>21.208340223460777</c:v>
                </c:pt>
                <c:pt idx="5179">
                  <c:v>21.213283267712484</c:v>
                </c:pt>
                <c:pt idx="5180">
                  <c:v>21.219041284058797</c:v>
                </c:pt>
                <c:pt idx="5181">
                  <c:v>21.399084896604336</c:v>
                </c:pt>
                <c:pt idx="5182">
                  <c:v>21.258436393664194</c:v>
                </c:pt>
                <c:pt idx="5183">
                  <c:v>21.079525966918073</c:v>
                </c:pt>
                <c:pt idx="5184">
                  <c:v>21.070025591867882</c:v>
                </c:pt>
                <c:pt idx="5185">
                  <c:v>21.084556119336703</c:v>
                </c:pt>
                <c:pt idx="5186">
                  <c:v>21.081539953096527</c:v>
                </c:pt>
                <c:pt idx="5187">
                  <c:v>21.01413134658058</c:v>
                </c:pt>
                <c:pt idx="5188">
                  <c:v>21.193452437118442</c:v>
                </c:pt>
                <c:pt idx="5189">
                  <c:v>21.109183163584479</c:v>
                </c:pt>
                <c:pt idx="5190">
                  <c:v>21.047387288426858</c:v>
                </c:pt>
                <c:pt idx="5191">
                  <c:v>21.033777999937868</c:v>
                </c:pt>
                <c:pt idx="5192">
                  <c:v>20.557261775546102</c:v>
                </c:pt>
                <c:pt idx="5193">
                  <c:v>20.567773728492011</c:v>
                </c:pt>
                <c:pt idx="5194">
                  <c:v>20.546560727166696</c:v>
                </c:pt>
                <c:pt idx="5195">
                  <c:v>20.861336034598228</c:v>
                </c:pt>
                <c:pt idx="5196">
                  <c:v>20.872926915153371</c:v>
                </c:pt>
                <c:pt idx="5197">
                  <c:v>20.836072005448496</c:v>
                </c:pt>
                <c:pt idx="5198">
                  <c:v>20.832439099036065</c:v>
                </c:pt>
                <c:pt idx="5199">
                  <c:v>20.749659583591924</c:v>
                </c:pt>
                <c:pt idx="5200">
                  <c:v>20.742067349967868</c:v>
                </c:pt>
                <c:pt idx="5201">
                  <c:v>20.862076653797999</c:v>
                </c:pt>
                <c:pt idx="5202">
                  <c:v>20.866260950093313</c:v>
                </c:pt>
                <c:pt idx="5203">
                  <c:v>20.873618867495836</c:v>
                </c:pt>
                <c:pt idx="5204">
                  <c:v>20.905068568995848</c:v>
                </c:pt>
                <c:pt idx="5205">
                  <c:v>20.865270884038598</c:v>
                </c:pt>
                <c:pt idx="5206">
                  <c:v>20.891800929724422</c:v>
                </c:pt>
                <c:pt idx="5207">
                  <c:v>21.02050371001172</c:v>
                </c:pt>
                <c:pt idx="5208">
                  <c:v>21.076657726679603</c:v>
                </c:pt>
                <c:pt idx="5209">
                  <c:v>21.074149623951801</c:v>
                </c:pt>
                <c:pt idx="5210">
                  <c:v>21.473073016703349</c:v>
                </c:pt>
                <c:pt idx="5211">
                  <c:v>21.504754432334781</c:v>
                </c:pt>
                <c:pt idx="5212">
                  <c:v>21.494930958949503</c:v>
                </c:pt>
                <c:pt idx="5213">
                  <c:v>21.556998268954533</c:v>
                </c:pt>
                <c:pt idx="5214">
                  <c:v>21.574810266921311</c:v>
                </c:pt>
                <c:pt idx="5215">
                  <c:v>21.576140620663242</c:v>
                </c:pt>
                <c:pt idx="5216">
                  <c:v>21.579522832828321</c:v>
                </c:pt>
                <c:pt idx="5217">
                  <c:v>21.636428213254142</c:v>
                </c:pt>
                <c:pt idx="5218">
                  <c:v>21.636569486828186</c:v>
                </c:pt>
                <c:pt idx="5219">
                  <c:v>21.614493953963489</c:v>
                </c:pt>
                <c:pt idx="5220">
                  <c:v>21.598899283230903</c:v>
                </c:pt>
                <c:pt idx="5221">
                  <c:v>21.599167485159906</c:v>
                </c:pt>
                <c:pt idx="5222">
                  <c:v>21.692791254992688</c:v>
                </c:pt>
                <c:pt idx="5223">
                  <c:v>21.683885816849617</c:v>
                </c:pt>
                <c:pt idx="5224">
                  <c:v>21.671076553539812</c:v>
                </c:pt>
                <c:pt idx="5225">
                  <c:v>21.689437352563903</c:v>
                </c:pt>
                <c:pt idx="5226">
                  <c:v>21.89075406811563</c:v>
                </c:pt>
                <c:pt idx="5227">
                  <c:v>21.905314217535416</c:v>
                </c:pt>
                <c:pt idx="5228">
                  <c:v>21.901325131048598</c:v>
                </c:pt>
                <c:pt idx="5229">
                  <c:v>21.904401718623571</c:v>
                </c:pt>
                <c:pt idx="5230">
                  <c:v>21.903847836086822</c:v>
                </c:pt>
                <c:pt idx="5231">
                  <c:v>21.887735053934726</c:v>
                </c:pt>
                <c:pt idx="5232">
                  <c:v>21.888984675598198</c:v>
                </c:pt>
                <c:pt idx="5233">
                  <c:v>22.082348511782364</c:v>
                </c:pt>
                <c:pt idx="5234">
                  <c:v>22.066754551210856</c:v>
                </c:pt>
                <c:pt idx="5235">
                  <c:v>22.062826947489711</c:v>
                </c:pt>
                <c:pt idx="5236">
                  <c:v>22.059585598095449</c:v>
                </c:pt>
                <c:pt idx="5237">
                  <c:v>22.058177392241561</c:v>
                </c:pt>
                <c:pt idx="5238">
                  <c:v>22.064574499830741</c:v>
                </c:pt>
                <c:pt idx="5239">
                  <c:v>22.031516066950243</c:v>
                </c:pt>
                <c:pt idx="5240">
                  <c:v>22.037256644986986</c:v>
                </c:pt>
                <c:pt idx="5241">
                  <c:v>21.918390167634215</c:v>
                </c:pt>
                <c:pt idx="5242">
                  <c:v>21.93292505760936</c:v>
                </c:pt>
                <c:pt idx="5243">
                  <c:v>22.020512347850456</c:v>
                </c:pt>
                <c:pt idx="5244">
                  <c:v>22.06995139130505</c:v>
                </c:pt>
                <c:pt idx="5245">
                  <c:v>22.069054375574595</c:v>
                </c:pt>
                <c:pt idx="5246">
                  <c:v>22.048715014785344</c:v>
                </c:pt>
                <c:pt idx="5247">
                  <c:v>22.042366954542391</c:v>
                </c:pt>
                <c:pt idx="5248">
                  <c:v>21.785921320449734</c:v>
                </c:pt>
                <c:pt idx="5249">
                  <c:v>21.770137115354874</c:v>
                </c:pt>
                <c:pt idx="5250">
                  <c:v>21.694320814758466</c:v>
                </c:pt>
                <c:pt idx="5251">
                  <c:v>21.563596141896241</c:v>
                </c:pt>
                <c:pt idx="5252">
                  <c:v>21.484760709994681</c:v>
                </c:pt>
                <c:pt idx="5253">
                  <c:v>21.239262486889164</c:v>
                </c:pt>
                <c:pt idx="5254">
                  <c:v>21.224986540521595</c:v>
                </c:pt>
                <c:pt idx="5255">
                  <c:v>20.883155642489861</c:v>
                </c:pt>
                <c:pt idx="5256">
                  <c:v>20.7758419276464</c:v>
                </c:pt>
                <c:pt idx="5257">
                  <c:v>19.863044763906775</c:v>
                </c:pt>
                <c:pt idx="5258">
                  <c:v>19.890210501478514</c:v>
                </c:pt>
                <c:pt idx="5259">
                  <c:v>19.805665703796397</c:v>
                </c:pt>
                <c:pt idx="5260">
                  <c:v>19.739028242919769</c:v>
                </c:pt>
                <c:pt idx="5261">
                  <c:v>19.627275557469805</c:v>
                </c:pt>
                <c:pt idx="5262">
                  <c:v>19.627405724597637</c:v>
                </c:pt>
                <c:pt idx="5263">
                  <c:v>19.659353153055314</c:v>
                </c:pt>
                <c:pt idx="5264">
                  <c:v>19.645861687233367</c:v>
                </c:pt>
                <c:pt idx="5265">
                  <c:v>18.944363143478331</c:v>
                </c:pt>
                <c:pt idx="5266">
                  <c:v>18.829574745899674</c:v>
                </c:pt>
                <c:pt idx="5267">
                  <c:v>18.740693632836656</c:v>
                </c:pt>
                <c:pt idx="5268">
                  <c:v>18.851183574223867</c:v>
                </c:pt>
                <c:pt idx="5269">
                  <c:v>18.950610190701017</c:v>
                </c:pt>
                <c:pt idx="5270">
                  <c:v>18.41859953548051</c:v>
                </c:pt>
                <c:pt idx="5271">
                  <c:v>18.334935107256854</c:v>
                </c:pt>
                <c:pt idx="5272">
                  <c:v>18.190517503211463</c:v>
                </c:pt>
                <c:pt idx="5273">
                  <c:v>18.083357823432188</c:v>
                </c:pt>
                <c:pt idx="5274">
                  <c:v>18.164168063143212</c:v>
                </c:pt>
                <c:pt idx="5275">
                  <c:v>17.477176086396724</c:v>
                </c:pt>
                <c:pt idx="5276">
                  <c:v>17.371196002428864</c:v>
                </c:pt>
                <c:pt idx="5277">
                  <c:v>17.302343943805123</c:v>
                </c:pt>
                <c:pt idx="5278">
                  <c:v>17.289654583504799</c:v>
                </c:pt>
                <c:pt idx="5279">
                  <c:v>16.800244489292826</c:v>
                </c:pt>
                <c:pt idx="5280">
                  <c:v>16.810224960971855</c:v>
                </c:pt>
                <c:pt idx="5281">
                  <c:v>16.808277645505971</c:v>
                </c:pt>
                <c:pt idx="5282">
                  <c:v>16.48352863788223</c:v>
                </c:pt>
                <c:pt idx="5283">
                  <c:v>16.499396279798976</c:v>
                </c:pt>
                <c:pt idx="5284">
                  <c:v>16.521515178063474</c:v>
                </c:pt>
                <c:pt idx="5285">
                  <c:v>16.520887448959314</c:v>
                </c:pt>
                <c:pt idx="5286">
                  <c:v>16.515749053089337</c:v>
                </c:pt>
                <c:pt idx="5287">
                  <c:v>16.377587290127906</c:v>
                </c:pt>
                <c:pt idx="5288">
                  <c:v>16.37908497328943</c:v>
                </c:pt>
                <c:pt idx="5289">
                  <c:v>16.203787361908244</c:v>
                </c:pt>
                <c:pt idx="5290">
                  <c:v>16.198968178528215</c:v>
                </c:pt>
                <c:pt idx="5291">
                  <c:v>16.19676754607076</c:v>
                </c:pt>
                <c:pt idx="5292">
                  <c:v>15.569910457512403</c:v>
                </c:pt>
                <c:pt idx="5293">
                  <c:v>15.504625345303952</c:v>
                </c:pt>
                <c:pt idx="5294">
                  <c:v>15.497826017133553</c:v>
                </c:pt>
                <c:pt idx="5295">
                  <c:v>15.565535822750643</c:v>
                </c:pt>
                <c:pt idx="5296">
                  <c:v>15.548215491528101</c:v>
                </c:pt>
                <c:pt idx="5297">
                  <c:v>14.937818551574459</c:v>
                </c:pt>
                <c:pt idx="5298">
                  <c:v>14.881759031867272</c:v>
                </c:pt>
                <c:pt idx="5299">
                  <c:v>14.849264374828063</c:v>
                </c:pt>
                <c:pt idx="5300">
                  <c:v>14.850183949545656</c:v>
                </c:pt>
                <c:pt idx="5301">
                  <c:v>14.701317327555468</c:v>
                </c:pt>
                <c:pt idx="5302">
                  <c:v>14.756111184648555</c:v>
                </c:pt>
                <c:pt idx="5303">
                  <c:v>14.757133519709949</c:v>
                </c:pt>
                <c:pt idx="5304">
                  <c:v>14.201745319912302</c:v>
                </c:pt>
                <c:pt idx="5305">
                  <c:v>14.177917741072488</c:v>
                </c:pt>
                <c:pt idx="5306">
                  <c:v>14.159854094284446</c:v>
                </c:pt>
                <c:pt idx="5307">
                  <c:v>14.042524207545554</c:v>
                </c:pt>
                <c:pt idx="5308">
                  <c:v>13.687832883831538</c:v>
                </c:pt>
                <c:pt idx="5309">
                  <c:v>13.663495028355339</c:v>
                </c:pt>
                <c:pt idx="5310">
                  <c:v>13.572090881865442</c:v>
                </c:pt>
                <c:pt idx="5311">
                  <c:v>13.584393468689393</c:v>
                </c:pt>
                <c:pt idx="5312">
                  <c:v>13.552412907763225</c:v>
                </c:pt>
                <c:pt idx="5313">
                  <c:v>13.778049628118122</c:v>
                </c:pt>
                <c:pt idx="5314">
                  <c:v>13.820438201735369</c:v>
                </c:pt>
                <c:pt idx="5315">
                  <c:v>13.674070190297593</c:v>
                </c:pt>
                <c:pt idx="5316">
                  <c:v>13.662550998904413</c:v>
                </c:pt>
                <c:pt idx="5317">
                  <c:v>13.63985160948385</c:v>
                </c:pt>
                <c:pt idx="5318">
                  <c:v>13.644770068457401</c:v>
                </c:pt>
                <c:pt idx="5319">
                  <c:v>13.66309823578381</c:v>
                </c:pt>
                <c:pt idx="5320">
                  <c:v>13.653939847902329</c:v>
                </c:pt>
                <c:pt idx="5321">
                  <c:v>13.633306182691641</c:v>
                </c:pt>
                <c:pt idx="5322">
                  <c:v>13.01821207303577</c:v>
                </c:pt>
                <c:pt idx="5323">
                  <c:v>13.019042781507265</c:v>
                </c:pt>
                <c:pt idx="5324">
                  <c:v>13.010881646906695</c:v>
                </c:pt>
                <c:pt idx="5325">
                  <c:v>13.018969039501908</c:v>
                </c:pt>
                <c:pt idx="5326">
                  <c:v>12.935461493966399</c:v>
                </c:pt>
                <c:pt idx="5327">
                  <c:v>12.941075431355999</c:v>
                </c:pt>
                <c:pt idx="5328">
                  <c:v>12.715655569272579</c:v>
                </c:pt>
                <c:pt idx="5329">
                  <c:v>13.04055666895357</c:v>
                </c:pt>
                <c:pt idx="5330">
                  <c:v>13.056864242499627</c:v>
                </c:pt>
                <c:pt idx="5331">
                  <c:v>12.892268037902641</c:v>
                </c:pt>
                <c:pt idx="5332">
                  <c:v>12.969414164127894</c:v>
                </c:pt>
                <c:pt idx="5333">
                  <c:v>12.947133746649836</c:v>
                </c:pt>
                <c:pt idx="5334">
                  <c:v>12.932444888055549</c:v>
                </c:pt>
                <c:pt idx="5335">
                  <c:v>12.762653239598354</c:v>
                </c:pt>
                <c:pt idx="5336">
                  <c:v>12.989786227774289</c:v>
                </c:pt>
                <c:pt idx="5337">
                  <c:v>12.363611625652146</c:v>
                </c:pt>
                <c:pt idx="5338">
                  <c:v>12.354221826377943</c:v>
                </c:pt>
                <c:pt idx="5339">
                  <c:v>12.277967217541853</c:v>
                </c:pt>
                <c:pt idx="5340">
                  <c:v>12.170169537047036</c:v>
                </c:pt>
                <c:pt idx="5341">
                  <c:v>12.432760953665591</c:v>
                </c:pt>
                <c:pt idx="5342">
                  <c:v>12.454175270719389</c:v>
                </c:pt>
                <c:pt idx="5343">
                  <c:v>12.46487516258021</c:v>
                </c:pt>
                <c:pt idx="5344">
                  <c:v>12.468370998146488</c:v>
                </c:pt>
                <c:pt idx="5345">
                  <c:v>12.77624838964296</c:v>
                </c:pt>
                <c:pt idx="5346">
                  <c:v>12.904972714106789</c:v>
                </c:pt>
                <c:pt idx="5347">
                  <c:v>12.919252018885441</c:v>
                </c:pt>
                <c:pt idx="5348">
                  <c:v>13.089532862408429</c:v>
                </c:pt>
                <c:pt idx="5349">
                  <c:v>12.923412785867658</c:v>
                </c:pt>
                <c:pt idx="5350">
                  <c:v>12.924869355251223</c:v>
                </c:pt>
                <c:pt idx="5351">
                  <c:v>12.973745759850832</c:v>
                </c:pt>
                <c:pt idx="5352">
                  <c:v>12.927208466923501</c:v>
                </c:pt>
                <c:pt idx="5353">
                  <c:v>12.587013166640414</c:v>
                </c:pt>
                <c:pt idx="5354">
                  <c:v>12.600717929867228</c:v>
                </c:pt>
                <c:pt idx="5355">
                  <c:v>12.617417781157098</c:v>
                </c:pt>
                <c:pt idx="5356">
                  <c:v>12.614743282701676</c:v>
                </c:pt>
                <c:pt idx="5357">
                  <c:v>12.626651755861436</c:v>
                </c:pt>
                <c:pt idx="5358">
                  <c:v>12.611297367550279</c:v>
                </c:pt>
                <c:pt idx="5359">
                  <c:v>12.559406123575068</c:v>
                </c:pt>
                <c:pt idx="5360">
                  <c:v>12.217810172468271</c:v>
                </c:pt>
                <c:pt idx="5361">
                  <c:v>12.219340089128037</c:v>
                </c:pt>
                <c:pt idx="5362">
                  <c:v>12.230331792848874</c:v>
                </c:pt>
                <c:pt idx="5363">
                  <c:v>12.206150038530625</c:v>
                </c:pt>
                <c:pt idx="5364">
                  <c:v>12.256161831804432</c:v>
                </c:pt>
                <c:pt idx="5365">
                  <c:v>12.244286296706065</c:v>
                </c:pt>
                <c:pt idx="5366">
                  <c:v>12.202938532588053</c:v>
                </c:pt>
                <c:pt idx="5367">
                  <c:v>12.204616515428162</c:v>
                </c:pt>
                <c:pt idx="5368">
                  <c:v>12.301821864432377</c:v>
                </c:pt>
                <c:pt idx="5369">
                  <c:v>12.285951134184799</c:v>
                </c:pt>
                <c:pt idx="5370">
                  <c:v>12.223744194184595</c:v>
                </c:pt>
                <c:pt idx="5371">
                  <c:v>12.156290845182069</c:v>
                </c:pt>
                <c:pt idx="5372">
                  <c:v>12.155794783855393</c:v>
                </c:pt>
                <c:pt idx="5373">
                  <c:v>12.21693849589674</c:v>
                </c:pt>
                <c:pt idx="5374">
                  <c:v>12.245025121225957</c:v>
                </c:pt>
                <c:pt idx="5375">
                  <c:v>12.255348090286077</c:v>
                </c:pt>
                <c:pt idx="5376">
                  <c:v>12.253727968670784</c:v>
                </c:pt>
                <c:pt idx="5377">
                  <c:v>12.255213774566839</c:v>
                </c:pt>
                <c:pt idx="5378">
                  <c:v>12.264438891803573</c:v>
                </c:pt>
                <c:pt idx="5379">
                  <c:v>12.302381650775487</c:v>
                </c:pt>
                <c:pt idx="5380">
                  <c:v>12.321357562880323</c:v>
                </c:pt>
                <c:pt idx="5381">
                  <c:v>12.322219572703204</c:v>
                </c:pt>
                <c:pt idx="5382">
                  <c:v>12.03850038646924</c:v>
                </c:pt>
                <c:pt idx="5383">
                  <c:v>12.079576234972892</c:v>
                </c:pt>
                <c:pt idx="5384">
                  <c:v>12.179182099107745</c:v>
                </c:pt>
                <c:pt idx="5385">
                  <c:v>12.14491049195953</c:v>
                </c:pt>
                <c:pt idx="5386">
                  <c:v>12.18332419317494</c:v>
                </c:pt>
                <c:pt idx="5387">
                  <c:v>12.200337831339745</c:v>
                </c:pt>
                <c:pt idx="5388">
                  <c:v>12.083782117086177</c:v>
                </c:pt>
                <c:pt idx="5389">
                  <c:v>12.146218460236142</c:v>
                </c:pt>
                <c:pt idx="5390">
                  <c:v>11.927529321789411</c:v>
                </c:pt>
                <c:pt idx="5391">
                  <c:v>11.977524587643723</c:v>
                </c:pt>
                <c:pt idx="5392">
                  <c:v>11.903247361069717</c:v>
                </c:pt>
                <c:pt idx="5393">
                  <c:v>11.898395216007025</c:v>
                </c:pt>
                <c:pt idx="5394">
                  <c:v>11.904818726081807</c:v>
                </c:pt>
                <c:pt idx="5395">
                  <c:v>11.742283032126691</c:v>
                </c:pt>
                <c:pt idx="5396">
                  <c:v>11.567567872948674</c:v>
                </c:pt>
                <c:pt idx="5397">
                  <c:v>11.615056395471433</c:v>
                </c:pt>
                <c:pt idx="5398">
                  <c:v>12.063897332512338</c:v>
                </c:pt>
                <c:pt idx="5399">
                  <c:v>12.03425934466034</c:v>
                </c:pt>
                <c:pt idx="5400">
                  <c:v>11.728626121459991</c:v>
                </c:pt>
                <c:pt idx="5401">
                  <c:v>11.689879468696427</c:v>
                </c:pt>
                <c:pt idx="5402">
                  <c:v>11.684859432606297</c:v>
                </c:pt>
                <c:pt idx="5403">
                  <c:v>11.698526695379691</c:v>
                </c:pt>
                <c:pt idx="5404">
                  <c:v>11.744574947688594</c:v>
                </c:pt>
                <c:pt idx="5405">
                  <c:v>11.901285276083465</c:v>
                </c:pt>
                <c:pt idx="5406">
                  <c:v>11.889247257441779</c:v>
                </c:pt>
                <c:pt idx="5407">
                  <c:v>11.991210220463564</c:v>
                </c:pt>
                <c:pt idx="5408">
                  <c:v>12.247387413016405</c:v>
                </c:pt>
                <c:pt idx="5409">
                  <c:v>12.249226144665727</c:v>
                </c:pt>
                <c:pt idx="5410">
                  <c:v>12.235177950985058</c:v>
                </c:pt>
                <c:pt idx="5411">
                  <c:v>12.227735063374505</c:v>
                </c:pt>
                <c:pt idx="5412">
                  <c:v>12.372285563514998</c:v>
                </c:pt>
                <c:pt idx="5413">
                  <c:v>12.401167629351525</c:v>
                </c:pt>
                <c:pt idx="5414">
                  <c:v>12.378379089250165</c:v>
                </c:pt>
                <c:pt idx="5415">
                  <c:v>12.481551448012592</c:v>
                </c:pt>
                <c:pt idx="5416">
                  <c:v>12.546435313683638</c:v>
                </c:pt>
                <c:pt idx="5417">
                  <c:v>12.677805837656125</c:v>
                </c:pt>
                <c:pt idx="5418">
                  <c:v>12.731102970011998</c:v>
                </c:pt>
                <c:pt idx="5419">
                  <c:v>12.809995576699245</c:v>
                </c:pt>
                <c:pt idx="5420">
                  <c:v>12.967655142689777</c:v>
                </c:pt>
                <c:pt idx="5421">
                  <c:v>12.969010883082181</c:v>
                </c:pt>
                <c:pt idx="5422">
                  <c:v>12.871424098068063</c:v>
                </c:pt>
                <c:pt idx="5423">
                  <c:v>12.954166838732897</c:v>
                </c:pt>
                <c:pt idx="5424">
                  <c:v>12.972638371804891</c:v>
                </c:pt>
                <c:pt idx="5425">
                  <c:v>13.224622081695989</c:v>
                </c:pt>
                <c:pt idx="5426">
                  <c:v>13.237016195186449</c:v>
                </c:pt>
                <c:pt idx="5427">
                  <c:v>13.242869756451825</c:v>
                </c:pt>
                <c:pt idx="5428">
                  <c:v>13.266793576550629</c:v>
                </c:pt>
                <c:pt idx="5429">
                  <c:v>13.229107195926021</c:v>
                </c:pt>
                <c:pt idx="5430">
                  <c:v>13.277363020113455</c:v>
                </c:pt>
                <c:pt idx="5431">
                  <c:v>13.433393553336268</c:v>
                </c:pt>
                <c:pt idx="5432">
                  <c:v>13.432316187064931</c:v>
                </c:pt>
                <c:pt idx="5433">
                  <c:v>13.490242749732149</c:v>
                </c:pt>
                <c:pt idx="5434">
                  <c:v>13.489606047401814</c:v>
                </c:pt>
                <c:pt idx="5435">
                  <c:v>13.509100623135392</c:v>
                </c:pt>
                <c:pt idx="5436">
                  <c:v>13.496501980526004</c:v>
                </c:pt>
                <c:pt idx="5437">
                  <c:v>13.80604603067756</c:v>
                </c:pt>
                <c:pt idx="5438">
                  <c:v>13.800773858212226</c:v>
                </c:pt>
                <c:pt idx="5439">
                  <c:v>13.827557098518801</c:v>
                </c:pt>
                <c:pt idx="5440">
                  <c:v>13.60257898789135</c:v>
                </c:pt>
                <c:pt idx="5441">
                  <c:v>14.046985020368794</c:v>
                </c:pt>
                <c:pt idx="5442">
                  <c:v>13.867837605715788</c:v>
                </c:pt>
                <c:pt idx="5443">
                  <c:v>15.504191685146454</c:v>
                </c:pt>
                <c:pt idx="5444">
                  <c:v>15.50082505717211</c:v>
                </c:pt>
                <c:pt idx="5445">
                  <c:v>18.319074244648323</c:v>
                </c:pt>
                <c:pt idx="5446">
                  <c:v>19.439300369084133</c:v>
                </c:pt>
                <c:pt idx="5447">
                  <c:v>20.45677121416265</c:v>
                </c:pt>
                <c:pt idx="5448">
                  <c:v>21.434476342232941</c:v>
                </c:pt>
                <c:pt idx="5449">
                  <c:v>21.447108658218998</c:v>
                </c:pt>
                <c:pt idx="5450">
                  <c:v>21.649436433753227</c:v>
                </c:pt>
                <c:pt idx="5451">
                  <c:v>21.691176317157215</c:v>
                </c:pt>
                <c:pt idx="5452">
                  <c:v>21.686731643951497</c:v>
                </c:pt>
                <c:pt idx="5453">
                  <c:v>22.612342355461738</c:v>
                </c:pt>
                <c:pt idx="5454">
                  <c:v>22.709483535757936</c:v>
                </c:pt>
                <c:pt idx="5455">
                  <c:v>22.707878310609249</c:v>
                </c:pt>
                <c:pt idx="5456">
                  <c:v>23.017953462568784</c:v>
                </c:pt>
                <c:pt idx="5457">
                  <c:v>23.075591301498022</c:v>
                </c:pt>
                <c:pt idx="5458">
                  <c:v>23.181990218951128</c:v>
                </c:pt>
                <c:pt idx="5459">
                  <c:v>23.231783745051672</c:v>
                </c:pt>
                <c:pt idx="5460">
                  <c:v>23.55236379617649</c:v>
                </c:pt>
                <c:pt idx="5461">
                  <c:v>23.447185139274833</c:v>
                </c:pt>
                <c:pt idx="5462">
                  <c:v>23.456390149891046</c:v>
                </c:pt>
                <c:pt idx="5463">
                  <c:v>23.392597825495663</c:v>
                </c:pt>
                <c:pt idx="5464">
                  <c:v>23.649068943294559</c:v>
                </c:pt>
                <c:pt idx="5465">
                  <c:v>23.642934742565725</c:v>
                </c:pt>
                <c:pt idx="5466">
                  <c:v>23.946210618610831</c:v>
                </c:pt>
                <c:pt idx="5467">
                  <c:v>23.993107262146125</c:v>
                </c:pt>
                <c:pt idx="5468">
                  <c:v>24.147327092154647</c:v>
                </c:pt>
                <c:pt idx="5469">
                  <c:v>24.14666369884144</c:v>
                </c:pt>
                <c:pt idx="5470">
                  <c:v>24.165618048215013</c:v>
                </c:pt>
                <c:pt idx="5471">
                  <c:v>24.187384489875566</c:v>
                </c:pt>
                <c:pt idx="5472">
                  <c:v>24.147007156741751</c:v>
                </c:pt>
                <c:pt idx="5473">
                  <c:v>24.086748151388115</c:v>
                </c:pt>
                <c:pt idx="5474">
                  <c:v>24.119462420889459</c:v>
                </c:pt>
                <c:pt idx="5475">
                  <c:v>24.028346582698827</c:v>
                </c:pt>
                <c:pt idx="5476">
                  <c:v>24.392115374134335</c:v>
                </c:pt>
                <c:pt idx="5477">
                  <c:v>24.817058790432196</c:v>
                </c:pt>
                <c:pt idx="5478">
                  <c:v>24.796955598601816</c:v>
                </c:pt>
                <c:pt idx="5479">
                  <c:v>25.007471949739333</c:v>
                </c:pt>
                <c:pt idx="5480">
                  <c:v>25.049773746526803</c:v>
                </c:pt>
                <c:pt idx="5481">
                  <c:v>25.204660075056378</c:v>
                </c:pt>
                <c:pt idx="5482">
                  <c:v>25.212992696969668</c:v>
                </c:pt>
                <c:pt idx="5483">
                  <c:v>25.465094362582295</c:v>
                </c:pt>
                <c:pt idx="5484">
                  <c:v>25.781904630640017</c:v>
                </c:pt>
                <c:pt idx="5485">
                  <c:v>25.973735109438529</c:v>
                </c:pt>
                <c:pt idx="5486">
                  <c:v>26.094641476005005</c:v>
                </c:pt>
                <c:pt idx="5487">
                  <c:v>26.21908818572641</c:v>
                </c:pt>
                <c:pt idx="5488">
                  <c:v>26.243916771421915</c:v>
                </c:pt>
                <c:pt idx="5489">
                  <c:v>26.665110498205248</c:v>
                </c:pt>
                <c:pt idx="5490">
                  <c:v>26.662275798789391</c:v>
                </c:pt>
                <c:pt idx="5491">
                  <c:v>26.675095337880794</c:v>
                </c:pt>
                <c:pt idx="5492">
                  <c:v>26.678419526079356</c:v>
                </c:pt>
                <c:pt idx="5493">
                  <c:v>26.789913448975511</c:v>
                </c:pt>
                <c:pt idx="5494">
                  <c:v>26.927184279223386</c:v>
                </c:pt>
                <c:pt idx="5495">
                  <c:v>27.033538844164489</c:v>
                </c:pt>
                <c:pt idx="5496">
                  <c:v>27.081547071288831</c:v>
                </c:pt>
                <c:pt idx="5497">
                  <c:v>27.022328588198867</c:v>
                </c:pt>
                <c:pt idx="5498">
                  <c:v>27.140781485032633</c:v>
                </c:pt>
                <c:pt idx="5499">
                  <c:v>27.200294261380169</c:v>
                </c:pt>
                <c:pt idx="5500">
                  <c:v>27.321853536853002</c:v>
                </c:pt>
                <c:pt idx="5501">
                  <c:v>27.347945992761797</c:v>
                </c:pt>
                <c:pt idx="5502">
                  <c:v>27.757574581051497</c:v>
                </c:pt>
                <c:pt idx="5503">
                  <c:v>27.755719302093489</c:v>
                </c:pt>
                <c:pt idx="5504">
                  <c:v>27.980641497990266</c:v>
                </c:pt>
                <c:pt idx="5505">
                  <c:v>28.263273507794779</c:v>
                </c:pt>
                <c:pt idx="5506">
                  <c:v>28.337034224805009</c:v>
                </c:pt>
                <c:pt idx="5507">
                  <c:v>28.430138991101455</c:v>
                </c:pt>
                <c:pt idx="5508">
                  <c:v>28.439018996055509</c:v>
                </c:pt>
                <c:pt idx="5509">
                  <c:v>28.445666441475616</c:v>
                </c:pt>
                <c:pt idx="5510">
                  <c:v>28.470874900684564</c:v>
                </c:pt>
                <c:pt idx="5511">
                  <c:v>28.916208954275628</c:v>
                </c:pt>
                <c:pt idx="5512">
                  <c:v>28.933525808349223</c:v>
                </c:pt>
                <c:pt idx="5513">
                  <c:v>29.039721042960132</c:v>
                </c:pt>
                <c:pt idx="5514">
                  <c:v>29.058159087057721</c:v>
                </c:pt>
                <c:pt idx="5515">
                  <c:v>29.066089699353309</c:v>
                </c:pt>
                <c:pt idx="5516">
                  <c:v>29.13644058329244</c:v>
                </c:pt>
                <c:pt idx="5517">
                  <c:v>29.233556045548397</c:v>
                </c:pt>
                <c:pt idx="5518">
                  <c:v>29.213145758496957</c:v>
                </c:pt>
                <c:pt idx="5519">
                  <c:v>29.285372423195298</c:v>
                </c:pt>
                <c:pt idx="5520">
                  <c:v>29.291039610415687</c:v>
                </c:pt>
                <c:pt idx="5521">
                  <c:v>29.458202039532626</c:v>
                </c:pt>
                <c:pt idx="5522">
                  <c:v>29.455361548617486</c:v>
                </c:pt>
                <c:pt idx="5523">
                  <c:v>29.731528595067775</c:v>
                </c:pt>
                <c:pt idx="5524">
                  <c:v>29.695667203361836</c:v>
                </c:pt>
                <c:pt idx="5525">
                  <c:v>30.120905041160185</c:v>
                </c:pt>
                <c:pt idx="5526">
                  <c:v>30.121620972181944</c:v>
                </c:pt>
                <c:pt idx="5527">
                  <c:v>30.08973418631356</c:v>
                </c:pt>
                <c:pt idx="5528">
                  <c:v>30.085631700819722</c:v>
                </c:pt>
                <c:pt idx="5529">
                  <c:v>30.085733766017054</c:v>
                </c:pt>
                <c:pt idx="5530">
                  <c:v>30.08121558933383</c:v>
                </c:pt>
                <c:pt idx="5531">
                  <c:v>30.215275579505608</c:v>
                </c:pt>
                <c:pt idx="5532">
                  <c:v>30.242543944786952</c:v>
                </c:pt>
                <c:pt idx="5533">
                  <c:v>30.317257934889248</c:v>
                </c:pt>
                <c:pt idx="5534">
                  <c:v>30.290434798603371</c:v>
                </c:pt>
                <c:pt idx="5535">
                  <c:v>30.231052040505556</c:v>
                </c:pt>
                <c:pt idx="5536">
                  <c:v>30.233513051968252</c:v>
                </c:pt>
                <c:pt idx="5537">
                  <c:v>30.233867102497285</c:v>
                </c:pt>
                <c:pt idx="5538">
                  <c:v>30.270483713944756</c:v>
                </c:pt>
                <c:pt idx="5539">
                  <c:v>30.497126849972894</c:v>
                </c:pt>
                <c:pt idx="5540">
                  <c:v>30.484509778562281</c:v>
                </c:pt>
                <c:pt idx="5541">
                  <c:v>30.504176883879591</c:v>
                </c:pt>
                <c:pt idx="5542">
                  <c:v>30.485009273720344</c:v>
                </c:pt>
                <c:pt idx="5543">
                  <c:v>30.457472348271057</c:v>
                </c:pt>
                <c:pt idx="5544">
                  <c:v>30.454918874932229</c:v>
                </c:pt>
                <c:pt idx="5545">
                  <c:v>30.469876560236113</c:v>
                </c:pt>
                <c:pt idx="5546">
                  <c:v>30.442557313174408</c:v>
                </c:pt>
                <c:pt idx="5547">
                  <c:v>30.452812754198096</c:v>
                </c:pt>
                <c:pt idx="5548">
                  <c:v>30.452235044293367</c:v>
                </c:pt>
                <c:pt idx="5549">
                  <c:v>30.454752944996109</c:v>
                </c:pt>
                <c:pt idx="5550">
                  <c:v>30.421209600855452</c:v>
                </c:pt>
                <c:pt idx="5551">
                  <c:v>30.406786703635539</c:v>
                </c:pt>
                <c:pt idx="5552">
                  <c:v>30.322468474396224</c:v>
                </c:pt>
                <c:pt idx="5553">
                  <c:v>30.315962618369497</c:v>
                </c:pt>
                <c:pt idx="5554">
                  <c:v>30.314581778391592</c:v>
                </c:pt>
                <c:pt idx="5555">
                  <c:v>30.307689923957021</c:v>
                </c:pt>
                <c:pt idx="5556">
                  <c:v>30.301692869152884</c:v>
                </c:pt>
                <c:pt idx="5557">
                  <c:v>30.320040066224042</c:v>
                </c:pt>
                <c:pt idx="5558">
                  <c:v>30.241322140967817</c:v>
                </c:pt>
                <c:pt idx="5559">
                  <c:v>30.241321333283267</c:v>
                </c:pt>
                <c:pt idx="5560">
                  <c:v>30.181233754069055</c:v>
                </c:pt>
                <c:pt idx="5561">
                  <c:v>30.181310238240194</c:v>
                </c:pt>
                <c:pt idx="5562">
                  <c:v>30.195495108191551</c:v>
                </c:pt>
                <c:pt idx="5563">
                  <c:v>30.20094035630283</c:v>
                </c:pt>
                <c:pt idx="5564">
                  <c:v>30.061521684239246</c:v>
                </c:pt>
                <c:pt idx="5565">
                  <c:v>30.060147331629398</c:v>
                </c:pt>
                <c:pt idx="5566">
                  <c:v>30.046227220430826</c:v>
                </c:pt>
                <c:pt idx="5567">
                  <c:v>30.066722016664148</c:v>
                </c:pt>
                <c:pt idx="5568">
                  <c:v>29.842490693247498</c:v>
                </c:pt>
                <c:pt idx="5569">
                  <c:v>29.904732723557302</c:v>
                </c:pt>
                <c:pt idx="5570">
                  <c:v>29.087529464370647</c:v>
                </c:pt>
                <c:pt idx="5571">
                  <c:v>29.088825362881142</c:v>
                </c:pt>
                <c:pt idx="5572">
                  <c:v>27.400251939481258</c:v>
                </c:pt>
                <c:pt idx="5573">
                  <c:v>26.603429411360224</c:v>
                </c:pt>
                <c:pt idx="5574">
                  <c:v>25.841013262997926</c:v>
                </c:pt>
                <c:pt idx="5575">
                  <c:v>25.051279292915847</c:v>
                </c:pt>
                <c:pt idx="5576">
                  <c:v>25.040594429626527</c:v>
                </c:pt>
                <c:pt idx="5577">
                  <c:v>24.865459513122435</c:v>
                </c:pt>
                <c:pt idx="5578">
                  <c:v>24.87533596287048</c:v>
                </c:pt>
                <c:pt idx="5579">
                  <c:v>24.87719564770649</c:v>
                </c:pt>
                <c:pt idx="5580">
                  <c:v>24.022910980594098</c:v>
                </c:pt>
                <c:pt idx="5581">
                  <c:v>23.931841735240273</c:v>
                </c:pt>
                <c:pt idx="5582">
                  <c:v>23.939436051215754</c:v>
                </c:pt>
                <c:pt idx="5583">
                  <c:v>23.459232544239374</c:v>
                </c:pt>
                <c:pt idx="5584">
                  <c:v>23.387196562917801</c:v>
                </c:pt>
                <c:pt idx="5585">
                  <c:v>23.286149438127772</c:v>
                </c:pt>
                <c:pt idx="5586">
                  <c:v>23.198592051688614</c:v>
                </c:pt>
                <c:pt idx="5587">
                  <c:v>22.876097972237069</c:v>
                </c:pt>
                <c:pt idx="5588">
                  <c:v>22.878324688258861</c:v>
                </c:pt>
                <c:pt idx="5589">
                  <c:v>22.874342072977775</c:v>
                </c:pt>
                <c:pt idx="5590">
                  <c:v>22.91700759270676</c:v>
                </c:pt>
                <c:pt idx="5591">
                  <c:v>22.648903789668299</c:v>
                </c:pt>
                <c:pt idx="5592">
                  <c:v>22.666512462670394</c:v>
                </c:pt>
                <c:pt idx="5593">
                  <c:v>22.316305939826446</c:v>
                </c:pt>
                <c:pt idx="5594">
                  <c:v>22.265052216672515</c:v>
                </c:pt>
                <c:pt idx="5595">
                  <c:v>22.079492351628726</c:v>
                </c:pt>
                <c:pt idx="5596">
                  <c:v>22.058224340245797</c:v>
                </c:pt>
                <c:pt idx="5597">
                  <c:v>22.03681050236699</c:v>
                </c:pt>
                <c:pt idx="5598">
                  <c:v>21.955553792565603</c:v>
                </c:pt>
                <c:pt idx="5599">
                  <c:v>21.829597197792015</c:v>
                </c:pt>
                <c:pt idx="5600">
                  <c:v>21.818855495275059</c:v>
                </c:pt>
                <c:pt idx="5601">
                  <c:v>21.775776437893164</c:v>
                </c:pt>
                <c:pt idx="5602">
                  <c:v>21.798607600288495</c:v>
                </c:pt>
                <c:pt idx="5603">
                  <c:v>21.389363648953971</c:v>
                </c:pt>
                <c:pt idx="5604">
                  <c:v>20.981948857458764</c:v>
                </c:pt>
                <c:pt idx="5605">
                  <c:v>20.968159179376819</c:v>
                </c:pt>
                <c:pt idx="5606">
                  <c:v>20.723700775238719</c:v>
                </c:pt>
                <c:pt idx="5607">
                  <c:v>20.670129236814365</c:v>
                </c:pt>
                <c:pt idx="5608">
                  <c:v>20.463390929712972</c:v>
                </c:pt>
                <c:pt idx="5609">
                  <c:v>20.458773019416572</c:v>
                </c:pt>
                <c:pt idx="5610">
                  <c:v>20.150403222333164</c:v>
                </c:pt>
                <c:pt idx="5611">
                  <c:v>19.784403031939529</c:v>
                </c:pt>
                <c:pt idx="5612">
                  <c:v>19.532021190091282</c:v>
                </c:pt>
                <c:pt idx="5613">
                  <c:v>19.437694681818339</c:v>
                </c:pt>
                <c:pt idx="5614">
                  <c:v>19.421079680165118</c:v>
                </c:pt>
                <c:pt idx="5615">
                  <c:v>19.414817605631647</c:v>
                </c:pt>
                <c:pt idx="5616">
                  <c:v>18.923198190141953</c:v>
                </c:pt>
                <c:pt idx="5617">
                  <c:v>19.006465052424421</c:v>
                </c:pt>
                <c:pt idx="5618">
                  <c:v>18.956350273249203</c:v>
                </c:pt>
                <c:pt idx="5619">
                  <c:v>19.076351510698895</c:v>
                </c:pt>
                <c:pt idx="5620">
                  <c:v>18.928211662905628</c:v>
                </c:pt>
                <c:pt idx="5621">
                  <c:v>18.743173914189466</c:v>
                </c:pt>
                <c:pt idx="5622">
                  <c:v>18.523781560020637</c:v>
                </c:pt>
                <c:pt idx="5623">
                  <c:v>18.474524955849297</c:v>
                </c:pt>
                <c:pt idx="5624">
                  <c:v>18.470636130781436</c:v>
                </c:pt>
                <c:pt idx="5625">
                  <c:v>18.381519876364035</c:v>
                </c:pt>
                <c:pt idx="5626">
                  <c:v>18.316258390071223</c:v>
                </c:pt>
                <c:pt idx="5627">
                  <c:v>18.093363794541954</c:v>
                </c:pt>
                <c:pt idx="5628">
                  <c:v>18.04073012517695</c:v>
                </c:pt>
                <c:pt idx="5629">
                  <c:v>17.414978817465183</c:v>
                </c:pt>
                <c:pt idx="5630">
                  <c:v>17.418493824580462</c:v>
                </c:pt>
                <c:pt idx="5631">
                  <c:v>17.087792061202638</c:v>
                </c:pt>
                <c:pt idx="5632">
                  <c:v>16.768638234676089</c:v>
                </c:pt>
                <c:pt idx="5633">
                  <c:v>16.615195182990124</c:v>
                </c:pt>
                <c:pt idx="5634">
                  <c:v>16.415899297876258</c:v>
                </c:pt>
                <c:pt idx="5635">
                  <c:v>16.419284487870382</c:v>
                </c:pt>
                <c:pt idx="5636">
                  <c:v>16.399053723526869</c:v>
                </c:pt>
                <c:pt idx="5637">
                  <c:v>16.3225889537797</c:v>
                </c:pt>
                <c:pt idx="5638">
                  <c:v>15.520023234944572</c:v>
                </c:pt>
                <c:pt idx="5639">
                  <c:v>15.49378067056926</c:v>
                </c:pt>
                <c:pt idx="5640">
                  <c:v>15.263502212821676</c:v>
                </c:pt>
                <c:pt idx="5641">
                  <c:v>15.353946187094913</c:v>
                </c:pt>
                <c:pt idx="5642">
                  <c:v>15.374784700953759</c:v>
                </c:pt>
                <c:pt idx="5643">
                  <c:v>15.356705964579517</c:v>
                </c:pt>
                <c:pt idx="5644">
                  <c:v>15.168041909033755</c:v>
                </c:pt>
                <c:pt idx="5645">
                  <c:v>15.169834154222492</c:v>
                </c:pt>
                <c:pt idx="5646">
                  <c:v>14.934754356581582</c:v>
                </c:pt>
                <c:pt idx="5647">
                  <c:v>14.926336881490634</c:v>
                </c:pt>
                <c:pt idx="5648">
                  <c:v>14.670021635647418</c:v>
                </c:pt>
                <c:pt idx="5649">
                  <c:v>14.807099325641717</c:v>
                </c:pt>
                <c:pt idx="5650">
                  <c:v>14.236432364505678</c:v>
                </c:pt>
                <c:pt idx="5651">
                  <c:v>14.665546456946624</c:v>
                </c:pt>
                <c:pt idx="5652">
                  <c:v>13.37818797181664</c:v>
                </c:pt>
                <c:pt idx="5653">
                  <c:v>13.399903183650544</c:v>
                </c:pt>
                <c:pt idx="5654">
                  <c:v>13.783424036525219</c:v>
                </c:pt>
                <c:pt idx="5655">
                  <c:v>13.706927056446244</c:v>
                </c:pt>
                <c:pt idx="5656">
                  <c:v>13.753786606618979</c:v>
                </c:pt>
                <c:pt idx="5657">
                  <c:v>13.868083549943707</c:v>
                </c:pt>
                <c:pt idx="5658">
                  <c:v>13.632667378924095</c:v>
                </c:pt>
                <c:pt idx="5659">
                  <c:v>13.461751668177445</c:v>
                </c:pt>
                <c:pt idx="5660">
                  <c:v>13.379399274105269</c:v>
                </c:pt>
                <c:pt idx="5661">
                  <c:v>13.401642958724985</c:v>
                </c:pt>
                <c:pt idx="5662">
                  <c:v>13.305276807908434</c:v>
                </c:pt>
                <c:pt idx="5663">
                  <c:v>13.369204763335713</c:v>
                </c:pt>
                <c:pt idx="5664">
                  <c:v>13.363600306685697</c:v>
                </c:pt>
                <c:pt idx="5665">
                  <c:v>13.636930593526017</c:v>
                </c:pt>
                <c:pt idx="5666">
                  <c:v>13.024957000130938</c:v>
                </c:pt>
                <c:pt idx="5667">
                  <c:v>13.219957007086592</c:v>
                </c:pt>
                <c:pt idx="5668">
                  <c:v>13.18567227079614</c:v>
                </c:pt>
                <c:pt idx="5669">
                  <c:v>13.184993098776513</c:v>
                </c:pt>
                <c:pt idx="5670">
                  <c:v>13.188384517113901</c:v>
                </c:pt>
                <c:pt idx="5671">
                  <c:v>13.525281639418104</c:v>
                </c:pt>
                <c:pt idx="5672">
                  <c:v>13.445331331833813</c:v>
                </c:pt>
                <c:pt idx="5673">
                  <c:v>13.460334107431187</c:v>
                </c:pt>
                <c:pt idx="5674">
                  <c:v>13.299977888289947</c:v>
                </c:pt>
                <c:pt idx="5675">
                  <c:v>13.367581381029121</c:v>
                </c:pt>
                <c:pt idx="5676">
                  <c:v>13.363112018955311</c:v>
                </c:pt>
                <c:pt idx="5677">
                  <c:v>13.408201723412924</c:v>
                </c:pt>
                <c:pt idx="5678">
                  <c:v>13.404379987092451</c:v>
                </c:pt>
                <c:pt idx="5679">
                  <c:v>13.364427194509965</c:v>
                </c:pt>
                <c:pt idx="5680">
                  <c:v>13.563991330558684</c:v>
                </c:pt>
                <c:pt idx="5681">
                  <c:v>13.563933215401534</c:v>
                </c:pt>
                <c:pt idx="5682">
                  <c:v>13.586042402807784</c:v>
                </c:pt>
                <c:pt idx="5683">
                  <c:v>13.609487021175848</c:v>
                </c:pt>
                <c:pt idx="5684">
                  <c:v>13.52463579792075</c:v>
                </c:pt>
                <c:pt idx="5685">
                  <c:v>13.582408095562446</c:v>
                </c:pt>
                <c:pt idx="5686">
                  <c:v>13.641143775694445</c:v>
                </c:pt>
                <c:pt idx="5687">
                  <c:v>13.701551844414755</c:v>
                </c:pt>
                <c:pt idx="5688">
                  <c:v>13.700852154059689</c:v>
                </c:pt>
                <c:pt idx="5689">
                  <c:v>13.842615593562426</c:v>
                </c:pt>
                <c:pt idx="5690">
                  <c:v>14.075595259533172</c:v>
                </c:pt>
                <c:pt idx="5691">
                  <c:v>14.073949513699388</c:v>
                </c:pt>
                <c:pt idx="5692">
                  <c:v>14.082747641157589</c:v>
                </c:pt>
                <c:pt idx="5693">
                  <c:v>14.088610196036145</c:v>
                </c:pt>
                <c:pt idx="5694">
                  <c:v>14.073085999175147</c:v>
                </c:pt>
                <c:pt idx="5695">
                  <c:v>14.32378014924566</c:v>
                </c:pt>
                <c:pt idx="5696">
                  <c:v>14.1794908297689</c:v>
                </c:pt>
                <c:pt idx="5697">
                  <c:v>14.197722496760409</c:v>
                </c:pt>
                <c:pt idx="5698">
                  <c:v>14.195105706141137</c:v>
                </c:pt>
                <c:pt idx="5699">
                  <c:v>14.191932868765592</c:v>
                </c:pt>
                <c:pt idx="5700">
                  <c:v>14.193778468452537</c:v>
                </c:pt>
                <c:pt idx="5701">
                  <c:v>14.161076443726413</c:v>
                </c:pt>
                <c:pt idx="5702">
                  <c:v>14.128490355982787</c:v>
                </c:pt>
                <c:pt idx="5703">
                  <c:v>14.12878441393916</c:v>
                </c:pt>
                <c:pt idx="5704">
                  <c:v>14.143645984743882</c:v>
                </c:pt>
                <c:pt idx="5705">
                  <c:v>14.060538007844736</c:v>
                </c:pt>
                <c:pt idx="5706">
                  <c:v>14.05660733390604</c:v>
                </c:pt>
                <c:pt idx="5707">
                  <c:v>14.065002464598209</c:v>
                </c:pt>
                <c:pt idx="5708">
                  <c:v>14.057046673989667</c:v>
                </c:pt>
                <c:pt idx="5709">
                  <c:v>14.090942450907656</c:v>
                </c:pt>
                <c:pt idx="5710">
                  <c:v>14.118419927334823</c:v>
                </c:pt>
                <c:pt idx="5711">
                  <c:v>14.117286992783159</c:v>
                </c:pt>
                <c:pt idx="5712">
                  <c:v>14.10976607506319</c:v>
                </c:pt>
                <c:pt idx="5713">
                  <c:v>14.094222617487311</c:v>
                </c:pt>
                <c:pt idx="5714">
                  <c:v>14.111107988160459</c:v>
                </c:pt>
                <c:pt idx="5715">
                  <c:v>14.121803537332001</c:v>
                </c:pt>
                <c:pt idx="5716">
                  <c:v>14.112081029796927</c:v>
                </c:pt>
                <c:pt idx="5717">
                  <c:v>13.941174349677734</c:v>
                </c:pt>
                <c:pt idx="5718">
                  <c:v>14.199424511953509</c:v>
                </c:pt>
                <c:pt idx="5719">
                  <c:v>14.143375641301544</c:v>
                </c:pt>
                <c:pt idx="5720">
                  <c:v>14.161032443859733</c:v>
                </c:pt>
                <c:pt idx="5721">
                  <c:v>14.167957855567167</c:v>
                </c:pt>
                <c:pt idx="5722">
                  <c:v>13.940428675892298</c:v>
                </c:pt>
                <c:pt idx="5723">
                  <c:v>14.126644537063921</c:v>
                </c:pt>
                <c:pt idx="5724">
                  <c:v>14.112576739681556</c:v>
                </c:pt>
                <c:pt idx="5725">
                  <c:v>14.118652311616462</c:v>
                </c:pt>
                <c:pt idx="5726">
                  <c:v>14.108630294526812</c:v>
                </c:pt>
                <c:pt idx="5727">
                  <c:v>14.103202359419653</c:v>
                </c:pt>
                <c:pt idx="5728">
                  <c:v>14.100913285532387</c:v>
                </c:pt>
                <c:pt idx="5729">
                  <c:v>14.063624263349189</c:v>
                </c:pt>
                <c:pt idx="5730">
                  <c:v>14.060312042498996</c:v>
                </c:pt>
                <c:pt idx="5731">
                  <c:v>14.003995646303338</c:v>
                </c:pt>
                <c:pt idx="5732">
                  <c:v>14.022008976970108</c:v>
                </c:pt>
                <c:pt idx="5733">
                  <c:v>14.070376457602791</c:v>
                </c:pt>
                <c:pt idx="5734">
                  <c:v>14.082893699031496</c:v>
                </c:pt>
                <c:pt idx="5735">
                  <c:v>14.078176351298055</c:v>
                </c:pt>
                <c:pt idx="5736">
                  <c:v>14.038800789431988</c:v>
                </c:pt>
                <c:pt idx="5737">
                  <c:v>14.036738405553642</c:v>
                </c:pt>
                <c:pt idx="5738">
                  <c:v>13.998021906041592</c:v>
                </c:pt>
                <c:pt idx="5739">
                  <c:v>13.997812143168614</c:v>
                </c:pt>
                <c:pt idx="5740">
                  <c:v>13.912559839535209</c:v>
                </c:pt>
                <c:pt idx="5741">
                  <c:v>13.768916900240713</c:v>
                </c:pt>
                <c:pt idx="5742">
                  <c:v>13.756848184137416</c:v>
                </c:pt>
                <c:pt idx="5743">
                  <c:v>13.61951280851901</c:v>
                </c:pt>
                <c:pt idx="5744">
                  <c:v>13.509407249211877</c:v>
                </c:pt>
                <c:pt idx="5745">
                  <c:v>13.557236825634057</c:v>
                </c:pt>
                <c:pt idx="5746">
                  <c:v>13.459301383313862</c:v>
                </c:pt>
                <c:pt idx="5747">
                  <c:v>13.459576231003616</c:v>
                </c:pt>
                <c:pt idx="5748">
                  <c:v>13.437598340376351</c:v>
                </c:pt>
                <c:pt idx="5749">
                  <c:v>13.643613264405541</c:v>
                </c:pt>
                <c:pt idx="5750">
                  <c:v>13.591201068644493</c:v>
                </c:pt>
                <c:pt idx="5751">
                  <c:v>13.736817471164228</c:v>
                </c:pt>
                <c:pt idx="5752">
                  <c:v>13.608971125840233</c:v>
                </c:pt>
                <c:pt idx="5753">
                  <c:v>13.5828451369566</c:v>
                </c:pt>
                <c:pt idx="5754">
                  <c:v>13.578939702750118</c:v>
                </c:pt>
                <c:pt idx="5755">
                  <c:v>13.567759060642462</c:v>
                </c:pt>
                <c:pt idx="5756">
                  <c:v>13.631436805559821</c:v>
                </c:pt>
                <c:pt idx="5757">
                  <c:v>13.692103807888689</c:v>
                </c:pt>
                <c:pt idx="5758">
                  <c:v>13.65213044558932</c:v>
                </c:pt>
                <c:pt idx="5759">
                  <c:v>13.501419246381442</c:v>
                </c:pt>
                <c:pt idx="5760">
                  <c:v>13.922717043279494</c:v>
                </c:pt>
                <c:pt idx="5761">
                  <c:v>14.017870337540767</c:v>
                </c:pt>
                <c:pt idx="5762">
                  <c:v>13.987512520595088</c:v>
                </c:pt>
                <c:pt idx="5763">
                  <c:v>13.982986953639337</c:v>
                </c:pt>
                <c:pt idx="5764">
                  <c:v>13.986170015315412</c:v>
                </c:pt>
                <c:pt idx="5765">
                  <c:v>14.036103826349263</c:v>
                </c:pt>
                <c:pt idx="5766">
                  <c:v>14.014155211527147</c:v>
                </c:pt>
                <c:pt idx="5767">
                  <c:v>14.0169003870101</c:v>
                </c:pt>
                <c:pt idx="5768">
                  <c:v>14.128763320589554</c:v>
                </c:pt>
                <c:pt idx="5769">
                  <c:v>14.089952165814829</c:v>
                </c:pt>
                <c:pt idx="5770">
                  <c:v>13.912330836794858</c:v>
                </c:pt>
                <c:pt idx="5771">
                  <c:v>14.032512447642636</c:v>
                </c:pt>
                <c:pt idx="5772">
                  <c:v>14.033416580779864</c:v>
                </c:pt>
                <c:pt idx="5773">
                  <c:v>14.051688793858647</c:v>
                </c:pt>
                <c:pt idx="5774">
                  <c:v>14.092022735073421</c:v>
                </c:pt>
                <c:pt idx="5775">
                  <c:v>14.018277916921019</c:v>
                </c:pt>
                <c:pt idx="5776">
                  <c:v>13.868193562469818</c:v>
                </c:pt>
                <c:pt idx="5777">
                  <c:v>13.880804758500846</c:v>
                </c:pt>
                <c:pt idx="5778">
                  <c:v>13.425167291190615</c:v>
                </c:pt>
                <c:pt idx="5779">
                  <c:v>13.427033570386646</c:v>
                </c:pt>
                <c:pt idx="5780">
                  <c:v>13.410789308979162</c:v>
                </c:pt>
                <c:pt idx="5781">
                  <c:v>13.02280837229522</c:v>
                </c:pt>
                <c:pt idx="5782">
                  <c:v>13.022887931153967</c:v>
                </c:pt>
                <c:pt idx="5783">
                  <c:v>13.005377147342308</c:v>
                </c:pt>
                <c:pt idx="5784">
                  <c:v>12.880417036053254</c:v>
                </c:pt>
                <c:pt idx="5785">
                  <c:v>12.806971950322712</c:v>
                </c:pt>
                <c:pt idx="5786">
                  <c:v>12.781468554892303</c:v>
                </c:pt>
                <c:pt idx="5787">
                  <c:v>12.79995361480222</c:v>
                </c:pt>
                <c:pt idx="5788">
                  <c:v>12.819285652291439</c:v>
                </c:pt>
                <c:pt idx="5789">
                  <c:v>12.863029754711233</c:v>
                </c:pt>
                <c:pt idx="5790">
                  <c:v>12.811841003361957</c:v>
                </c:pt>
                <c:pt idx="5791">
                  <c:v>12.879011081442654</c:v>
                </c:pt>
                <c:pt idx="5792">
                  <c:v>12.482465453339126</c:v>
                </c:pt>
                <c:pt idx="5793">
                  <c:v>12.459862086319204</c:v>
                </c:pt>
                <c:pt idx="5794">
                  <c:v>12.250880931610343</c:v>
                </c:pt>
                <c:pt idx="5795">
                  <c:v>12.333203950686245</c:v>
                </c:pt>
                <c:pt idx="5796">
                  <c:v>12.496740739646011</c:v>
                </c:pt>
                <c:pt idx="5797">
                  <c:v>12.989022495860917</c:v>
                </c:pt>
                <c:pt idx="5798">
                  <c:v>12.515460448116066</c:v>
                </c:pt>
                <c:pt idx="5799">
                  <c:v>12.529507345009405</c:v>
                </c:pt>
                <c:pt idx="5800">
                  <c:v>12.506398701731451</c:v>
                </c:pt>
                <c:pt idx="5801">
                  <c:v>12.497144553339885</c:v>
                </c:pt>
                <c:pt idx="5802">
                  <c:v>12.430460403157401</c:v>
                </c:pt>
                <c:pt idx="5803">
                  <c:v>12.474476145763939</c:v>
                </c:pt>
                <c:pt idx="5804">
                  <c:v>12.420786247455347</c:v>
                </c:pt>
                <c:pt idx="5805">
                  <c:v>12.421486789361664</c:v>
                </c:pt>
                <c:pt idx="5806">
                  <c:v>12.402297945157434</c:v>
                </c:pt>
                <c:pt idx="5807">
                  <c:v>12.183673617793769</c:v>
                </c:pt>
                <c:pt idx="5808">
                  <c:v>12.205322233503638</c:v>
                </c:pt>
                <c:pt idx="5809">
                  <c:v>12.169937827599531</c:v>
                </c:pt>
                <c:pt idx="5810">
                  <c:v>12.149452719354255</c:v>
                </c:pt>
                <c:pt idx="5811">
                  <c:v>12.145243004453325</c:v>
                </c:pt>
                <c:pt idx="5812">
                  <c:v>12.060413217618907</c:v>
                </c:pt>
                <c:pt idx="5813">
                  <c:v>12.018225845066961</c:v>
                </c:pt>
                <c:pt idx="5814">
                  <c:v>11.952003912498432</c:v>
                </c:pt>
                <c:pt idx="5815">
                  <c:v>11.973689803301774</c:v>
                </c:pt>
                <c:pt idx="5816">
                  <c:v>11.758897672745743</c:v>
                </c:pt>
                <c:pt idx="5817">
                  <c:v>11.455608705815145</c:v>
                </c:pt>
                <c:pt idx="5818">
                  <c:v>11.542752883436531</c:v>
                </c:pt>
                <c:pt idx="5819">
                  <c:v>11.643189219520826</c:v>
                </c:pt>
                <c:pt idx="5820">
                  <c:v>11.728197692642588</c:v>
                </c:pt>
                <c:pt idx="5821">
                  <c:v>11.679793904403336</c:v>
                </c:pt>
                <c:pt idx="5822">
                  <c:v>11.372781986008498</c:v>
                </c:pt>
                <c:pt idx="5823">
                  <c:v>11.396079512075733</c:v>
                </c:pt>
                <c:pt idx="5824">
                  <c:v>11.373523482587773</c:v>
                </c:pt>
                <c:pt idx="5825">
                  <c:v>11.375426026059092</c:v>
                </c:pt>
                <c:pt idx="5826">
                  <c:v>11.375584552931905</c:v>
                </c:pt>
                <c:pt idx="5827">
                  <c:v>11.371786954207421</c:v>
                </c:pt>
                <c:pt idx="5828">
                  <c:v>11.371366879450241</c:v>
                </c:pt>
                <c:pt idx="5829">
                  <c:v>11.418428672206371</c:v>
                </c:pt>
                <c:pt idx="5830">
                  <c:v>11.553466879389328</c:v>
                </c:pt>
                <c:pt idx="5831">
                  <c:v>11.54470403665551</c:v>
                </c:pt>
                <c:pt idx="5832">
                  <c:v>11.607829375404242</c:v>
                </c:pt>
                <c:pt idx="5833">
                  <c:v>11.899506485455607</c:v>
                </c:pt>
                <c:pt idx="5834">
                  <c:v>11.920430899844021</c:v>
                </c:pt>
                <c:pt idx="5835">
                  <c:v>12.054314276195043</c:v>
                </c:pt>
                <c:pt idx="5836">
                  <c:v>12.000104733816238</c:v>
                </c:pt>
                <c:pt idx="5837">
                  <c:v>11.969942569316606</c:v>
                </c:pt>
                <c:pt idx="5838">
                  <c:v>11.987477282548518</c:v>
                </c:pt>
                <c:pt idx="5839">
                  <c:v>12.062604081075284</c:v>
                </c:pt>
                <c:pt idx="5840">
                  <c:v>12.06298909167902</c:v>
                </c:pt>
                <c:pt idx="5841">
                  <c:v>12.014524967694157</c:v>
                </c:pt>
                <c:pt idx="5842">
                  <c:v>12.009829809236209</c:v>
                </c:pt>
                <c:pt idx="5843">
                  <c:v>12.017485890718364</c:v>
                </c:pt>
                <c:pt idx="5844">
                  <c:v>12.021368561529449</c:v>
                </c:pt>
                <c:pt idx="5845">
                  <c:v>11.676088849458239</c:v>
                </c:pt>
                <c:pt idx="5846">
                  <c:v>11.688878549600554</c:v>
                </c:pt>
                <c:pt idx="5847">
                  <c:v>11.658430055058126</c:v>
                </c:pt>
                <c:pt idx="5848">
                  <c:v>11.676272114172681</c:v>
                </c:pt>
                <c:pt idx="5849">
                  <c:v>11.67757264001626</c:v>
                </c:pt>
                <c:pt idx="5850">
                  <c:v>11.489345649122653</c:v>
                </c:pt>
                <c:pt idx="5851">
                  <c:v>11.536052091458219</c:v>
                </c:pt>
                <c:pt idx="5852">
                  <c:v>11.571946248917003</c:v>
                </c:pt>
                <c:pt idx="5853">
                  <c:v>11.580231083223145</c:v>
                </c:pt>
                <c:pt idx="5854">
                  <c:v>11.631039338413384</c:v>
                </c:pt>
                <c:pt idx="5855">
                  <c:v>11.631085779461303</c:v>
                </c:pt>
                <c:pt idx="5856">
                  <c:v>11.645219519974781</c:v>
                </c:pt>
                <c:pt idx="5857">
                  <c:v>11.658236490299617</c:v>
                </c:pt>
                <c:pt idx="5858">
                  <c:v>11.584944546227215</c:v>
                </c:pt>
                <c:pt idx="5859">
                  <c:v>11.653466346989537</c:v>
                </c:pt>
                <c:pt idx="5860">
                  <c:v>11.58790528075853</c:v>
                </c:pt>
                <c:pt idx="5861">
                  <c:v>11.586506353258146</c:v>
                </c:pt>
                <c:pt idx="5862">
                  <c:v>11.614601530809948</c:v>
                </c:pt>
                <c:pt idx="5863">
                  <c:v>11.624759996200194</c:v>
                </c:pt>
                <c:pt idx="5864">
                  <c:v>11.739653918146633</c:v>
                </c:pt>
                <c:pt idx="5865">
                  <c:v>11.706656593084727</c:v>
                </c:pt>
                <c:pt idx="5866">
                  <c:v>11.713486580253646</c:v>
                </c:pt>
                <c:pt idx="5867">
                  <c:v>12.15746772674764</c:v>
                </c:pt>
                <c:pt idx="5868">
                  <c:v>12.242227180505331</c:v>
                </c:pt>
                <c:pt idx="5869">
                  <c:v>12.380636366067099</c:v>
                </c:pt>
                <c:pt idx="5870">
                  <c:v>12.417208595322535</c:v>
                </c:pt>
                <c:pt idx="5871">
                  <c:v>12.472688733776813</c:v>
                </c:pt>
                <c:pt idx="5872">
                  <c:v>12.43794942456398</c:v>
                </c:pt>
                <c:pt idx="5873">
                  <c:v>12.440404088658742</c:v>
                </c:pt>
                <c:pt idx="5874">
                  <c:v>12.426773978019016</c:v>
                </c:pt>
                <c:pt idx="5875">
                  <c:v>12.435033801414834</c:v>
                </c:pt>
                <c:pt idx="5876">
                  <c:v>12.210314108625585</c:v>
                </c:pt>
                <c:pt idx="5877">
                  <c:v>12.252237866576833</c:v>
                </c:pt>
                <c:pt idx="5878">
                  <c:v>12.082661966281121</c:v>
                </c:pt>
                <c:pt idx="5879">
                  <c:v>12.147216712018688</c:v>
                </c:pt>
                <c:pt idx="5880">
                  <c:v>12.21211814588932</c:v>
                </c:pt>
                <c:pt idx="5881">
                  <c:v>12.301634216566658</c:v>
                </c:pt>
                <c:pt idx="5882">
                  <c:v>12.304578777058456</c:v>
                </c:pt>
                <c:pt idx="5883">
                  <c:v>12.230201431301969</c:v>
                </c:pt>
                <c:pt idx="5884">
                  <c:v>12.171165988444251</c:v>
                </c:pt>
                <c:pt idx="5885">
                  <c:v>12.178565696582035</c:v>
                </c:pt>
                <c:pt idx="5886">
                  <c:v>12.143402017965887</c:v>
                </c:pt>
                <c:pt idx="5887">
                  <c:v>11.657875195588577</c:v>
                </c:pt>
                <c:pt idx="5888">
                  <c:v>11.615630671869393</c:v>
                </c:pt>
                <c:pt idx="5889">
                  <c:v>11.635613449577701</c:v>
                </c:pt>
                <c:pt idx="5890">
                  <c:v>11.657341638247109</c:v>
                </c:pt>
                <c:pt idx="5891">
                  <c:v>11.733791952407383</c:v>
                </c:pt>
                <c:pt idx="5892">
                  <c:v>11.56655572968384</c:v>
                </c:pt>
                <c:pt idx="5893">
                  <c:v>11.566918677424681</c:v>
                </c:pt>
                <c:pt idx="5894">
                  <c:v>11.606525729556335</c:v>
                </c:pt>
                <c:pt idx="5895">
                  <c:v>11.27461877033568</c:v>
                </c:pt>
                <c:pt idx="5896">
                  <c:v>11.27449802690426</c:v>
                </c:pt>
                <c:pt idx="5897">
                  <c:v>11.305250546028239</c:v>
                </c:pt>
                <c:pt idx="5898">
                  <c:v>11.200443836618359</c:v>
                </c:pt>
                <c:pt idx="5899">
                  <c:v>11.208771574280568</c:v>
                </c:pt>
                <c:pt idx="5900">
                  <c:v>11.369029409937323</c:v>
                </c:pt>
                <c:pt idx="5901">
                  <c:v>11.34586382926585</c:v>
                </c:pt>
                <c:pt idx="5902">
                  <c:v>11.356816513407219</c:v>
                </c:pt>
                <c:pt idx="5903">
                  <c:v>11.525733755915505</c:v>
                </c:pt>
                <c:pt idx="5904">
                  <c:v>11.568208900511555</c:v>
                </c:pt>
                <c:pt idx="5905">
                  <c:v>11.705924841479201</c:v>
                </c:pt>
                <c:pt idx="5906">
                  <c:v>11.703877055717479</c:v>
                </c:pt>
                <c:pt idx="5907">
                  <c:v>11.783592720195037</c:v>
                </c:pt>
                <c:pt idx="5908">
                  <c:v>11.836410791745463</c:v>
                </c:pt>
                <c:pt idx="5909">
                  <c:v>12.017613440532243</c:v>
                </c:pt>
                <c:pt idx="5910">
                  <c:v>12.011119781776019</c:v>
                </c:pt>
                <c:pt idx="5911">
                  <c:v>12.058363214810003</c:v>
                </c:pt>
                <c:pt idx="5912">
                  <c:v>12.075018114276897</c:v>
                </c:pt>
                <c:pt idx="5913">
                  <c:v>12.221607060915417</c:v>
                </c:pt>
                <c:pt idx="5914">
                  <c:v>12.627455162895155</c:v>
                </c:pt>
                <c:pt idx="5915">
                  <c:v>12.529015398331861</c:v>
                </c:pt>
                <c:pt idx="5916">
                  <c:v>12.601941091992661</c:v>
                </c:pt>
                <c:pt idx="5917">
                  <c:v>12.649167721399404</c:v>
                </c:pt>
                <c:pt idx="5918">
                  <c:v>12.651001205233566</c:v>
                </c:pt>
                <c:pt idx="5919">
                  <c:v>12.676553332828849</c:v>
                </c:pt>
                <c:pt idx="5920">
                  <c:v>12.672949817023188</c:v>
                </c:pt>
                <c:pt idx="5921">
                  <c:v>12.694761779290134</c:v>
                </c:pt>
                <c:pt idx="5922">
                  <c:v>12.596980226691448</c:v>
                </c:pt>
                <c:pt idx="5923">
                  <c:v>12.370547157462868</c:v>
                </c:pt>
                <c:pt idx="5924">
                  <c:v>11.935798160881243</c:v>
                </c:pt>
                <c:pt idx="5925">
                  <c:v>11.955192122825736</c:v>
                </c:pt>
                <c:pt idx="5926">
                  <c:v>11.978965473499038</c:v>
                </c:pt>
                <c:pt idx="5927">
                  <c:v>11.970790003630126</c:v>
                </c:pt>
                <c:pt idx="5928">
                  <c:v>12.113111288668138</c:v>
                </c:pt>
                <c:pt idx="5929">
                  <c:v>12.115151953768533</c:v>
                </c:pt>
                <c:pt idx="5930">
                  <c:v>12.069158520252685</c:v>
                </c:pt>
                <c:pt idx="5931">
                  <c:v>12.08063540766384</c:v>
                </c:pt>
                <c:pt idx="5932">
                  <c:v>12.086290906456426</c:v>
                </c:pt>
                <c:pt idx="5933">
                  <c:v>12.106153049064643</c:v>
                </c:pt>
                <c:pt idx="5934">
                  <c:v>12.108266995502341</c:v>
                </c:pt>
                <c:pt idx="5935">
                  <c:v>12.085411388648055</c:v>
                </c:pt>
                <c:pt idx="5936">
                  <c:v>12.078675201343103</c:v>
                </c:pt>
                <c:pt idx="5937">
                  <c:v>12.074568083543197</c:v>
                </c:pt>
                <c:pt idx="5938">
                  <c:v>12.078100917487903</c:v>
                </c:pt>
                <c:pt idx="5939">
                  <c:v>12.078670640551564</c:v>
                </c:pt>
                <c:pt idx="5940">
                  <c:v>12.065795274639154</c:v>
                </c:pt>
                <c:pt idx="5941">
                  <c:v>12.063059177184963</c:v>
                </c:pt>
                <c:pt idx="5942">
                  <c:v>12.041467612141386</c:v>
                </c:pt>
                <c:pt idx="5943">
                  <c:v>12.157670882853225</c:v>
                </c:pt>
                <c:pt idx="5944">
                  <c:v>12.154449329451507</c:v>
                </c:pt>
                <c:pt idx="5945">
                  <c:v>12.073351088639692</c:v>
                </c:pt>
                <c:pt idx="5946">
                  <c:v>11.988442103924706</c:v>
                </c:pt>
                <c:pt idx="5947">
                  <c:v>11.910439570191171</c:v>
                </c:pt>
                <c:pt idx="5948">
                  <c:v>11.922854836425877</c:v>
                </c:pt>
                <c:pt idx="5949">
                  <c:v>11.930872329448141</c:v>
                </c:pt>
                <c:pt idx="5950">
                  <c:v>11.9051792015647</c:v>
                </c:pt>
                <c:pt idx="5951">
                  <c:v>11.911348354489979</c:v>
                </c:pt>
                <c:pt idx="5952">
                  <c:v>11.931892585800107</c:v>
                </c:pt>
                <c:pt idx="5953">
                  <c:v>12.104446586280842</c:v>
                </c:pt>
                <c:pt idx="5954">
                  <c:v>12.113135440849081</c:v>
                </c:pt>
                <c:pt idx="5955">
                  <c:v>12.141221345684956</c:v>
                </c:pt>
                <c:pt idx="5956">
                  <c:v>12.109023954302813</c:v>
                </c:pt>
                <c:pt idx="5957">
                  <c:v>12.007286623879249</c:v>
                </c:pt>
                <c:pt idx="5958">
                  <c:v>12.035411350873082</c:v>
                </c:pt>
                <c:pt idx="5959">
                  <c:v>11.984612984451632</c:v>
                </c:pt>
                <c:pt idx="5960">
                  <c:v>11.709115160772205</c:v>
                </c:pt>
                <c:pt idx="5961">
                  <c:v>11.895361368505499</c:v>
                </c:pt>
                <c:pt idx="5962">
                  <c:v>11.766050444060848</c:v>
                </c:pt>
                <c:pt idx="5963">
                  <c:v>11.768695251281926</c:v>
                </c:pt>
                <c:pt idx="5964">
                  <c:v>11.772721231167708</c:v>
                </c:pt>
                <c:pt idx="5965">
                  <c:v>11.769401495853462</c:v>
                </c:pt>
                <c:pt idx="5966">
                  <c:v>11.747812819763181</c:v>
                </c:pt>
                <c:pt idx="5967">
                  <c:v>11.748058076068185</c:v>
                </c:pt>
                <c:pt idx="5968">
                  <c:v>11.745245755681957</c:v>
                </c:pt>
                <c:pt idx="5969">
                  <c:v>11.812475234046738</c:v>
                </c:pt>
                <c:pt idx="5970">
                  <c:v>11.84900181673247</c:v>
                </c:pt>
                <c:pt idx="5971">
                  <c:v>11.851965650139352</c:v>
                </c:pt>
                <c:pt idx="5972">
                  <c:v>11.860214499068174</c:v>
                </c:pt>
                <c:pt idx="5973">
                  <c:v>11.839992541902769</c:v>
                </c:pt>
                <c:pt idx="5974">
                  <c:v>11.865068516821148</c:v>
                </c:pt>
                <c:pt idx="5975">
                  <c:v>11.854218292000059</c:v>
                </c:pt>
                <c:pt idx="5976">
                  <c:v>11.972723252647235</c:v>
                </c:pt>
                <c:pt idx="5977">
                  <c:v>11.938163991149169</c:v>
                </c:pt>
                <c:pt idx="5978">
                  <c:v>11.924103199801321</c:v>
                </c:pt>
                <c:pt idx="5979">
                  <c:v>11.899895314481789</c:v>
                </c:pt>
                <c:pt idx="5980">
                  <c:v>11.896157174203005</c:v>
                </c:pt>
                <c:pt idx="5981">
                  <c:v>11.851672662094833</c:v>
                </c:pt>
                <c:pt idx="5982">
                  <c:v>11.861629905747915</c:v>
                </c:pt>
                <c:pt idx="5983">
                  <c:v>11.861861374654131</c:v>
                </c:pt>
                <c:pt idx="5984">
                  <c:v>11.875791515682801</c:v>
                </c:pt>
                <c:pt idx="5985">
                  <c:v>11.906905652831314</c:v>
                </c:pt>
                <c:pt idx="5986">
                  <c:v>11.812129055212004</c:v>
                </c:pt>
                <c:pt idx="5987">
                  <c:v>11.86727596607855</c:v>
                </c:pt>
                <c:pt idx="5988">
                  <c:v>11.89336529461047</c:v>
                </c:pt>
                <c:pt idx="5989">
                  <c:v>11.92161154993523</c:v>
                </c:pt>
                <c:pt idx="5990">
                  <c:v>12.040147313915654</c:v>
                </c:pt>
                <c:pt idx="5991">
                  <c:v>11.917404007287429</c:v>
                </c:pt>
                <c:pt idx="5992">
                  <c:v>12.293746154831938</c:v>
                </c:pt>
                <c:pt idx="5993">
                  <c:v>12.319198604110589</c:v>
                </c:pt>
                <c:pt idx="5994">
                  <c:v>11.885102983888288</c:v>
                </c:pt>
                <c:pt idx="5995">
                  <c:v>11.756386599631838</c:v>
                </c:pt>
                <c:pt idx="5996">
                  <c:v>11.739573895778021</c:v>
                </c:pt>
                <c:pt idx="5997">
                  <c:v>11.73954830232597</c:v>
                </c:pt>
                <c:pt idx="5998">
                  <c:v>11.70958655241439</c:v>
                </c:pt>
                <c:pt idx="5999">
                  <c:v>11.69103436665101</c:v>
                </c:pt>
                <c:pt idx="6000">
                  <c:v>11.626703702445539</c:v>
                </c:pt>
                <c:pt idx="6001">
                  <c:v>11.646053034434052</c:v>
                </c:pt>
                <c:pt idx="6002">
                  <c:v>11.641196411630396</c:v>
                </c:pt>
                <c:pt idx="6003">
                  <c:v>11.654840701743948</c:v>
                </c:pt>
                <c:pt idx="6004">
                  <c:v>11.612119774250054</c:v>
                </c:pt>
                <c:pt idx="6005">
                  <c:v>11.633584631487409</c:v>
                </c:pt>
                <c:pt idx="6006">
                  <c:v>11.578605542517037</c:v>
                </c:pt>
                <c:pt idx="6007">
                  <c:v>11.515234791671663</c:v>
                </c:pt>
                <c:pt idx="6008">
                  <c:v>11.4264758770756</c:v>
                </c:pt>
                <c:pt idx="6009">
                  <c:v>11.434442693327938</c:v>
                </c:pt>
                <c:pt idx="6010">
                  <c:v>11.417467154061731</c:v>
                </c:pt>
                <c:pt idx="6011">
                  <c:v>11.41839572135974</c:v>
                </c:pt>
                <c:pt idx="6012">
                  <c:v>11.560351745537679</c:v>
                </c:pt>
                <c:pt idx="6013">
                  <c:v>11.697884294159834</c:v>
                </c:pt>
                <c:pt idx="6014">
                  <c:v>11.698330918235619</c:v>
                </c:pt>
                <c:pt idx="6015">
                  <c:v>11.615481388989322</c:v>
                </c:pt>
                <c:pt idx="6016">
                  <c:v>11.649129587481795</c:v>
                </c:pt>
                <c:pt idx="6017">
                  <c:v>11.647460068338072</c:v>
                </c:pt>
                <c:pt idx="6018">
                  <c:v>11.572004077197048</c:v>
                </c:pt>
                <c:pt idx="6019">
                  <c:v>11.583472942291044</c:v>
                </c:pt>
                <c:pt idx="6020">
                  <c:v>11.584530895808481</c:v>
                </c:pt>
                <c:pt idx="6021">
                  <c:v>11.536109097900495</c:v>
                </c:pt>
                <c:pt idx="6022">
                  <c:v>11.585578453709386</c:v>
                </c:pt>
                <c:pt idx="6023">
                  <c:v>11.606521425308779</c:v>
                </c:pt>
                <c:pt idx="6024">
                  <c:v>11.573296934462817</c:v>
                </c:pt>
                <c:pt idx="6025">
                  <c:v>11.529839434284208</c:v>
                </c:pt>
                <c:pt idx="6026">
                  <c:v>11.523514796832028</c:v>
                </c:pt>
                <c:pt idx="6027">
                  <c:v>11.341700361830068</c:v>
                </c:pt>
                <c:pt idx="6028">
                  <c:v>11.317230509827185</c:v>
                </c:pt>
                <c:pt idx="6029">
                  <c:v>11.29919938657703</c:v>
                </c:pt>
                <c:pt idx="6030">
                  <c:v>11.12835477350869</c:v>
                </c:pt>
                <c:pt idx="6031">
                  <c:v>11.080833503359006</c:v>
                </c:pt>
                <c:pt idx="6032">
                  <c:v>11.046645686356312</c:v>
                </c:pt>
                <c:pt idx="6033">
                  <c:v>11.049531272133855</c:v>
                </c:pt>
                <c:pt idx="6034">
                  <c:v>10.9637882991069</c:v>
                </c:pt>
                <c:pt idx="6035">
                  <c:v>11.017586256785055</c:v>
                </c:pt>
                <c:pt idx="6036">
                  <c:v>10.832776058432682</c:v>
                </c:pt>
                <c:pt idx="6037">
                  <c:v>10.800450658449511</c:v>
                </c:pt>
                <c:pt idx="6038">
                  <c:v>10.784504667757005</c:v>
                </c:pt>
                <c:pt idx="6039">
                  <c:v>10.737310226721737</c:v>
                </c:pt>
                <c:pt idx="6040">
                  <c:v>10.810045159699378</c:v>
                </c:pt>
                <c:pt idx="6041">
                  <c:v>10.197196105782297</c:v>
                </c:pt>
                <c:pt idx="6042">
                  <c:v>10.212936704890351</c:v>
                </c:pt>
                <c:pt idx="6043">
                  <c:v>10.093114311143474</c:v>
                </c:pt>
                <c:pt idx="6044">
                  <c:v>10.012350488809579</c:v>
                </c:pt>
                <c:pt idx="6045">
                  <c:v>9.9432369804945075</c:v>
                </c:pt>
                <c:pt idx="6046">
                  <c:v>9.9047060154141366</c:v>
                </c:pt>
                <c:pt idx="6047">
                  <c:v>9.8859896491428074</c:v>
                </c:pt>
                <c:pt idx="6048">
                  <c:v>9.8723451565461069</c:v>
                </c:pt>
                <c:pt idx="6049">
                  <c:v>9.9522950073698873</c:v>
                </c:pt>
                <c:pt idx="6050">
                  <c:v>9.9517225131490896</c:v>
                </c:pt>
                <c:pt idx="6051">
                  <c:v>9.8536891845969716</c:v>
                </c:pt>
                <c:pt idx="6052">
                  <c:v>9.8631896102258398</c:v>
                </c:pt>
                <c:pt idx="6053">
                  <c:v>9.810273707508685</c:v>
                </c:pt>
                <c:pt idx="6054">
                  <c:v>9.8103640876392362</c:v>
                </c:pt>
                <c:pt idx="6055">
                  <c:v>9.6286243201139712</c:v>
                </c:pt>
                <c:pt idx="6056">
                  <c:v>9.784466942933653</c:v>
                </c:pt>
                <c:pt idx="6057">
                  <c:v>9.9006316755559869</c:v>
                </c:pt>
                <c:pt idx="6058">
                  <c:v>9.9135479908167987</c:v>
                </c:pt>
                <c:pt idx="6059">
                  <c:v>9.9076150975606119</c:v>
                </c:pt>
                <c:pt idx="6060">
                  <c:v>9.8975049554207395</c:v>
                </c:pt>
                <c:pt idx="6061">
                  <c:v>9.9026607521187238</c:v>
                </c:pt>
                <c:pt idx="6062">
                  <c:v>9.8988132453262914</c:v>
                </c:pt>
                <c:pt idx="6063">
                  <c:v>9.9758933440370576</c:v>
                </c:pt>
                <c:pt idx="6064">
                  <c:v>10.400091889674368</c:v>
                </c:pt>
                <c:pt idx="6065">
                  <c:v>10.416851714136701</c:v>
                </c:pt>
                <c:pt idx="6066">
                  <c:v>10.452250198201925</c:v>
                </c:pt>
                <c:pt idx="6067">
                  <c:v>10.539571810412701</c:v>
                </c:pt>
                <c:pt idx="6068">
                  <c:v>10.6583425563554</c:v>
                </c:pt>
                <c:pt idx="6069">
                  <c:v>10.697880363125917</c:v>
                </c:pt>
                <c:pt idx="6070">
                  <c:v>11.047043020876158</c:v>
                </c:pt>
                <c:pt idx="6071">
                  <c:v>11.097145605706443</c:v>
                </c:pt>
                <c:pt idx="6072">
                  <c:v>11.098890497219811</c:v>
                </c:pt>
                <c:pt idx="6073">
                  <c:v>11.206823044637519</c:v>
                </c:pt>
                <c:pt idx="6074">
                  <c:v>11.349316577772038</c:v>
                </c:pt>
                <c:pt idx="6075">
                  <c:v>11.33818343565979</c:v>
                </c:pt>
                <c:pt idx="6076">
                  <c:v>11.433622636905572</c:v>
                </c:pt>
                <c:pt idx="6077">
                  <c:v>11.432517778817857</c:v>
                </c:pt>
                <c:pt idx="6078">
                  <c:v>11.455218172702732</c:v>
                </c:pt>
                <c:pt idx="6079">
                  <c:v>11.451783102777791</c:v>
                </c:pt>
                <c:pt idx="6080">
                  <c:v>11.270121782415188</c:v>
                </c:pt>
                <c:pt idx="6081">
                  <c:v>11.29849509352522</c:v>
                </c:pt>
                <c:pt idx="6082">
                  <c:v>11.299508169108954</c:v>
                </c:pt>
                <c:pt idx="6083">
                  <c:v>11.289857519261979</c:v>
                </c:pt>
                <c:pt idx="6084">
                  <c:v>11.293804694583848</c:v>
                </c:pt>
                <c:pt idx="6085">
                  <c:v>11.229762938019766</c:v>
                </c:pt>
                <c:pt idx="6086">
                  <c:v>11.215882074441994</c:v>
                </c:pt>
                <c:pt idx="6087">
                  <c:v>11.223020864771481</c:v>
                </c:pt>
                <c:pt idx="6088">
                  <c:v>10.99864064557803</c:v>
                </c:pt>
                <c:pt idx="6089">
                  <c:v>11.041747222186334</c:v>
                </c:pt>
                <c:pt idx="6090">
                  <c:v>11.245126361564106</c:v>
                </c:pt>
                <c:pt idx="6091">
                  <c:v>11.236100774301828</c:v>
                </c:pt>
                <c:pt idx="6092">
                  <c:v>11.223297823585993</c:v>
                </c:pt>
                <c:pt idx="6093">
                  <c:v>11.16494499474612</c:v>
                </c:pt>
                <c:pt idx="6094">
                  <c:v>11.163823380548941</c:v>
                </c:pt>
                <c:pt idx="6095">
                  <c:v>11.187141607189071</c:v>
                </c:pt>
                <c:pt idx="6096">
                  <c:v>11.098145995616195</c:v>
                </c:pt>
                <c:pt idx="6097">
                  <c:v>11.174743768140528</c:v>
                </c:pt>
                <c:pt idx="6098">
                  <c:v>11.173572984326913</c:v>
                </c:pt>
                <c:pt idx="6099">
                  <c:v>11.245289842533774</c:v>
                </c:pt>
                <c:pt idx="6100">
                  <c:v>11.284858456435362</c:v>
                </c:pt>
                <c:pt idx="6101">
                  <c:v>11.289839765686031</c:v>
                </c:pt>
                <c:pt idx="6102">
                  <c:v>11.306326607381008</c:v>
                </c:pt>
                <c:pt idx="6103">
                  <c:v>11.183223423605456</c:v>
                </c:pt>
                <c:pt idx="6104">
                  <c:v>11.201502429156653</c:v>
                </c:pt>
                <c:pt idx="6105">
                  <c:v>11.171750173455381</c:v>
                </c:pt>
                <c:pt idx="6106">
                  <c:v>11.195959926455759</c:v>
                </c:pt>
                <c:pt idx="6107">
                  <c:v>11.193138995836049</c:v>
                </c:pt>
                <c:pt idx="6108">
                  <c:v>11.205605443713781</c:v>
                </c:pt>
                <c:pt idx="6109">
                  <c:v>11.250483285881899</c:v>
                </c:pt>
                <c:pt idx="6110">
                  <c:v>11.279484881757785</c:v>
                </c:pt>
                <c:pt idx="6111">
                  <c:v>11.254130998204575</c:v>
                </c:pt>
                <c:pt idx="6112">
                  <c:v>11.19850880268913</c:v>
                </c:pt>
                <c:pt idx="6113">
                  <c:v>11.339918267182561</c:v>
                </c:pt>
                <c:pt idx="6114">
                  <c:v>11.371267857351262</c:v>
                </c:pt>
                <c:pt idx="6115">
                  <c:v>11.339984174149272</c:v>
                </c:pt>
                <c:pt idx="6116">
                  <c:v>11.379700509945559</c:v>
                </c:pt>
                <c:pt idx="6117">
                  <c:v>11.634011835127858</c:v>
                </c:pt>
                <c:pt idx="6118">
                  <c:v>11.711873443117526</c:v>
                </c:pt>
                <c:pt idx="6119">
                  <c:v>11.364355393578613</c:v>
                </c:pt>
                <c:pt idx="6120">
                  <c:v>11.369729085401815</c:v>
                </c:pt>
                <c:pt idx="6121">
                  <c:v>11.45096514756521</c:v>
                </c:pt>
                <c:pt idx="6122">
                  <c:v>11.408458474977092</c:v>
                </c:pt>
                <c:pt idx="6123">
                  <c:v>11.253948366131688</c:v>
                </c:pt>
                <c:pt idx="6124">
                  <c:v>11.228496567835702</c:v>
                </c:pt>
                <c:pt idx="6125">
                  <c:v>11.194740676658141</c:v>
                </c:pt>
                <c:pt idx="6126">
                  <c:v>11.197371993397233</c:v>
                </c:pt>
                <c:pt idx="6127">
                  <c:v>11.227237746731058</c:v>
                </c:pt>
                <c:pt idx="6128">
                  <c:v>11.216511894737167</c:v>
                </c:pt>
                <c:pt idx="6129">
                  <c:v>11.227226301930569</c:v>
                </c:pt>
                <c:pt idx="6130">
                  <c:v>11.218008108952814</c:v>
                </c:pt>
                <c:pt idx="6131">
                  <c:v>11.216446139735565</c:v>
                </c:pt>
                <c:pt idx="6132">
                  <c:v>11.190289587046982</c:v>
                </c:pt>
                <c:pt idx="6133">
                  <c:v>11.171976180418959</c:v>
                </c:pt>
                <c:pt idx="6134">
                  <c:v>11.2317772835209</c:v>
                </c:pt>
                <c:pt idx="6135">
                  <c:v>11.252283733554631</c:v>
                </c:pt>
                <c:pt idx="6136">
                  <c:v>11.242631195109469</c:v>
                </c:pt>
                <c:pt idx="6137">
                  <c:v>11.237640009941641</c:v>
                </c:pt>
                <c:pt idx="6138">
                  <c:v>11.30404213373135</c:v>
                </c:pt>
                <c:pt idx="6139">
                  <c:v>11.146702771361198</c:v>
                </c:pt>
                <c:pt idx="6140">
                  <c:v>11.005573224109551</c:v>
                </c:pt>
                <c:pt idx="6141">
                  <c:v>11.085510478437097</c:v>
                </c:pt>
                <c:pt idx="6142">
                  <c:v>11.093074628458213</c:v>
                </c:pt>
                <c:pt idx="6143">
                  <c:v>11.047474858814329</c:v>
                </c:pt>
                <c:pt idx="6144">
                  <c:v>11.06492617492138</c:v>
                </c:pt>
                <c:pt idx="6145">
                  <c:v>11.108021167702567</c:v>
                </c:pt>
                <c:pt idx="6146">
                  <c:v>11.10064335665286</c:v>
                </c:pt>
                <c:pt idx="6147">
                  <c:v>11.113108152151192</c:v>
                </c:pt>
                <c:pt idx="6148">
                  <c:v>11.133302431505619</c:v>
                </c:pt>
                <c:pt idx="6149">
                  <c:v>11.075170517145679</c:v>
                </c:pt>
                <c:pt idx="6150">
                  <c:v>11.078938583729942</c:v>
                </c:pt>
                <c:pt idx="6151">
                  <c:v>11.080564888534758</c:v>
                </c:pt>
                <c:pt idx="6152">
                  <c:v>11.081024154871297</c:v>
                </c:pt>
                <c:pt idx="6153">
                  <c:v>11.075571924746615</c:v>
                </c:pt>
                <c:pt idx="6154">
                  <c:v>11.078249088888628</c:v>
                </c:pt>
                <c:pt idx="6155">
                  <c:v>11.109822107794951</c:v>
                </c:pt>
                <c:pt idx="6156">
                  <c:v>11.119839533559668</c:v>
                </c:pt>
                <c:pt idx="6157">
                  <c:v>11.119098421973053</c:v>
                </c:pt>
                <c:pt idx="6158">
                  <c:v>11.102062727998964</c:v>
                </c:pt>
                <c:pt idx="6159">
                  <c:v>11.000016057185464</c:v>
                </c:pt>
                <c:pt idx="6160">
                  <c:v>11.043114651592969</c:v>
                </c:pt>
                <c:pt idx="6161">
                  <c:v>11.042798545741626</c:v>
                </c:pt>
                <c:pt idx="6162">
                  <c:v>10.925040995165405</c:v>
                </c:pt>
                <c:pt idx="6163">
                  <c:v>10.916251450558576</c:v>
                </c:pt>
                <c:pt idx="6164">
                  <c:v>10.970482389595636</c:v>
                </c:pt>
                <c:pt idx="6165">
                  <c:v>10.935595359320208</c:v>
                </c:pt>
                <c:pt idx="6166">
                  <c:v>10.929481215718765</c:v>
                </c:pt>
                <c:pt idx="6167">
                  <c:v>10.676153167662747</c:v>
                </c:pt>
                <c:pt idx="6168">
                  <c:v>10.714961406544987</c:v>
                </c:pt>
                <c:pt idx="6169">
                  <c:v>10.715673400719297</c:v>
                </c:pt>
                <c:pt idx="6170">
                  <c:v>10.690590465387759</c:v>
                </c:pt>
                <c:pt idx="6171">
                  <c:v>10.686051465196115</c:v>
                </c:pt>
                <c:pt idx="6172">
                  <c:v>10.665103920379032</c:v>
                </c:pt>
                <c:pt idx="6173">
                  <c:v>10.706614176335442</c:v>
                </c:pt>
                <c:pt idx="6174">
                  <c:v>10.706990752215901</c:v>
                </c:pt>
                <c:pt idx="6175">
                  <c:v>10.720338396666151</c:v>
                </c:pt>
                <c:pt idx="6176">
                  <c:v>10.660441968551373</c:v>
                </c:pt>
                <c:pt idx="6177">
                  <c:v>10.70735720660811</c:v>
                </c:pt>
                <c:pt idx="6178">
                  <c:v>10.721547611788381</c:v>
                </c:pt>
                <c:pt idx="6179">
                  <c:v>10.703153041845798</c:v>
                </c:pt>
                <c:pt idx="6180">
                  <c:v>10.705137058924119</c:v>
                </c:pt>
                <c:pt idx="6181">
                  <c:v>10.726896117938413</c:v>
                </c:pt>
                <c:pt idx="6182">
                  <c:v>10.725428202296259</c:v>
                </c:pt>
                <c:pt idx="6183">
                  <c:v>10.591110292704142</c:v>
                </c:pt>
                <c:pt idx="6184">
                  <c:v>10.615674927982177</c:v>
                </c:pt>
                <c:pt idx="6185">
                  <c:v>10.688946543384976</c:v>
                </c:pt>
                <c:pt idx="6186">
                  <c:v>10.692307422232858</c:v>
                </c:pt>
                <c:pt idx="6187">
                  <c:v>10.701509171008414</c:v>
                </c:pt>
                <c:pt idx="6188">
                  <c:v>10.697193150355854</c:v>
                </c:pt>
                <c:pt idx="6189">
                  <c:v>10.697106713467671</c:v>
                </c:pt>
                <c:pt idx="6190">
                  <c:v>10.644322126331218</c:v>
                </c:pt>
                <c:pt idx="6191">
                  <c:v>10.216018609755634</c:v>
                </c:pt>
                <c:pt idx="6192">
                  <c:v>10.21277452179879</c:v>
                </c:pt>
                <c:pt idx="6193">
                  <c:v>10.175870468314073</c:v>
                </c:pt>
                <c:pt idx="6194">
                  <c:v>10.470362613575967</c:v>
                </c:pt>
                <c:pt idx="6195">
                  <c:v>10.357248789917556</c:v>
                </c:pt>
                <c:pt idx="6196">
                  <c:v>10.366202415470575</c:v>
                </c:pt>
                <c:pt idx="6197">
                  <c:v>9.9322225580111247</c:v>
                </c:pt>
                <c:pt idx="6198">
                  <c:v>9.8734808100179894</c:v>
                </c:pt>
                <c:pt idx="6199">
                  <c:v>9.9008217843477944</c:v>
                </c:pt>
                <c:pt idx="6200">
                  <c:v>9.8791094703887854</c:v>
                </c:pt>
                <c:pt idx="6201">
                  <c:v>9.7078949191144996</c:v>
                </c:pt>
                <c:pt idx="6202">
                  <c:v>9.7081269244689352</c:v>
                </c:pt>
                <c:pt idx="6203">
                  <c:v>9.6288542353857665</c:v>
                </c:pt>
                <c:pt idx="6204">
                  <c:v>9.6483649080309259</c:v>
                </c:pt>
                <c:pt idx="6205">
                  <c:v>9.6133840215700523</c:v>
                </c:pt>
                <c:pt idx="6206">
                  <c:v>9.6645812612581565</c:v>
                </c:pt>
                <c:pt idx="6207">
                  <c:v>9.6890048680715815</c:v>
                </c:pt>
                <c:pt idx="6208">
                  <c:v>9.6508779443815307</c:v>
                </c:pt>
                <c:pt idx="6209">
                  <c:v>9.6222450808279429</c:v>
                </c:pt>
                <c:pt idx="6210">
                  <c:v>9.6225473909106967</c:v>
                </c:pt>
                <c:pt idx="6211">
                  <c:v>9.6066508529814367</c:v>
                </c:pt>
                <c:pt idx="6212">
                  <c:v>9.6059035287493515</c:v>
                </c:pt>
                <c:pt idx="6213">
                  <c:v>9.6059056479469156</c:v>
                </c:pt>
                <c:pt idx="6214">
                  <c:v>9.5834066848255794</c:v>
                </c:pt>
                <c:pt idx="6215">
                  <c:v>9.5868282962281537</c:v>
                </c:pt>
                <c:pt idx="6216">
                  <c:v>9.5295313475776346</c:v>
                </c:pt>
                <c:pt idx="6217">
                  <c:v>9.2851618343149127</c:v>
                </c:pt>
                <c:pt idx="6218">
                  <c:v>9.2877080127618328</c:v>
                </c:pt>
                <c:pt idx="6219">
                  <c:v>9.3117655725689925</c:v>
                </c:pt>
                <c:pt idx="6220">
                  <c:v>9.3216616666862144</c:v>
                </c:pt>
                <c:pt idx="6221">
                  <c:v>9.3677555877364753</c:v>
                </c:pt>
                <c:pt idx="6222">
                  <c:v>9.3541196459296181</c:v>
                </c:pt>
                <c:pt idx="6223">
                  <c:v>9.354853693750675</c:v>
                </c:pt>
                <c:pt idx="6224">
                  <c:v>9.2439060695858384</c:v>
                </c:pt>
                <c:pt idx="6225">
                  <c:v>9.2357785146190245</c:v>
                </c:pt>
                <c:pt idx="6226">
                  <c:v>9.19662656923804</c:v>
                </c:pt>
                <c:pt idx="6227">
                  <c:v>9.1418021554327709</c:v>
                </c:pt>
                <c:pt idx="6228">
                  <c:v>9.1263906583539214</c:v>
                </c:pt>
                <c:pt idx="6229">
                  <c:v>9.0866581524610019</c:v>
                </c:pt>
                <c:pt idx="6230">
                  <c:v>9.1484365593455568</c:v>
                </c:pt>
                <c:pt idx="6231">
                  <c:v>9.1591634745171451</c:v>
                </c:pt>
                <c:pt idx="6232">
                  <c:v>9.2046060489679551</c:v>
                </c:pt>
                <c:pt idx="6233">
                  <c:v>9.4376485642531751</c:v>
                </c:pt>
                <c:pt idx="6234">
                  <c:v>9.5110831741998645</c:v>
                </c:pt>
                <c:pt idx="6235">
                  <c:v>9.4953114427406575</c:v>
                </c:pt>
                <c:pt idx="6236">
                  <c:v>9.4374975519304041</c:v>
                </c:pt>
                <c:pt idx="6237">
                  <c:v>9.5733976597211115</c:v>
                </c:pt>
                <c:pt idx="6238">
                  <c:v>9.5648804494151545</c:v>
                </c:pt>
                <c:pt idx="6239">
                  <c:v>9.6921078124098869</c:v>
                </c:pt>
                <c:pt idx="6240">
                  <c:v>9.5283860921286649</c:v>
                </c:pt>
                <c:pt idx="6241">
                  <c:v>9.6492995179104089</c:v>
                </c:pt>
                <c:pt idx="6242">
                  <c:v>9.9420606612023867</c:v>
                </c:pt>
                <c:pt idx="6243">
                  <c:v>10.258114999977101</c:v>
                </c:pt>
                <c:pt idx="6244">
                  <c:v>9.9472567550125071</c:v>
                </c:pt>
                <c:pt idx="6245">
                  <c:v>10.132117880760779</c:v>
                </c:pt>
                <c:pt idx="6246">
                  <c:v>10.068021222706456</c:v>
                </c:pt>
                <c:pt idx="6247">
                  <c:v>10.08873675140623</c:v>
                </c:pt>
                <c:pt idx="6248">
                  <c:v>9.9798370179704126</c:v>
                </c:pt>
                <c:pt idx="6249">
                  <c:v>10.141522685315991</c:v>
                </c:pt>
                <c:pt idx="6250">
                  <c:v>10.209237677653837</c:v>
                </c:pt>
                <c:pt idx="6251">
                  <c:v>10.556472703698194</c:v>
                </c:pt>
                <c:pt idx="6252">
                  <c:v>10.602744836177818</c:v>
                </c:pt>
                <c:pt idx="6253">
                  <c:v>10.740647639972501</c:v>
                </c:pt>
                <c:pt idx="6254">
                  <c:v>10.725041858155883</c:v>
                </c:pt>
                <c:pt idx="6255">
                  <c:v>10.717382042737661</c:v>
                </c:pt>
                <c:pt idx="6256">
                  <c:v>10.827631641403967</c:v>
                </c:pt>
                <c:pt idx="6257">
                  <c:v>10.821135978735784</c:v>
                </c:pt>
                <c:pt idx="6258">
                  <c:v>10.856845260860679</c:v>
                </c:pt>
                <c:pt idx="6259">
                  <c:v>10.980246179720336</c:v>
                </c:pt>
                <c:pt idx="6260">
                  <c:v>10.977063214395287</c:v>
                </c:pt>
                <c:pt idx="6261">
                  <c:v>10.909641441461968</c:v>
                </c:pt>
                <c:pt idx="6262">
                  <c:v>10.910509122821738</c:v>
                </c:pt>
                <c:pt idx="6263">
                  <c:v>10.921831680613737</c:v>
                </c:pt>
                <c:pt idx="6264">
                  <c:v>10.919824752615746</c:v>
                </c:pt>
                <c:pt idx="6265">
                  <c:v>10.843285916639335</c:v>
                </c:pt>
                <c:pt idx="6266">
                  <c:v>10.843570374505353</c:v>
                </c:pt>
                <c:pt idx="6267">
                  <c:v>10.823450064072132</c:v>
                </c:pt>
                <c:pt idx="6268">
                  <c:v>10.741336898518956</c:v>
                </c:pt>
                <c:pt idx="6269">
                  <c:v>10.72830972188657</c:v>
                </c:pt>
                <c:pt idx="6270">
                  <c:v>10.715027049022863</c:v>
                </c:pt>
                <c:pt idx="6271">
                  <c:v>10.699760732178294</c:v>
                </c:pt>
                <c:pt idx="6272">
                  <c:v>10.640406100599833</c:v>
                </c:pt>
                <c:pt idx="6273">
                  <c:v>10.638797185983041</c:v>
                </c:pt>
                <c:pt idx="6274">
                  <c:v>10.647578530028753</c:v>
                </c:pt>
                <c:pt idx="6275">
                  <c:v>10.621654489790213</c:v>
                </c:pt>
                <c:pt idx="6276">
                  <c:v>10.621731569844234</c:v>
                </c:pt>
                <c:pt idx="6277">
                  <c:v>10.602053252574681</c:v>
                </c:pt>
                <c:pt idx="6278">
                  <c:v>10.604976500927233</c:v>
                </c:pt>
                <c:pt idx="6279">
                  <c:v>10.648840792501343</c:v>
                </c:pt>
                <c:pt idx="6280">
                  <c:v>10.686821946795154</c:v>
                </c:pt>
                <c:pt idx="6281">
                  <c:v>10.696726763688842</c:v>
                </c:pt>
                <c:pt idx="6282">
                  <c:v>10.658222586653734</c:v>
                </c:pt>
                <c:pt idx="6283">
                  <c:v>10.640736143810086</c:v>
                </c:pt>
                <c:pt idx="6284">
                  <c:v>10.689836844303979</c:v>
                </c:pt>
                <c:pt idx="6285">
                  <c:v>10.689833135318191</c:v>
                </c:pt>
                <c:pt idx="6286">
                  <c:v>10.930584951813161</c:v>
                </c:pt>
                <c:pt idx="6287">
                  <c:v>10.902875136808944</c:v>
                </c:pt>
                <c:pt idx="6288">
                  <c:v>11.137378437351758</c:v>
                </c:pt>
                <c:pt idx="6289">
                  <c:v>11.173184073305475</c:v>
                </c:pt>
                <c:pt idx="6290">
                  <c:v>11.23409093141073</c:v>
                </c:pt>
                <c:pt idx="6291">
                  <c:v>11.539866373685143</c:v>
                </c:pt>
                <c:pt idx="6292">
                  <c:v>12.018473182382198</c:v>
                </c:pt>
                <c:pt idx="6293">
                  <c:v>12.03333481327105</c:v>
                </c:pt>
                <c:pt idx="6294">
                  <c:v>12.045381826542421</c:v>
                </c:pt>
                <c:pt idx="6295">
                  <c:v>12.013136313239684</c:v>
                </c:pt>
                <c:pt idx="6296">
                  <c:v>11.993188936473253</c:v>
                </c:pt>
                <c:pt idx="6297">
                  <c:v>12.001160179706581</c:v>
                </c:pt>
                <c:pt idx="6298">
                  <c:v>11.998731947957426</c:v>
                </c:pt>
                <c:pt idx="6299">
                  <c:v>12.018693443578314</c:v>
                </c:pt>
                <c:pt idx="6300">
                  <c:v>12.071306412408243</c:v>
                </c:pt>
                <c:pt idx="6301">
                  <c:v>12.071041826002789</c:v>
                </c:pt>
                <c:pt idx="6302">
                  <c:v>12.326526772796253</c:v>
                </c:pt>
                <c:pt idx="6303">
                  <c:v>12.37882454489818</c:v>
                </c:pt>
                <c:pt idx="6304">
                  <c:v>12.446487835846154</c:v>
                </c:pt>
                <c:pt idx="6305">
                  <c:v>12.680532702922159</c:v>
                </c:pt>
                <c:pt idx="6306">
                  <c:v>12.723281066028616</c:v>
                </c:pt>
                <c:pt idx="6307">
                  <c:v>12.773587612051262</c:v>
                </c:pt>
                <c:pt idx="6308">
                  <c:v>12.760470684211942</c:v>
                </c:pt>
                <c:pt idx="6309">
                  <c:v>12.784247109416146</c:v>
                </c:pt>
                <c:pt idx="6310">
                  <c:v>12.838119012250178</c:v>
                </c:pt>
                <c:pt idx="6311">
                  <c:v>12.866317926756826</c:v>
                </c:pt>
                <c:pt idx="6312">
                  <c:v>12.786560853403838</c:v>
                </c:pt>
                <c:pt idx="6313">
                  <c:v>12.799812587817296</c:v>
                </c:pt>
                <c:pt idx="6314">
                  <c:v>12.959307675899579</c:v>
                </c:pt>
                <c:pt idx="6315">
                  <c:v>12.980401117965393</c:v>
                </c:pt>
                <c:pt idx="6316">
                  <c:v>12.985305183748855</c:v>
                </c:pt>
                <c:pt idx="6317">
                  <c:v>13.106918151013843</c:v>
                </c:pt>
                <c:pt idx="6318">
                  <c:v>13.247512161569039</c:v>
                </c:pt>
                <c:pt idx="6319">
                  <c:v>13.300044546241438</c:v>
                </c:pt>
                <c:pt idx="6320">
                  <c:v>13.428506479220992</c:v>
                </c:pt>
                <c:pt idx="6321">
                  <c:v>13.246162134754202</c:v>
                </c:pt>
                <c:pt idx="6322">
                  <c:v>13.394884972708565</c:v>
                </c:pt>
                <c:pt idx="6323">
                  <c:v>13.369401737977329</c:v>
                </c:pt>
                <c:pt idx="6324">
                  <c:v>13.376990052595572</c:v>
                </c:pt>
                <c:pt idx="6325">
                  <c:v>13.3857857601584</c:v>
                </c:pt>
                <c:pt idx="6326">
                  <c:v>13.37608254185432</c:v>
                </c:pt>
                <c:pt idx="6327">
                  <c:v>13.362045070555062</c:v>
                </c:pt>
                <c:pt idx="6328">
                  <c:v>13.356339247869014</c:v>
                </c:pt>
                <c:pt idx="6329">
                  <c:v>13.423402197887363</c:v>
                </c:pt>
                <c:pt idx="6330">
                  <c:v>13.402332244627624</c:v>
                </c:pt>
                <c:pt idx="6331">
                  <c:v>13.390149590183164</c:v>
                </c:pt>
                <c:pt idx="6332">
                  <c:v>13.390220857785401</c:v>
                </c:pt>
                <c:pt idx="6333">
                  <c:v>13.336848927566836</c:v>
                </c:pt>
                <c:pt idx="6334">
                  <c:v>13.346197644429807</c:v>
                </c:pt>
                <c:pt idx="6335">
                  <c:v>13.341659186856116</c:v>
                </c:pt>
                <c:pt idx="6336">
                  <c:v>13.340841682946959</c:v>
                </c:pt>
                <c:pt idx="6337">
                  <c:v>13.338289200774229</c:v>
                </c:pt>
                <c:pt idx="6338">
                  <c:v>13.322751242739525</c:v>
                </c:pt>
                <c:pt idx="6339">
                  <c:v>13.328523722707425</c:v>
                </c:pt>
                <c:pt idx="6340">
                  <c:v>13.356577155798199</c:v>
                </c:pt>
                <c:pt idx="6341">
                  <c:v>13.369973459299247</c:v>
                </c:pt>
                <c:pt idx="6342">
                  <c:v>13.376245791910929</c:v>
                </c:pt>
                <c:pt idx="6343">
                  <c:v>13.377095920252865</c:v>
                </c:pt>
                <c:pt idx="6344">
                  <c:v>13.528719776041642</c:v>
                </c:pt>
                <c:pt idx="6345">
                  <c:v>13.538466614225293</c:v>
                </c:pt>
                <c:pt idx="6346">
                  <c:v>13.735331828042826</c:v>
                </c:pt>
                <c:pt idx="6347">
                  <c:v>13.731100215130773</c:v>
                </c:pt>
                <c:pt idx="6348">
                  <c:v>13.813979986407556</c:v>
                </c:pt>
                <c:pt idx="6349">
                  <c:v>13.831325436386935</c:v>
                </c:pt>
                <c:pt idx="6350">
                  <c:v>13.961318921272985</c:v>
                </c:pt>
                <c:pt idx="6351">
                  <c:v>13.943542629517125</c:v>
                </c:pt>
                <c:pt idx="6352">
                  <c:v>14.047944385787877</c:v>
                </c:pt>
                <c:pt idx="6353">
                  <c:v>14.025242131552924</c:v>
                </c:pt>
                <c:pt idx="6354">
                  <c:v>14.081554108922104</c:v>
                </c:pt>
                <c:pt idx="6355">
                  <c:v>14.066749697565104</c:v>
                </c:pt>
                <c:pt idx="6356">
                  <c:v>14.09362841488209</c:v>
                </c:pt>
                <c:pt idx="6357">
                  <c:v>14.200329387310207</c:v>
                </c:pt>
                <c:pt idx="6358">
                  <c:v>14.180593881624141</c:v>
                </c:pt>
                <c:pt idx="6359">
                  <c:v>14.141407648641543</c:v>
                </c:pt>
                <c:pt idx="6360">
                  <c:v>14.057532153947392</c:v>
                </c:pt>
                <c:pt idx="6361">
                  <c:v>14.061197252884067</c:v>
                </c:pt>
                <c:pt idx="6362">
                  <c:v>14.067824247211993</c:v>
                </c:pt>
                <c:pt idx="6363">
                  <c:v>14.071129185715858</c:v>
                </c:pt>
                <c:pt idx="6364">
                  <c:v>13.974845593197269</c:v>
                </c:pt>
                <c:pt idx="6365">
                  <c:v>13.977905740551593</c:v>
                </c:pt>
                <c:pt idx="6366">
                  <c:v>13.894258752198221</c:v>
                </c:pt>
                <c:pt idx="6367">
                  <c:v>13.906773098661604</c:v>
                </c:pt>
                <c:pt idx="6368">
                  <c:v>13.757711317338558</c:v>
                </c:pt>
                <c:pt idx="6369">
                  <c:v>13.552896394755878</c:v>
                </c:pt>
                <c:pt idx="6370">
                  <c:v>13.228084988059493</c:v>
                </c:pt>
                <c:pt idx="6371">
                  <c:v>13.147180837114977</c:v>
                </c:pt>
                <c:pt idx="6372">
                  <c:v>12.935388945720739</c:v>
                </c:pt>
                <c:pt idx="6373">
                  <c:v>13.03351970146808</c:v>
                </c:pt>
                <c:pt idx="6374">
                  <c:v>13.047651204282806</c:v>
                </c:pt>
                <c:pt idx="6375">
                  <c:v>13.049324185197175</c:v>
                </c:pt>
                <c:pt idx="6376">
                  <c:v>12.94261504630278</c:v>
                </c:pt>
                <c:pt idx="6377">
                  <c:v>12.882527216574214</c:v>
                </c:pt>
                <c:pt idx="6378">
                  <c:v>12.590303347772608</c:v>
                </c:pt>
                <c:pt idx="6379">
                  <c:v>12.561204912029012</c:v>
                </c:pt>
                <c:pt idx="6380">
                  <c:v>12.447289539497154</c:v>
                </c:pt>
                <c:pt idx="6381">
                  <c:v>12.41873726450285</c:v>
                </c:pt>
                <c:pt idx="6382">
                  <c:v>12.500429177791744</c:v>
                </c:pt>
                <c:pt idx="6383">
                  <c:v>12.482075255509196</c:v>
                </c:pt>
                <c:pt idx="6384">
                  <c:v>12.487463539335391</c:v>
                </c:pt>
                <c:pt idx="6385">
                  <c:v>12.570179177605615</c:v>
                </c:pt>
                <c:pt idx="6386">
                  <c:v>12.477120874611797</c:v>
                </c:pt>
                <c:pt idx="6387">
                  <c:v>12.488520355864035</c:v>
                </c:pt>
                <c:pt idx="6388">
                  <c:v>12.624979722772997</c:v>
                </c:pt>
                <c:pt idx="6389">
                  <c:v>12.619988621611656</c:v>
                </c:pt>
                <c:pt idx="6390">
                  <c:v>12.615632615184049</c:v>
                </c:pt>
                <c:pt idx="6391">
                  <c:v>12.615609424352225</c:v>
                </c:pt>
                <c:pt idx="6392">
                  <c:v>12.69908812554657</c:v>
                </c:pt>
                <c:pt idx="6393">
                  <c:v>12.699171103097454</c:v>
                </c:pt>
                <c:pt idx="6394">
                  <c:v>12.706102238071907</c:v>
                </c:pt>
                <c:pt idx="6395">
                  <c:v>12.706207806213534</c:v>
                </c:pt>
                <c:pt idx="6396">
                  <c:v>12.706846954455841</c:v>
                </c:pt>
                <c:pt idx="6397">
                  <c:v>12.710727647388865</c:v>
                </c:pt>
                <c:pt idx="6398">
                  <c:v>12.693954965168452</c:v>
                </c:pt>
                <c:pt idx="6399">
                  <c:v>12.776381244547864</c:v>
                </c:pt>
                <c:pt idx="6400">
                  <c:v>12.838564947756891</c:v>
                </c:pt>
                <c:pt idx="6401">
                  <c:v>12.818471968369543</c:v>
                </c:pt>
                <c:pt idx="6402">
                  <c:v>12.843507876342358</c:v>
                </c:pt>
                <c:pt idx="6403">
                  <c:v>12.845781213313852</c:v>
                </c:pt>
                <c:pt idx="6404">
                  <c:v>12.840439743690723</c:v>
                </c:pt>
                <c:pt idx="6405">
                  <c:v>12.838875711823986</c:v>
                </c:pt>
                <c:pt idx="6406">
                  <c:v>12.860786520151235</c:v>
                </c:pt>
                <c:pt idx="6407">
                  <c:v>12.830746770764915</c:v>
                </c:pt>
                <c:pt idx="6408">
                  <c:v>12.85269298539767</c:v>
                </c:pt>
                <c:pt idx="6409">
                  <c:v>12.851773877352707</c:v>
                </c:pt>
                <c:pt idx="6410">
                  <c:v>12.961081879899334</c:v>
                </c:pt>
                <c:pt idx="6411">
                  <c:v>12.922275645937678</c:v>
                </c:pt>
                <c:pt idx="6412">
                  <c:v>12.960449184824045</c:v>
                </c:pt>
                <c:pt idx="6413">
                  <c:v>12.765070945306142</c:v>
                </c:pt>
                <c:pt idx="6414">
                  <c:v>12.774278520295775</c:v>
                </c:pt>
                <c:pt idx="6415">
                  <c:v>12.565649429657167</c:v>
                </c:pt>
                <c:pt idx="6416">
                  <c:v>12.610802075055853</c:v>
                </c:pt>
                <c:pt idx="6417">
                  <c:v>12.575403458154092</c:v>
                </c:pt>
                <c:pt idx="6418">
                  <c:v>12.277266101005377</c:v>
                </c:pt>
                <c:pt idx="6419">
                  <c:v>11.808110294571717</c:v>
                </c:pt>
                <c:pt idx="6420">
                  <c:v>11.83671154810153</c:v>
                </c:pt>
                <c:pt idx="6421">
                  <c:v>11.831964323102405</c:v>
                </c:pt>
                <c:pt idx="6422">
                  <c:v>11.829510015186674</c:v>
                </c:pt>
                <c:pt idx="6423">
                  <c:v>12.2010301024438</c:v>
                </c:pt>
                <c:pt idx="6424">
                  <c:v>12.197846717912569</c:v>
                </c:pt>
                <c:pt idx="6425">
                  <c:v>12.236497432439858</c:v>
                </c:pt>
                <c:pt idx="6426">
                  <c:v>12.216855890538692</c:v>
                </c:pt>
                <c:pt idx="6427">
                  <c:v>12.140646543186296</c:v>
                </c:pt>
                <c:pt idx="6428">
                  <c:v>12.170906456081255</c:v>
                </c:pt>
                <c:pt idx="6429">
                  <c:v>12.122724667979226</c:v>
                </c:pt>
                <c:pt idx="6430">
                  <c:v>12.060706075253693</c:v>
                </c:pt>
                <c:pt idx="6431">
                  <c:v>12.074585877001173</c:v>
                </c:pt>
                <c:pt idx="6432">
                  <c:v>11.912831292589177</c:v>
                </c:pt>
                <c:pt idx="6433">
                  <c:v>11.869368400741264</c:v>
                </c:pt>
                <c:pt idx="6434">
                  <c:v>11.813836067734574</c:v>
                </c:pt>
                <c:pt idx="6435">
                  <c:v>11.862224640256281</c:v>
                </c:pt>
                <c:pt idx="6436">
                  <c:v>11.834460463290599</c:v>
                </c:pt>
                <c:pt idx="6437">
                  <c:v>11.761512383272692</c:v>
                </c:pt>
                <c:pt idx="6438">
                  <c:v>11.624500620217869</c:v>
                </c:pt>
                <c:pt idx="6439">
                  <c:v>11.627364238730712</c:v>
                </c:pt>
                <c:pt idx="6440">
                  <c:v>11.636097508974085</c:v>
                </c:pt>
                <c:pt idx="6441">
                  <c:v>11.537448924603799</c:v>
                </c:pt>
                <c:pt idx="6442">
                  <c:v>11.540251492150023</c:v>
                </c:pt>
                <c:pt idx="6443">
                  <c:v>11.665675076179575</c:v>
                </c:pt>
                <c:pt idx="6444">
                  <c:v>11.55456965165412</c:v>
                </c:pt>
                <c:pt idx="6445">
                  <c:v>11.393030949578216</c:v>
                </c:pt>
                <c:pt idx="6446">
                  <c:v>11.317989355578336</c:v>
                </c:pt>
                <c:pt idx="6447">
                  <c:v>11.172118687635473</c:v>
                </c:pt>
                <c:pt idx="6448">
                  <c:v>11.02667518303984</c:v>
                </c:pt>
                <c:pt idx="6449">
                  <c:v>10.846889470186065</c:v>
                </c:pt>
                <c:pt idx="6450">
                  <c:v>10.886830692965296</c:v>
                </c:pt>
                <c:pt idx="6451">
                  <c:v>10.797434471360216</c:v>
                </c:pt>
                <c:pt idx="6452">
                  <c:v>10.936242019591813</c:v>
                </c:pt>
                <c:pt idx="6453">
                  <c:v>11.004057890917153</c:v>
                </c:pt>
                <c:pt idx="6454">
                  <c:v>10.901525694132919</c:v>
                </c:pt>
                <c:pt idx="6455">
                  <c:v>10.903024285764687</c:v>
                </c:pt>
                <c:pt idx="6456">
                  <c:v>10.831999612347349</c:v>
                </c:pt>
                <c:pt idx="6457">
                  <c:v>10.841710227366297</c:v>
                </c:pt>
                <c:pt idx="6458">
                  <c:v>10.845749940004632</c:v>
                </c:pt>
                <c:pt idx="6459">
                  <c:v>10.909074823710833</c:v>
                </c:pt>
                <c:pt idx="6460">
                  <c:v>11.318877323040775</c:v>
                </c:pt>
                <c:pt idx="6461">
                  <c:v>12.18219149430233</c:v>
                </c:pt>
                <c:pt idx="6462">
                  <c:v>13.448809113511587</c:v>
                </c:pt>
                <c:pt idx="6463">
                  <c:v>13.580854975047494</c:v>
                </c:pt>
                <c:pt idx="6464">
                  <c:v>14.624218386357954</c:v>
                </c:pt>
                <c:pt idx="6465">
                  <c:v>15.013204219589854</c:v>
                </c:pt>
                <c:pt idx="6466">
                  <c:v>15.00758920389957</c:v>
                </c:pt>
                <c:pt idx="6467">
                  <c:v>15.0301357167268</c:v>
                </c:pt>
                <c:pt idx="6468">
                  <c:v>15.607295365557206</c:v>
                </c:pt>
                <c:pt idx="6469">
                  <c:v>15.804980012052489</c:v>
                </c:pt>
                <c:pt idx="6470">
                  <c:v>15.804933176925976</c:v>
                </c:pt>
                <c:pt idx="6471">
                  <c:v>15.827063747394002</c:v>
                </c:pt>
                <c:pt idx="6472">
                  <c:v>16.202091456951198</c:v>
                </c:pt>
                <c:pt idx="6473">
                  <c:v>16.142010431972263</c:v>
                </c:pt>
                <c:pt idx="6474">
                  <c:v>16.1569462214452</c:v>
                </c:pt>
                <c:pt idx="6475">
                  <c:v>16.071734563736541</c:v>
                </c:pt>
                <c:pt idx="6476">
                  <c:v>16.05902795651172</c:v>
                </c:pt>
                <c:pt idx="6477">
                  <c:v>16.047672852308136</c:v>
                </c:pt>
                <c:pt idx="6478">
                  <c:v>16.087704563979784</c:v>
                </c:pt>
                <c:pt idx="6479">
                  <c:v>16.000430606404905</c:v>
                </c:pt>
                <c:pt idx="6480">
                  <c:v>16.151377342518533</c:v>
                </c:pt>
                <c:pt idx="6481">
                  <c:v>16.114193878054863</c:v>
                </c:pt>
                <c:pt idx="6482">
                  <c:v>16.207736700726766</c:v>
                </c:pt>
                <c:pt idx="6483">
                  <c:v>16.186836640791999</c:v>
                </c:pt>
                <c:pt idx="6484">
                  <c:v>16.059975285273332</c:v>
                </c:pt>
                <c:pt idx="6485">
                  <c:v>16.05656871467172</c:v>
                </c:pt>
                <c:pt idx="6486">
                  <c:v>16.470443663164684</c:v>
                </c:pt>
                <c:pt idx="6487">
                  <c:v>16.380960799143967</c:v>
                </c:pt>
                <c:pt idx="6488">
                  <c:v>16.551069798027086</c:v>
                </c:pt>
                <c:pt idx="6489">
                  <c:v>16.543851135475787</c:v>
                </c:pt>
                <c:pt idx="6490">
                  <c:v>16.65851988463908</c:v>
                </c:pt>
                <c:pt idx="6491">
                  <c:v>16.829467073249475</c:v>
                </c:pt>
                <c:pt idx="6492">
                  <c:v>16.834633206648043</c:v>
                </c:pt>
                <c:pt idx="6493">
                  <c:v>16.868519376331413</c:v>
                </c:pt>
                <c:pt idx="6494">
                  <c:v>16.902589452791045</c:v>
                </c:pt>
                <c:pt idx="6495">
                  <c:v>16.886899259178911</c:v>
                </c:pt>
                <c:pt idx="6496">
                  <c:v>16.875326245561205</c:v>
                </c:pt>
                <c:pt idx="6497">
                  <c:v>16.901633425983185</c:v>
                </c:pt>
                <c:pt idx="6498">
                  <c:v>16.899245715606099</c:v>
                </c:pt>
                <c:pt idx="6499">
                  <c:v>17.027533323813792</c:v>
                </c:pt>
                <c:pt idx="6500">
                  <c:v>16.963374939496092</c:v>
                </c:pt>
                <c:pt idx="6501">
                  <c:v>16.913331195539406</c:v>
                </c:pt>
                <c:pt idx="6502">
                  <c:v>16.913228463960522</c:v>
                </c:pt>
                <c:pt idx="6503">
                  <c:v>16.91820361594759</c:v>
                </c:pt>
                <c:pt idx="6504">
                  <c:v>17.075556685532888</c:v>
                </c:pt>
                <c:pt idx="6505">
                  <c:v>17.143197971253237</c:v>
                </c:pt>
                <c:pt idx="6506">
                  <c:v>17.135258187702217</c:v>
                </c:pt>
                <c:pt idx="6507">
                  <c:v>17.134609455174722</c:v>
                </c:pt>
                <c:pt idx="6508">
                  <c:v>17.207401898180663</c:v>
                </c:pt>
                <c:pt idx="6509">
                  <c:v>17.146944615368454</c:v>
                </c:pt>
                <c:pt idx="6510">
                  <c:v>17.091364721043178</c:v>
                </c:pt>
                <c:pt idx="6511">
                  <c:v>17.167970682290466</c:v>
                </c:pt>
                <c:pt idx="6512">
                  <c:v>17.089209095819946</c:v>
                </c:pt>
                <c:pt idx="6513">
                  <c:v>17.084903600790735</c:v>
                </c:pt>
                <c:pt idx="6514">
                  <c:v>17.077318788038074</c:v>
                </c:pt>
                <c:pt idx="6515">
                  <c:v>16.972007100393075</c:v>
                </c:pt>
                <c:pt idx="6516">
                  <c:v>17.014193293880687</c:v>
                </c:pt>
                <c:pt idx="6517">
                  <c:v>17.010388383573257</c:v>
                </c:pt>
                <c:pt idx="6518">
                  <c:v>17.016502397153744</c:v>
                </c:pt>
                <c:pt idx="6519">
                  <c:v>17.065724917856009</c:v>
                </c:pt>
                <c:pt idx="6520">
                  <c:v>17.139943679690322</c:v>
                </c:pt>
                <c:pt idx="6521">
                  <c:v>17.26226441485711</c:v>
                </c:pt>
                <c:pt idx="6522">
                  <c:v>17.263068222758296</c:v>
                </c:pt>
                <c:pt idx="6523">
                  <c:v>17.411423074627567</c:v>
                </c:pt>
                <c:pt idx="6524">
                  <c:v>17.409006901745443</c:v>
                </c:pt>
                <c:pt idx="6525">
                  <c:v>17.414462016805892</c:v>
                </c:pt>
                <c:pt idx="6526">
                  <c:v>17.35365675616513</c:v>
                </c:pt>
                <c:pt idx="6527">
                  <c:v>17.306327617588661</c:v>
                </c:pt>
                <c:pt idx="6528">
                  <c:v>17.305405213364807</c:v>
                </c:pt>
                <c:pt idx="6529">
                  <c:v>17.28228635979707</c:v>
                </c:pt>
                <c:pt idx="6530">
                  <c:v>17.292394977890133</c:v>
                </c:pt>
                <c:pt idx="6531">
                  <c:v>17.357209652687363</c:v>
                </c:pt>
                <c:pt idx="6532">
                  <c:v>17.425193325618984</c:v>
                </c:pt>
                <c:pt idx="6533">
                  <c:v>17.502571343567332</c:v>
                </c:pt>
                <c:pt idx="6534">
                  <c:v>17.736610161875543</c:v>
                </c:pt>
                <c:pt idx="6535">
                  <c:v>17.740574447131536</c:v>
                </c:pt>
                <c:pt idx="6536">
                  <c:v>17.764449982484077</c:v>
                </c:pt>
                <c:pt idx="6537">
                  <c:v>17.717518831477062</c:v>
                </c:pt>
                <c:pt idx="6538">
                  <c:v>17.718674605481937</c:v>
                </c:pt>
                <c:pt idx="6539">
                  <c:v>17.907725324993898</c:v>
                </c:pt>
                <c:pt idx="6540">
                  <c:v>17.908308860651076</c:v>
                </c:pt>
                <c:pt idx="6541">
                  <c:v>17.952752270922588</c:v>
                </c:pt>
                <c:pt idx="6542">
                  <c:v>18.066335031373445</c:v>
                </c:pt>
                <c:pt idx="6543">
                  <c:v>18.13985165986578</c:v>
                </c:pt>
                <c:pt idx="6544">
                  <c:v>18.301947304457691</c:v>
                </c:pt>
                <c:pt idx="6545">
                  <c:v>18.314621895214504</c:v>
                </c:pt>
                <c:pt idx="6546">
                  <c:v>18.356590876461912</c:v>
                </c:pt>
                <c:pt idx="6547">
                  <c:v>18.41002464334051</c:v>
                </c:pt>
                <c:pt idx="6548">
                  <c:v>18.406584013893866</c:v>
                </c:pt>
                <c:pt idx="6549">
                  <c:v>18.409095111725662</c:v>
                </c:pt>
                <c:pt idx="6550">
                  <c:v>18.226667702846637</c:v>
                </c:pt>
                <c:pt idx="6551">
                  <c:v>18.251667097325075</c:v>
                </c:pt>
                <c:pt idx="6552">
                  <c:v>18.274561329151609</c:v>
                </c:pt>
                <c:pt idx="6553">
                  <c:v>18.404705948716785</c:v>
                </c:pt>
                <c:pt idx="6554">
                  <c:v>18.398742882468316</c:v>
                </c:pt>
                <c:pt idx="6555">
                  <c:v>18.473641197104243</c:v>
                </c:pt>
                <c:pt idx="6556">
                  <c:v>18.63235973678476</c:v>
                </c:pt>
                <c:pt idx="6557">
                  <c:v>18.693495783444501</c:v>
                </c:pt>
                <c:pt idx="6558">
                  <c:v>18.612950689577655</c:v>
                </c:pt>
                <c:pt idx="6559">
                  <c:v>18.580179608243512</c:v>
                </c:pt>
                <c:pt idx="6560">
                  <c:v>18.911926578958685</c:v>
                </c:pt>
                <c:pt idx="6561">
                  <c:v>19.056628460116642</c:v>
                </c:pt>
                <c:pt idx="6562">
                  <c:v>19.273016183155182</c:v>
                </c:pt>
                <c:pt idx="6563">
                  <c:v>19.272526733812491</c:v>
                </c:pt>
                <c:pt idx="6564">
                  <c:v>19.34415935215306</c:v>
                </c:pt>
                <c:pt idx="6565">
                  <c:v>19.348629030943435</c:v>
                </c:pt>
                <c:pt idx="6566">
                  <c:v>19.5538017263749</c:v>
                </c:pt>
                <c:pt idx="6567">
                  <c:v>19.66440115194078</c:v>
                </c:pt>
                <c:pt idx="6568">
                  <c:v>19.705950126630484</c:v>
                </c:pt>
                <c:pt idx="6569">
                  <c:v>19.749595941592389</c:v>
                </c:pt>
                <c:pt idx="6570">
                  <c:v>19.687919739440034</c:v>
                </c:pt>
                <c:pt idx="6571">
                  <c:v>19.96392011413543</c:v>
                </c:pt>
                <c:pt idx="6572">
                  <c:v>19.964018547247079</c:v>
                </c:pt>
                <c:pt idx="6573">
                  <c:v>20.14066654575408</c:v>
                </c:pt>
                <c:pt idx="6574">
                  <c:v>20.14922591478679</c:v>
                </c:pt>
                <c:pt idx="6575">
                  <c:v>20.147858058464504</c:v>
                </c:pt>
                <c:pt idx="6576">
                  <c:v>20.315731663881103</c:v>
                </c:pt>
                <c:pt idx="6577">
                  <c:v>20.38609218578237</c:v>
                </c:pt>
                <c:pt idx="6578">
                  <c:v>20.382226935106274</c:v>
                </c:pt>
                <c:pt idx="6579">
                  <c:v>20.302307529414787</c:v>
                </c:pt>
                <c:pt idx="6580">
                  <c:v>20.332440571405542</c:v>
                </c:pt>
                <c:pt idx="6581">
                  <c:v>20.515663394396061</c:v>
                </c:pt>
                <c:pt idx="6582">
                  <c:v>20.645777025773228</c:v>
                </c:pt>
                <c:pt idx="6583">
                  <c:v>20.767931483393063</c:v>
                </c:pt>
                <c:pt idx="6584">
                  <c:v>20.765443145177944</c:v>
                </c:pt>
                <c:pt idx="6585">
                  <c:v>20.762101709805052</c:v>
                </c:pt>
                <c:pt idx="6586">
                  <c:v>20.828354405150534</c:v>
                </c:pt>
                <c:pt idx="6587">
                  <c:v>20.684348718608661</c:v>
                </c:pt>
                <c:pt idx="6588">
                  <c:v>20.179159049361132</c:v>
                </c:pt>
                <c:pt idx="6589">
                  <c:v>19.423920818691144</c:v>
                </c:pt>
                <c:pt idx="6590">
                  <c:v>19.329705199332423</c:v>
                </c:pt>
                <c:pt idx="6591">
                  <c:v>18.588507532858682</c:v>
                </c:pt>
                <c:pt idx="6592">
                  <c:v>18.577737114474242</c:v>
                </c:pt>
                <c:pt idx="6593">
                  <c:v>18.58655682707246</c:v>
                </c:pt>
                <c:pt idx="6594">
                  <c:v>18.554760043174916</c:v>
                </c:pt>
                <c:pt idx="6595">
                  <c:v>18.066534611555888</c:v>
                </c:pt>
                <c:pt idx="6596">
                  <c:v>17.883435394635054</c:v>
                </c:pt>
                <c:pt idx="6597">
                  <c:v>17.954264410561986</c:v>
                </c:pt>
                <c:pt idx="6598">
                  <c:v>17.834623075893589</c:v>
                </c:pt>
                <c:pt idx="6599">
                  <c:v>17.485745062785885</c:v>
                </c:pt>
                <c:pt idx="6600">
                  <c:v>17.525092580830545</c:v>
                </c:pt>
                <c:pt idx="6601">
                  <c:v>17.510124065048018</c:v>
                </c:pt>
                <c:pt idx="6602">
                  <c:v>17.500567769222666</c:v>
                </c:pt>
                <c:pt idx="6603">
                  <c:v>17.508823791537473</c:v>
                </c:pt>
                <c:pt idx="6604">
                  <c:v>17.440259819341904</c:v>
                </c:pt>
                <c:pt idx="6605">
                  <c:v>17.408106283267429</c:v>
                </c:pt>
                <c:pt idx="6606">
                  <c:v>17.404873278682491</c:v>
                </c:pt>
                <c:pt idx="6607">
                  <c:v>17.251458793837639</c:v>
                </c:pt>
                <c:pt idx="6608">
                  <c:v>17.263263411259224</c:v>
                </c:pt>
                <c:pt idx="6609">
                  <c:v>17.173769288254398</c:v>
                </c:pt>
                <c:pt idx="6610">
                  <c:v>17.17148437485622</c:v>
                </c:pt>
                <c:pt idx="6611">
                  <c:v>17.209856562247154</c:v>
                </c:pt>
                <c:pt idx="6612">
                  <c:v>17.220718712738471</c:v>
                </c:pt>
                <c:pt idx="6613">
                  <c:v>16.824457521299305</c:v>
                </c:pt>
                <c:pt idx="6614">
                  <c:v>16.847302170137166</c:v>
                </c:pt>
                <c:pt idx="6615">
                  <c:v>16.639402588786993</c:v>
                </c:pt>
                <c:pt idx="6616">
                  <c:v>16.699674179977382</c:v>
                </c:pt>
                <c:pt idx="6617">
                  <c:v>16.643809490543177</c:v>
                </c:pt>
                <c:pt idx="6618">
                  <c:v>16.53284795506114</c:v>
                </c:pt>
                <c:pt idx="6619">
                  <c:v>16.529703162201599</c:v>
                </c:pt>
                <c:pt idx="6620">
                  <c:v>16.495334183852776</c:v>
                </c:pt>
                <c:pt idx="6621">
                  <c:v>16.504690982372754</c:v>
                </c:pt>
                <c:pt idx="6622">
                  <c:v>16.564967949705679</c:v>
                </c:pt>
                <c:pt idx="6623">
                  <c:v>16.564001333733046</c:v>
                </c:pt>
                <c:pt idx="6624">
                  <c:v>16.536135908071362</c:v>
                </c:pt>
                <c:pt idx="6625">
                  <c:v>16.548369783801224</c:v>
                </c:pt>
                <c:pt idx="6626">
                  <c:v>16.421766744909668</c:v>
                </c:pt>
                <c:pt idx="6627">
                  <c:v>16.409403959381848</c:v>
                </c:pt>
                <c:pt idx="6628">
                  <c:v>16.425942243906853</c:v>
                </c:pt>
                <c:pt idx="6629">
                  <c:v>16.424707544970865</c:v>
                </c:pt>
                <c:pt idx="6630">
                  <c:v>16.405843298346028</c:v>
                </c:pt>
                <c:pt idx="6631">
                  <c:v>16.240739165944042</c:v>
                </c:pt>
                <c:pt idx="6632">
                  <c:v>16.167865255857322</c:v>
                </c:pt>
                <c:pt idx="6633">
                  <c:v>16.218909239318677</c:v>
                </c:pt>
                <c:pt idx="6634">
                  <c:v>16.230805016524375</c:v>
                </c:pt>
                <c:pt idx="6635">
                  <c:v>16.182473410437815</c:v>
                </c:pt>
                <c:pt idx="6636">
                  <c:v>16.229393451106013</c:v>
                </c:pt>
                <c:pt idx="6637">
                  <c:v>16.236944928116689</c:v>
                </c:pt>
                <c:pt idx="6638">
                  <c:v>16.150601438198144</c:v>
                </c:pt>
                <c:pt idx="6639">
                  <c:v>16.152232666926228</c:v>
                </c:pt>
                <c:pt idx="6640">
                  <c:v>16.144743150870383</c:v>
                </c:pt>
                <c:pt idx="6641">
                  <c:v>16.239379415472214</c:v>
                </c:pt>
                <c:pt idx="6642">
                  <c:v>16.296268734877092</c:v>
                </c:pt>
                <c:pt idx="6643">
                  <c:v>16.236145823528293</c:v>
                </c:pt>
                <c:pt idx="6644">
                  <c:v>16.279505605894009</c:v>
                </c:pt>
                <c:pt idx="6645">
                  <c:v>16.331586835999722</c:v>
                </c:pt>
                <c:pt idx="6646">
                  <c:v>16.264387950865984</c:v>
                </c:pt>
                <c:pt idx="6647">
                  <c:v>16.18581513477378</c:v>
                </c:pt>
                <c:pt idx="6648">
                  <c:v>16.058127084870328</c:v>
                </c:pt>
                <c:pt idx="6649">
                  <c:v>16.079507561666833</c:v>
                </c:pt>
                <c:pt idx="6650">
                  <c:v>15.920946596195682</c:v>
                </c:pt>
                <c:pt idx="6651">
                  <c:v>16.036169935988603</c:v>
                </c:pt>
                <c:pt idx="6652">
                  <c:v>16.057345955892004</c:v>
                </c:pt>
                <c:pt idx="6653">
                  <c:v>16.056419059330914</c:v>
                </c:pt>
                <c:pt idx="6654">
                  <c:v>16.066924436904376</c:v>
                </c:pt>
                <c:pt idx="6655">
                  <c:v>16.067546081255003</c:v>
                </c:pt>
                <c:pt idx="6656">
                  <c:v>16.068130084823508</c:v>
                </c:pt>
                <c:pt idx="6657">
                  <c:v>16.059578721794267</c:v>
                </c:pt>
                <c:pt idx="6658">
                  <c:v>15.994203880729691</c:v>
                </c:pt>
                <c:pt idx="6659">
                  <c:v>15.932331123886032</c:v>
                </c:pt>
                <c:pt idx="6660">
                  <c:v>15.800755127198403</c:v>
                </c:pt>
                <c:pt idx="6661">
                  <c:v>15.543302518288135</c:v>
                </c:pt>
                <c:pt idx="6662">
                  <c:v>15.513406825405438</c:v>
                </c:pt>
                <c:pt idx="6663">
                  <c:v>15.540930641930629</c:v>
                </c:pt>
                <c:pt idx="6664">
                  <c:v>15.544829421648915</c:v>
                </c:pt>
                <c:pt idx="6665">
                  <c:v>15.543656844083733</c:v>
                </c:pt>
                <c:pt idx="6666">
                  <c:v>15.295393329591592</c:v>
                </c:pt>
                <c:pt idx="6667">
                  <c:v>15.28703991067602</c:v>
                </c:pt>
                <c:pt idx="6668">
                  <c:v>15.220619608397678</c:v>
                </c:pt>
                <c:pt idx="6669">
                  <c:v>15.105330994038788</c:v>
                </c:pt>
                <c:pt idx="6670">
                  <c:v>14.956833912316403</c:v>
                </c:pt>
                <c:pt idx="6671">
                  <c:v>14.740655183020172</c:v>
                </c:pt>
                <c:pt idx="6672">
                  <c:v>14.819586826288649</c:v>
                </c:pt>
                <c:pt idx="6673">
                  <c:v>15.650605145745388</c:v>
                </c:pt>
                <c:pt idx="6674">
                  <c:v>15.766407378481805</c:v>
                </c:pt>
                <c:pt idx="6675">
                  <c:v>15.961133445613351</c:v>
                </c:pt>
                <c:pt idx="6676">
                  <c:v>16.136594054783767</c:v>
                </c:pt>
                <c:pt idx="6677">
                  <c:v>16.17992618557906</c:v>
                </c:pt>
                <c:pt idx="6678">
                  <c:v>16.149694589106144</c:v>
                </c:pt>
                <c:pt idx="6679">
                  <c:v>16.123431084462727</c:v>
                </c:pt>
                <c:pt idx="6680">
                  <c:v>15.992554229163423</c:v>
                </c:pt>
                <c:pt idx="6681">
                  <c:v>15.990494684113852</c:v>
                </c:pt>
                <c:pt idx="6682">
                  <c:v>16.024905374559896</c:v>
                </c:pt>
                <c:pt idx="6683">
                  <c:v>15.667750284084144</c:v>
                </c:pt>
                <c:pt idx="6684">
                  <c:v>15.622852607773186</c:v>
                </c:pt>
                <c:pt idx="6685">
                  <c:v>15.622396803780026</c:v>
                </c:pt>
                <c:pt idx="6686">
                  <c:v>15.601241654417569</c:v>
                </c:pt>
                <c:pt idx="6687">
                  <c:v>15.184919604383987</c:v>
                </c:pt>
                <c:pt idx="6688">
                  <c:v>15.006348325319552</c:v>
                </c:pt>
                <c:pt idx="6689">
                  <c:v>14.685310459295717</c:v>
                </c:pt>
                <c:pt idx="6690">
                  <c:v>14.697525475164502</c:v>
                </c:pt>
                <c:pt idx="6691">
                  <c:v>14.611710774962965</c:v>
                </c:pt>
                <c:pt idx="6692">
                  <c:v>14.607444460412275</c:v>
                </c:pt>
                <c:pt idx="6693">
                  <c:v>14.334002047634552</c:v>
                </c:pt>
                <c:pt idx="6694">
                  <c:v>14.159011932214005</c:v>
                </c:pt>
                <c:pt idx="6695">
                  <c:v>14.019471800163288</c:v>
                </c:pt>
                <c:pt idx="6696">
                  <c:v>13.935627311880378</c:v>
                </c:pt>
                <c:pt idx="6697">
                  <c:v>13.915628635020752</c:v>
                </c:pt>
                <c:pt idx="6698">
                  <c:v>13.478335172049183</c:v>
                </c:pt>
                <c:pt idx="6699">
                  <c:v>13.50849225715551</c:v>
                </c:pt>
                <c:pt idx="6700">
                  <c:v>13.247177120166469</c:v>
                </c:pt>
                <c:pt idx="6701">
                  <c:v>13.228405949089584</c:v>
                </c:pt>
                <c:pt idx="6702">
                  <c:v>13.282226400227822</c:v>
                </c:pt>
                <c:pt idx="6703">
                  <c:v>13.017185749176599</c:v>
                </c:pt>
                <c:pt idx="6704">
                  <c:v>12.859628305429425</c:v>
                </c:pt>
                <c:pt idx="6705">
                  <c:v>12.86570789875131</c:v>
                </c:pt>
                <c:pt idx="6706">
                  <c:v>12.883077757554734</c:v>
                </c:pt>
                <c:pt idx="6707">
                  <c:v>12.76363346693112</c:v>
                </c:pt>
                <c:pt idx="6708">
                  <c:v>12.472534349580942</c:v>
                </c:pt>
                <c:pt idx="6709">
                  <c:v>12.279325892180017</c:v>
                </c:pt>
                <c:pt idx="6710">
                  <c:v>12.06179404202755</c:v>
                </c:pt>
                <c:pt idx="6711">
                  <c:v>12.04760016367484</c:v>
                </c:pt>
                <c:pt idx="6712">
                  <c:v>12.049330568590937</c:v>
                </c:pt>
                <c:pt idx="6713">
                  <c:v>11.876769620119441</c:v>
                </c:pt>
                <c:pt idx="6714">
                  <c:v>11.746502387521996</c:v>
                </c:pt>
                <c:pt idx="6715">
                  <c:v>11.753321138254671</c:v>
                </c:pt>
                <c:pt idx="6716">
                  <c:v>11.645654447302043</c:v>
                </c:pt>
                <c:pt idx="6717">
                  <c:v>11.644786072758514</c:v>
                </c:pt>
                <c:pt idx="6718">
                  <c:v>11.610855108031474</c:v>
                </c:pt>
                <c:pt idx="6719">
                  <c:v>11.12280060638429</c:v>
                </c:pt>
                <c:pt idx="6720">
                  <c:v>11.11283438366989</c:v>
                </c:pt>
                <c:pt idx="6721">
                  <c:v>11.101810304839917</c:v>
                </c:pt>
                <c:pt idx="6722">
                  <c:v>11.107851182660967</c:v>
                </c:pt>
                <c:pt idx="6723">
                  <c:v>11.115152833513189</c:v>
                </c:pt>
                <c:pt idx="6724">
                  <c:v>10.999158776908878</c:v>
                </c:pt>
                <c:pt idx="6725">
                  <c:v>10.980481493303881</c:v>
                </c:pt>
                <c:pt idx="6726">
                  <c:v>11.530280091799257</c:v>
                </c:pt>
                <c:pt idx="6727">
                  <c:v>11.484762365846022</c:v>
                </c:pt>
                <c:pt idx="6728">
                  <c:v>11.676921509617594</c:v>
                </c:pt>
                <c:pt idx="6729">
                  <c:v>11.674311843850175</c:v>
                </c:pt>
                <c:pt idx="6730">
                  <c:v>11.734341009646672</c:v>
                </c:pt>
                <c:pt idx="6731">
                  <c:v>11.709565439566525</c:v>
                </c:pt>
                <c:pt idx="6732">
                  <c:v>11.692985828301518</c:v>
                </c:pt>
                <c:pt idx="6733">
                  <c:v>11.692229437757424</c:v>
                </c:pt>
                <c:pt idx="6734">
                  <c:v>11.792368945693399</c:v>
                </c:pt>
                <c:pt idx="6735">
                  <c:v>11.793161405673789</c:v>
                </c:pt>
                <c:pt idx="6736">
                  <c:v>11.821184325681932</c:v>
                </c:pt>
                <c:pt idx="6737">
                  <c:v>11.883940870972786</c:v>
                </c:pt>
                <c:pt idx="6738">
                  <c:v>11.853665602770604</c:v>
                </c:pt>
                <c:pt idx="6739">
                  <c:v>11.861338428066885</c:v>
                </c:pt>
                <c:pt idx="6740">
                  <c:v>11.931833759230223</c:v>
                </c:pt>
                <c:pt idx="6741">
                  <c:v>11.951302976669792</c:v>
                </c:pt>
                <c:pt idx="6742">
                  <c:v>11.951588964854547</c:v>
                </c:pt>
                <c:pt idx="6743">
                  <c:v>11.884803020721284</c:v>
                </c:pt>
                <c:pt idx="6744">
                  <c:v>11.807786335486512</c:v>
                </c:pt>
                <c:pt idx="6745">
                  <c:v>11.683917186020642</c:v>
                </c:pt>
                <c:pt idx="6746">
                  <c:v>11.686388344282122</c:v>
                </c:pt>
                <c:pt idx="6747">
                  <c:v>11.698057228565521</c:v>
                </c:pt>
                <c:pt idx="6748">
                  <c:v>11.753197881125555</c:v>
                </c:pt>
                <c:pt idx="6749">
                  <c:v>11.668767665454119</c:v>
                </c:pt>
                <c:pt idx="6750">
                  <c:v>11.677028860373301</c:v>
                </c:pt>
                <c:pt idx="6751">
                  <c:v>11.676230005492252</c:v>
                </c:pt>
                <c:pt idx="6752">
                  <c:v>11.647606751803837</c:v>
                </c:pt>
                <c:pt idx="6753">
                  <c:v>11.671916393062677</c:v>
                </c:pt>
                <c:pt idx="6754">
                  <c:v>11.675541036046404</c:v>
                </c:pt>
                <c:pt idx="6755">
                  <c:v>11.653832100032133</c:v>
                </c:pt>
                <c:pt idx="6756">
                  <c:v>11.653836226417056</c:v>
                </c:pt>
                <c:pt idx="6757">
                  <c:v>11.670334357546229</c:v>
                </c:pt>
                <c:pt idx="6758">
                  <c:v>11.67977352298832</c:v>
                </c:pt>
                <c:pt idx="6759">
                  <c:v>11.680047224960086</c:v>
                </c:pt>
                <c:pt idx="6760">
                  <c:v>11.613628834554813</c:v>
                </c:pt>
                <c:pt idx="6761">
                  <c:v>11.599725715123617</c:v>
                </c:pt>
                <c:pt idx="6762">
                  <c:v>11.547238879573465</c:v>
                </c:pt>
                <c:pt idx="6763">
                  <c:v>11.521504881655131</c:v>
                </c:pt>
                <c:pt idx="6764">
                  <c:v>11.527955182309721</c:v>
                </c:pt>
                <c:pt idx="6765">
                  <c:v>11.545008378349936</c:v>
                </c:pt>
                <c:pt idx="6766">
                  <c:v>11.538688407776705</c:v>
                </c:pt>
                <c:pt idx="6767">
                  <c:v>11.951174177426157</c:v>
                </c:pt>
                <c:pt idx="6768">
                  <c:v>11.833202812543556</c:v>
                </c:pt>
                <c:pt idx="6769">
                  <c:v>11.857823753141817</c:v>
                </c:pt>
                <c:pt idx="6770">
                  <c:v>11.861014562635361</c:v>
                </c:pt>
                <c:pt idx="6771">
                  <c:v>11.801158437521527</c:v>
                </c:pt>
                <c:pt idx="6772">
                  <c:v>11.720037279919882</c:v>
                </c:pt>
                <c:pt idx="6773">
                  <c:v>11.690991016097035</c:v>
                </c:pt>
                <c:pt idx="6774">
                  <c:v>11.693107961066277</c:v>
                </c:pt>
                <c:pt idx="6775">
                  <c:v>11.699953769733469</c:v>
                </c:pt>
                <c:pt idx="6776">
                  <c:v>11.67391923427356</c:v>
                </c:pt>
                <c:pt idx="6777">
                  <c:v>11.717612060694622</c:v>
                </c:pt>
                <c:pt idx="6778">
                  <c:v>11.562388121884139</c:v>
                </c:pt>
                <c:pt idx="6779">
                  <c:v>11.520933854247204</c:v>
                </c:pt>
                <c:pt idx="6780">
                  <c:v>11.53418755187818</c:v>
                </c:pt>
                <c:pt idx="6781">
                  <c:v>11.542416219041325</c:v>
                </c:pt>
                <c:pt idx="6782">
                  <c:v>11.543085111479424</c:v>
                </c:pt>
                <c:pt idx="6783">
                  <c:v>11.548104466943569</c:v>
                </c:pt>
                <c:pt idx="6784">
                  <c:v>11.551969139717784</c:v>
                </c:pt>
                <c:pt idx="6785">
                  <c:v>11.544713790306748</c:v>
                </c:pt>
                <c:pt idx="6786">
                  <c:v>11.553254472827055</c:v>
                </c:pt>
                <c:pt idx="6787">
                  <c:v>11.56188360450038</c:v>
                </c:pt>
                <c:pt idx="6788">
                  <c:v>11.700075361038362</c:v>
                </c:pt>
                <c:pt idx="6789">
                  <c:v>11.701531347999468</c:v>
                </c:pt>
                <c:pt idx="6790">
                  <c:v>11.658641116442569</c:v>
                </c:pt>
                <c:pt idx="6791">
                  <c:v>11.602447845574314</c:v>
                </c:pt>
                <c:pt idx="6792">
                  <c:v>11.636359506360243</c:v>
                </c:pt>
                <c:pt idx="6793">
                  <c:v>11.690615158119275</c:v>
                </c:pt>
                <c:pt idx="6794">
                  <c:v>11.695110856918998</c:v>
                </c:pt>
                <c:pt idx="6795">
                  <c:v>11.688603073904151</c:v>
                </c:pt>
                <c:pt idx="6796">
                  <c:v>11.663111651281193</c:v>
                </c:pt>
                <c:pt idx="6797">
                  <c:v>11.668144532452539</c:v>
                </c:pt>
                <c:pt idx="6798">
                  <c:v>11.671001877501935</c:v>
                </c:pt>
                <c:pt idx="6799">
                  <c:v>11.521432670922342</c:v>
                </c:pt>
                <c:pt idx="6800">
                  <c:v>10.291082364517496</c:v>
                </c:pt>
                <c:pt idx="6801">
                  <c:v>9.9655003200198831</c:v>
                </c:pt>
                <c:pt idx="6802">
                  <c:v>9.7208826130791657</c:v>
                </c:pt>
                <c:pt idx="6803">
                  <c:v>9.4217777301996133</c:v>
                </c:pt>
                <c:pt idx="6804">
                  <c:v>9.2497810533665241</c:v>
                </c:pt>
                <c:pt idx="6805">
                  <c:v>9.3228906599921331</c:v>
                </c:pt>
                <c:pt idx="6806">
                  <c:v>9.3070981621481828</c:v>
                </c:pt>
                <c:pt idx="6807">
                  <c:v>9.2769464307879144</c:v>
                </c:pt>
                <c:pt idx="6808">
                  <c:v>9.289453821994254</c:v>
                </c:pt>
                <c:pt idx="6809">
                  <c:v>9.0524226653966533</c:v>
                </c:pt>
                <c:pt idx="6810">
                  <c:v>9.0395719348940933</c:v>
                </c:pt>
              </c:numCache>
            </c:numRef>
          </c:yVal>
          <c:smooth val="0"/>
          <c:extLst>
            <c:ext xmlns:c16="http://schemas.microsoft.com/office/drawing/2014/chart" uri="{C3380CC4-5D6E-409C-BE32-E72D297353CC}">
              <c16:uniqueId val="{00000002-8A24-4C99-A371-4B287B76A020}"/>
            </c:ext>
          </c:extLst>
        </c:ser>
        <c:dLbls>
          <c:showLegendKey val="0"/>
          <c:showVal val="0"/>
          <c:showCatName val="0"/>
          <c:showSerName val="0"/>
          <c:showPercent val="0"/>
          <c:showBubbleSize val="0"/>
        </c:dLbls>
        <c:axId val="529792120"/>
        <c:axId val="529791728"/>
      </c:scatterChart>
      <c:valAx>
        <c:axId val="529790944"/>
        <c:scaling>
          <c:orientation val="minMax"/>
          <c:max val="42745"/>
          <c:min val="33120"/>
        </c:scaling>
        <c:delete val="0"/>
        <c:axPos val="b"/>
        <c:numFmt formatCode="m/d/yyyy" sourceLinked="1"/>
        <c:majorTickMark val="out"/>
        <c:minorTickMark val="none"/>
        <c:tickLblPos val="nextTo"/>
        <c:txPr>
          <a:bodyPr/>
          <a:lstStyle/>
          <a:p>
            <a:pPr>
              <a:defRPr sz="1200"/>
            </a:pPr>
            <a:endParaRPr lang="en-US"/>
          </a:p>
        </c:txPr>
        <c:crossAx val="529791336"/>
        <c:crosses val="autoZero"/>
        <c:crossBetween val="midCat"/>
      </c:valAx>
      <c:valAx>
        <c:axId val="529791336"/>
        <c:scaling>
          <c:orientation val="minMax"/>
        </c:scaling>
        <c:delete val="0"/>
        <c:axPos val="l"/>
        <c:majorGridlines/>
        <c:title>
          <c:tx>
            <c:rich>
              <a:bodyPr rot="-5400000" vert="horz"/>
              <a:lstStyle/>
              <a:p>
                <a:pPr>
                  <a:defRPr/>
                </a:pPr>
                <a:r>
                  <a:rPr lang="en-US"/>
                  <a:t>S&amp;P 500 Index</a:t>
                </a:r>
              </a:p>
            </c:rich>
          </c:tx>
          <c:overlay val="0"/>
        </c:title>
        <c:numFmt formatCode="General" sourceLinked="1"/>
        <c:majorTickMark val="out"/>
        <c:minorTickMark val="none"/>
        <c:tickLblPos val="nextTo"/>
        <c:crossAx val="529790944"/>
        <c:crosses val="autoZero"/>
        <c:crossBetween val="midCat"/>
      </c:valAx>
      <c:valAx>
        <c:axId val="529791728"/>
        <c:scaling>
          <c:orientation val="minMax"/>
        </c:scaling>
        <c:delete val="0"/>
        <c:axPos val="r"/>
        <c:title>
          <c:tx>
            <c:rich>
              <a:bodyPr rot="-5400000" vert="horz"/>
              <a:lstStyle/>
              <a:p>
                <a:pPr>
                  <a:defRPr/>
                </a:pPr>
                <a:r>
                  <a:rPr lang="en-US"/>
                  <a:t>Volatility</a:t>
                </a:r>
              </a:p>
            </c:rich>
          </c:tx>
          <c:overlay val="0"/>
        </c:title>
        <c:numFmt formatCode="General" sourceLinked="1"/>
        <c:majorTickMark val="out"/>
        <c:minorTickMark val="none"/>
        <c:tickLblPos val="nextTo"/>
        <c:crossAx val="529792120"/>
        <c:crosses val="max"/>
        <c:crossBetween val="midCat"/>
      </c:valAx>
      <c:valAx>
        <c:axId val="529792120"/>
        <c:scaling>
          <c:orientation val="minMax"/>
        </c:scaling>
        <c:delete val="1"/>
        <c:axPos val="b"/>
        <c:numFmt formatCode="m/d/yyyy" sourceLinked="1"/>
        <c:majorTickMark val="out"/>
        <c:minorTickMark val="none"/>
        <c:tickLblPos val="nextTo"/>
        <c:crossAx val="529791728"/>
        <c:crosses val="autoZero"/>
        <c:crossBetween val="midCat"/>
      </c:valAx>
    </c:plotArea>
    <c:legend>
      <c:legendPos val="r"/>
      <c:layout>
        <c:manualLayout>
          <c:xMode val="edge"/>
          <c:yMode val="edge"/>
          <c:x val="0.15690249771864492"/>
          <c:y val="0.87146583949733558"/>
          <c:w val="0.70523425934275963"/>
          <c:h val="6.1108565974707707E-2"/>
        </c:manualLayout>
      </c:layout>
      <c:overlay val="0"/>
      <c:spPr>
        <a:ln>
          <a:solidFill>
            <a:schemeClr val="tx1"/>
          </a:solidFill>
        </a:ln>
      </c:spPr>
      <c:txPr>
        <a:bodyPr/>
        <a:lstStyle/>
        <a:p>
          <a:pPr>
            <a:defRPr sz="1200" baseline="0"/>
          </a:pPr>
          <a:endParaRPr lang="en-US"/>
        </a:p>
      </c:txPr>
    </c:legend>
    <c:plotVisOnly val="1"/>
    <c:dispBlanksAs val="gap"/>
    <c:showDLblsOverMax val="0"/>
  </c:chart>
  <c:spPr>
    <a:solidFill>
      <a:sysClr val="window" lastClr="FFFFFF"/>
    </a:solidFill>
  </c:spPr>
  <c:txPr>
    <a:bodyPr/>
    <a:lstStyle/>
    <a:p>
      <a:pPr>
        <a:defRPr sz="1400"/>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4" Type="http://schemas.openxmlformats.org/officeDocument/2006/relationships/image" Target="../media/image23.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33.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 Id="rId4" Type="http://schemas.openxmlformats.org/officeDocument/2006/relationships/image" Target="../media/image39.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image" Target="../media/image26.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44.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0.wmf"/><Relationship Id="rId1" Type="http://schemas.openxmlformats.org/officeDocument/2006/relationships/image" Target="../media/image49.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3.wmf"/><Relationship Id="rId1" Type="http://schemas.openxmlformats.org/officeDocument/2006/relationships/image" Target="../media/image52.wmf"/><Relationship Id="rId5" Type="http://schemas.openxmlformats.org/officeDocument/2006/relationships/image" Target="../media/image56.wmf"/><Relationship Id="rId4" Type="http://schemas.openxmlformats.org/officeDocument/2006/relationships/image" Target="../media/image55.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image" Target="../media/image60.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35.vml.rels><?xml version="1.0" encoding="UTF-8" standalone="yes"?>
<Relationships xmlns="http://schemas.openxmlformats.org/package/2006/relationships"><Relationship Id="rId2" Type="http://schemas.openxmlformats.org/officeDocument/2006/relationships/image" Target="../media/image64.wmf"/><Relationship Id="rId1" Type="http://schemas.openxmlformats.org/officeDocument/2006/relationships/image" Target="../media/image63.wmf"/></Relationships>
</file>

<file path=ppt/drawings/_rels/vmlDrawing36.vml.rels><?xml version="1.0" encoding="UTF-8" standalone="yes"?>
<Relationships xmlns="http://schemas.openxmlformats.org/package/2006/relationships"><Relationship Id="rId2" Type="http://schemas.openxmlformats.org/officeDocument/2006/relationships/image" Target="../media/image66.wmf"/><Relationship Id="rId1" Type="http://schemas.openxmlformats.org/officeDocument/2006/relationships/image" Target="../media/image65.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38.vml.rels><?xml version="1.0" encoding="UTF-8" standalone="yes"?>
<Relationships xmlns="http://schemas.openxmlformats.org/package/2006/relationships"><Relationship Id="rId2" Type="http://schemas.openxmlformats.org/officeDocument/2006/relationships/image" Target="../media/image69.wmf"/><Relationship Id="rId1" Type="http://schemas.openxmlformats.org/officeDocument/2006/relationships/image" Target="../media/image68.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70.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71.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72.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44.vml.rels><?xml version="1.0" encoding="UTF-8" standalone="yes"?>
<Relationships xmlns="http://schemas.openxmlformats.org/package/2006/relationships"><Relationship Id="rId3" Type="http://schemas.openxmlformats.org/officeDocument/2006/relationships/image" Target="../media/image76.wmf"/><Relationship Id="rId2" Type="http://schemas.openxmlformats.org/officeDocument/2006/relationships/image" Target="../media/image75.wmf"/><Relationship Id="rId1" Type="http://schemas.openxmlformats.org/officeDocument/2006/relationships/image" Target="../media/image74.wmf"/></Relationships>
</file>

<file path=ppt/drawings/_rels/vmlDrawing45.v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image" Target="../media/image78.wmf"/><Relationship Id="rId1" Type="http://schemas.openxmlformats.org/officeDocument/2006/relationships/image" Target="../media/image77.wmf"/></Relationships>
</file>

<file path=ppt/drawings/_rels/vmlDrawing46.v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image" Target="../media/image81.wmf"/><Relationship Id="rId1" Type="http://schemas.openxmlformats.org/officeDocument/2006/relationships/image" Target="../media/image80.wmf"/></Relationships>
</file>

<file path=ppt/drawings/_rels/vmlDrawing47.v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image" Target="../media/image84.wmf"/><Relationship Id="rId1" Type="http://schemas.openxmlformats.org/officeDocument/2006/relationships/image" Target="../media/image83.wmf"/></Relationships>
</file>

<file path=ppt/drawings/_rels/vmlDrawing48.vml.rels><?xml version="1.0" encoding="UTF-8" standalone="yes"?>
<Relationships xmlns="http://schemas.openxmlformats.org/package/2006/relationships"><Relationship Id="rId3" Type="http://schemas.openxmlformats.org/officeDocument/2006/relationships/image" Target="../media/image87.wmf"/><Relationship Id="rId2" Type="http://schemas.openxmlformats.org/officeDocument/2006/relationships/image" Target="../media/image84.wmf"/><Relationship Id="rId1" Type="http://schemas.openxmlformats.org/officeDocument/2006/relationships/image" Target="../media/image86.w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88.w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92.emf"/></Relationships>
</file>

<file path=ppt/drawings/_rels/vmlDrawing51.vml.rels><?xml version="1.0" encoding="UTF-8" standalone="yes"?>
<Relationships xmlns="http://schemas.openxmlformats.org/package/2006/relationships"><Relationship Id="rId2" Type="http://schemas.openxmlformats.org/officeDocument/2006/relationships/image" Target="../media/image94.emf"/><Relationship Id="rId1" Type="http://schemas.openxmlformats.org/officeDocument/2006/relationships/image" Target="../media/image9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2"/>
            <a:ext cx="3024684" cy="454302"/>
          </a:xfrm>
          <a:prstGeom prst="rect">
            <a:avLst/>
          </a:prstGeom>
          <a:noFill/>
          <a:ln w="9525">
            <a:noFill/>
            <a:miter lim="800000"/>
            <a:headEnd/>
            <a:tailEnd/>
          </a:ln>
          <a:effectLst/>
        </p:spPr>
        <p:txBody>
          <a:bodyPr vert="horz" wrap="square" lIns="90769" tIns="45385" rIns="90769" bIns="45385" numCol="1" anchor="t" anchorCtr="0" compatLnSpc="1">
            <a:prstTxWarp prst="textNoShape">
              <a:avLst/>
            </a:prstTxWarp>
          </a:bodyPr>
          <a:lstStyle>
            <a:lvl1pPr defTabSz="905870">
              <a:defRPr sz="1200"/>
            </a:lvl1pPr>
          </a:lstStyle>
          <a:p>
            <a:endParaRPr lang="en-US"/>
          </a:p>
        </p:txBody>
      </p:sp>
      <p:sp>
        <p:nvSpPr>
          <p:cNvPr id="120835" name="Rectangle 3"/>
          <p:cNvSpPr>
            <a:spLocks noGrp="1" noChangeArrowheads="1"/>
          </p:cNvSpPr>
          <p:nvPr>
            <p:ph type="dt" sz="quarter" idx="1"/>
          </p:nvPr>
        </p:nvSpPr>
        <p:spPr bwMode="auto">
          <a:xfrm>
            <a:off x="3933598" y="2"/>
            <a:ext cx="3026189" cy="454302"/>
          </a:xfrm>
          <a:prstGeom prst="rect">
            <a:avLst/>
          </a:prstGeom>
          <a:noFill/>
          <a:ln w="9525">
            <a:noFill/>
            <a:miter lim="800000"/>
            <a:headEnd/>
            <a:tailEnd/>
          </a:ln>
          <a:effectLst/>
        </p:spPr>
        <p:txBody>
          <a:bodyPr vert="horz" wrap="square" lIns="90769" tIns="45385" rIns="90769" bIns="45385" numCol="1" anchor="t" anchorCtr="0" compatLnSpc="1">
            <a:prstTxWarp prst="textNoShape">
              <a:avLst/>
            </a:prstTxWarp>
          </a:bodyPr>
          <a:lstStyle>
            <a:lvl1pPr algn="r" defTabSz="905870">
              <a:defRPr sz="1200"/>
            </a:lvl1pPr>
          </a:lstStyle>
          <a:p>
            <a:endParaRPr lang="en-US"/>
          </a:p>
        </p:txBody>
      </p:sp>
      <p:sp>
        <p:nvSpPr>
          <p:cNvPr id="120836" name="Rectangle 4"/>
          <p:cNvSpPr>
            <a:spLocks noGrp="1" noChangeArrowheads="1"/>
          </p:cNvSpPr>
          <p:nvPr>
            <p:ph type="ftr" sz="quarter" idx="2"/>
          </p:nvPr>
        </p:nvSpPr>
        <p:spPr bwMode="auto">
          <a:xfrm>
            <a:off x="0" y="8781143"/>
            <a:ext cx="3024684" cy="452778"/>
          </a:xfrm>
          <a:prstGeom prst="rect">
            <a:avLst/>
          </a:prstGeom>
          <a:noFill/>
          <a:ln w="9525">
            <a:noFill/>
            <a:miter lim="800000"/>
            <a:headEnd/>
            <a:tailEnd/>
          </a:ln>
          <a:effectLst/>
        </p:spPr>
        <p:txBody>
          <a:bodyPr vert="horz" wrap="square" lIns="90769" tIns="45385" rIns="90769" bIns="45385" numCol="1" anchor="b" anchorCtr="0" compatLnSpc="1">
            <a:prstTxWarp prst="textNoShape">
              <a:avLst/>
            </a:prstTxWarp>
          </a:bodyPr>
          <a:lstStyle>
            <a:lvl1pPr defTabSz="905870">
              <a:defRPr sz="1200"/>
            </a:lvl1pPr>
          </a:lstStyle>
          <a:p>
            <a:endParaRPr lang="en-US"/>
          </a:p>
        </p:txBody>
      </p:sp>
      <p:sp>
        <p:nvSpPr>
          <p:cNvPr id="120837" name="Rectangle 5"/>
          <p:cNvSpPr>
            <a:spLocks noGrp="1" noChangeArrowheads="1"/>
          </p:cNvSpPr>
          <p:nvPr>
            <p:ph type="sldNum" sz="quarter" idx="3"/>
          </p:nvPr>
        </p:nvSpPr>
        <p:spPr bwMode="auto">
          <a:xfrm>
            <a:off x="3933598" y="8781143"/>
            <a:ext cx="3026189" cy="452778"/>
          </a:xfrm>
          <a:prstGeom prst="rect">
            <a:avLst/>
          </a:prstGeom>
          <a:noFill/>
          <a:ln w="9525">
            <a:noFill/>
            <a:miter lim="800000"/>
            <a:headEnd/>
            <a:tailEnd/>
          </a:ln>
          <a:effectLst/>
        </p:spPr>
        <p:txBody>
          <a:bodyPr vert="horz" wrap="square" lIns="90769" tIns="45385" rIns="90769" bIns="45385" numCol="1" anchor="b" anchorCtr="0" compatLnSpc="1">
            <a:prstTxWarp prst="textNoShape">
              <a:avLst/>
            </a:prstTxWarp>
          </a:bodyPr>
          <a:lstStyle>
            <a:lvl1pPr algn="r" defTabSz="905870">
              <a:defRPr sz="1200"/>
            </a:lvl1pPr>
          </a:lstStyle>
          <a:p>
            <a:fld id="{0ABEE42D-104E-4577-A1C7-7865C346A5A4}" type="slidenum">
              <a:rPr lang="en-US"/>
              <a:pPr/>
              <a:t>‹#›</a:t>
            </a:fld>
            <a:endParaRPr lang="en-US"/>
          </a:p>
        </p:txBody>
      </p:sp>
    </p:spTree>
    <p:extLst>
      <p:ext uri="{BB962C8B-B14F-4D97-AF65-F5344CB8AC3E}">
        <p14:creationId xmlns:p14="http://schemas.microsoft.com/office/powerpoint/2010/main" val="2806164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4" y="3"/>
            <a:ext cx="3005122" cy="460400"/>
          </a:xfrm>
          <a:prstGeom prst="rect">
            <a:avLst/>
          </a:prstGeom>
          <a:noFill/>
          <a:ln w="9525">
            <a:noFill/>
            <a:miter lim="800000"/>
            <a:headEnd/>
            <a:tailEnd/>
          </a:ln>
          <a:effectLst/>
        </p:spPr>
        <p:txBody>
          <a:bodyPr vert="horz" wrap="square" lIns="92268" tIns="46133" rIns="92268" bIns="46133" numCol="1" anchor="t" anchorCtr="0" compatLnSpc="1">
            <a:prstTxWarp prst="textNoShape">
              <a:avLst/>
            </a:prstTxWarp>
          </a:bodyPr>
          <a:lstStyle>
            <a:lvl1pPr defTabSz="922534">
              <a:defRPr sz="1200"/>
            </a:lvl1pPr>
          </a:lstStyle>
          <a:p>
            <a:endParaRPr lang="en-US"/>
          </a:p>
        </p:txBody>
      </p:sp>
      <p:sp>
        <p:nvSpPr>
          <p:cNvPr id="3075" name="Rectangle 3"/>
          <p:cNvSpPr>
            <a:spLocks noGrp="1" noChangeArrowheads="1"/>
          </p:cNvSpPr>
          <p:nvPr>
            <p:ph type="dt" idx="1"/>
          </p:nvPr>
        </p:nvSpPr>
        <p:spPr bwMode="auto">
          <a:xfrm>
            <a:off x="3929084" y="3"/>
            <a:ext cx="3005121" cy="460400"/>
          </a:xfrm>
          <a:prstGeom prst="rect">
            <a:avLst/>
          </a:prstGeom>
          <a:noFill/>
          <a:ln w="9525">
            <a:noFill/>
            <a:miter lim="800000"/>
            <a:headEnd/>
            <a:tailEnd/>
          </a:ln>
          <a:effectLst/>
        </p:spPr>
        <p:txBody>
          <a:bodyPr vert="horz" wrap="square" lIns="92268" tIns="46133" rIns="92268" bIns="46133" numCol="1" anchor="t" anchorCtr="0" compatLnSpc="1">
            <a:prstTxWarp prst="textNoShape">
              <a:avLst/>
            </a:prstTxWarp>
          </a:bodyPr>
          <a:lstStyle>
            <a:lvl1pPr algn="r" defTabSz="922534">
              <a:defRPr sz="1200"/>
            </a:lvl1pPr>
          </a:lstStyle>
          <a:p>
            <a:endParaRPr lang="en-US"/>
          </a:p>
        </p:txBody>
      </p:sp>
      <p:sp>
        <p:nvSpPr>
          <p:cNvPr id="3076" name="Rectangle 4"/>
          <p:cNvSpPr>
            <a:spLocks noGrp="1" noRot="1" noChangeAspect="1" noChangeArrowheads="1" noTextEdit="1"/>
          </p:cNvSpPr>
          <p:nvPr>
            <p:ph type="sldImg" idx="2"/>
          </p:nvPr>
        </p:nvSpPr>
        <p:spPr bwMode="auto">
          <a:xfrm>
            <a:off x="1163638" y="692150"/>
            <a:ext cx="4610100" cy="3457575"/>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925469" y="4379907"/>
            <a:ext cx="5083274" cy="4148175"/>
          </a:xfrm>
          <a:prstGeom prst="rect">
            <a:avLst/>
          </a:prstGeom>
          <a:noFill/>
          <a:ln w="9525">
            <a:noFill/>
            <a:miter lim="800000"/>
            <a:headEnd/>
            <a:tailEnd/>
          </a:ln>
          <a:effectLst/>
        </p:spPr>
        <p:txBody>
          <a:bodyPr vert="horz" wrap="square" lIns="92268" tIns="46133" rIns="92268" bIns="4613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4" y="8759801"/>
            <a:ext cx="3005122" cy="460400"/>
          </a:xfrm>
          <a:prstGeom prst="rect">
            <a:avLst/>
          </a:prstGeom>
          <a:noFill/>
          <a:ln w="9525">
            <a:noFill/>
            <a:miter lim="800000"/>
            <a:headEnd/>
            <a:tailEnd/>
          </a:ln>
          <a:effectLst/>
        </p:spPr>
        <p:txBody>
          <a:bodyPr vert="horz" wrap="square" lIns="92268" tIns="46133" rIns="92268" bIns="46133" numCol="1" anchor="b" anchorCtr="0" compatLnSpc="1">
            <a:prstTxWarp prst="textNoShape">
              <a:avLst/>
            </a:prstTxWarp>
          </a:bodyPr>
          <a:lstStyle>
            <a:lvl1pPr defTabSz="922534">
              <a:defRPr sz="1200"/>
            </a:lvl1pPr>
          </a:lstStyle>
          <a:p>
            <a:endParaRPr lang="en-US"/>
          </a:p>
        </p:txBody>
      </p:sp>
      <p:sp>
        <p:nvSpPr>
          <p:cNvPr id="3079" name="Rectangle 7"/>
          <p:cNvSpPr>
            <a:spLocks noGrp="1" noChangeArrowheads="1"/>
          </p:cNvSpPr>
          <p:nvPr>
            <p:ph type="sldNum" sz="quarter" idx="5"/>
          </p:nvPr>
        </p:nvSpPr>
        <p:spPr bwMode="auto">
          <a:xfrm>
            <a:off x="3929084" y="8759801"/>
            <a:ext cx="3005121" cy="460400"/>
          </a:xfrm>
          <a:prstGeom prst="rect">
            <a:avLst/>
          </a:prstGeom>
          <a:noFill/>
          <a:ln w="9525">
            <a:noFill/>
            <a:miter lim="800000"/>
            <a:headEnd/>
            <a:tailEnd/>
          </a:ln>
          <a:effectLst/>
        </p:spPr>
        <p:txBody>
          <a:bodyPr vert="horz" wrap="square" lIns="92268" tIns="46133" rIns="92268" bIns="46133" numCol="1" anchor="b" anchorCtr="0" compatLnSpc="1">
            <a:prstTxWarp prst="textNoShape">
              <a:avLst/>
            </a:prstTxWarp>
          </a:bodyPr>
          <a:lstStyle>
            <a:lvl1pPr algn="r" defTabSz="922534">
              <a:defRPr sz="1200"/>
            </a:lvl1pPr>
          </a:lstStyle>
          <a:p>
            <a:fld id="{CCB360DC-DBE6-41F9-AC8D-063CBD781929}" type="slidenum">
              <a:rPr lang="en-US"/>
              <a:pPr/>
              <a:t>‹#›</a:t>
            </a:fld>
            <a:endParaRPr lang="en-US"/>
          </a:p>
        </p:txBody>
      </p:sp>
    </p:spTree>
    <p:extLst>
      <p:ext uri="{BB962C8B-B14F-4D97-AF65-F5344CB8AC3E}">
        <p14:creationId xmlns:p14="http://schemas.microsoft.com/office/powerpoint/2010/main" val="5237080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B360DC-DBE6-41F9-AC8D-063CBD781929}" type="slidenum">
              <a:rPr lang="en-US" smtClean="0"/>
              <a:pPr/>
              <a:t>1</a:t>
            </a:fld>
            <a:endParaRPr lang="en-US"/>
          </a:p>
        </p:txBody>
      </p:sp>
    </p:spTree>
    <p:extLst>
      <p:ext uri="{BB962C8B-B14F-4D97-AF65-F5344CB8AC3E}">
        <p14:creationId xmlns:p14="http://schemas.microsoft.com/office/powerpoint/2010/main" val="3406994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008794-B3DA-4ACE-ACA6-0ABE17DD1249}" type="slidenum">
              <a:rPr lang="en-US"/>
              <a:pPr/>
              <a:t>7</a:t>
            </a:fld>
            <a:endParaRPr lang="en-US"/>
          </a:p>
        </p:txBody>
      </p:sp>
      <p:sp>
        <p:nvSpPr>
          <p:cNvPr id="645122" name="Rectangle 2"/>
          <p:cNvSpPr>
            <a:spLocks noGrp="1" noRot="1" noChangeAspect="1" noChangeArrowheads="1" noTextEdit="1"/>
          </p:cNvSpPr>
          <p:nvPr>
            <p:ph type="sldImg"/>
          </p:nvPr>
        </p:nvSpPr>
        <p:spPr>
          <a:ln/>
        </p:spPr>
      </p:sp>
      <p:sp>
        <p:nvSpPr>
          <p:cNvPr id="645123" name="Rectangle 3"/>
          <p:cNvSpPr>
            <a:spLocks noGrp="1" noChangeArrowheads="1"/>
          </p:cNvSpPr>
          <p:nvPr>
            <p:ph type="body" idx="1"/>
          </p:nvPr>
        </p:nvSpPr>
        <p:spPr/>
        <p:txBody>
          <a:bodyPr lIns="90760" tIns="45380" rIns="90760" bIns="45380"/>
          <a:lstStyle/>
          <a:p>
            <a:endParaRPr lang="en-US"/>
          </a:p>
        </p:txBody>
      </p:sp>
    </p:spTree>
    <p:extLst>
      <p:ext uri="{BB962C8B-B14F-4D97-AF65-F5344CB8AC3E}">
        <p14:creationId xmlns:p14="http://schemas.microsoft.com/office/powerpoint/2010/main" val="249007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969429-DBAE-499C-B7E6-DDF4FBB1D226}" type="slidenum">
              <a:rPr lang="en-US"/>
              <a:pPr/>
              <a:t>10</a:t>
            </a:fld>
            <a:endParaRPr lang="en-US"/>
          </a:p>
        </p:txBody>
      </p:sp>
      <p:sp>
        <p:nvSpPr>
          <p:cNvPr id="648194" name="Rectangle 2"/>
          <p:cNvSpPr>
            <a:spLocks noGrp="1" noRot="1" noChangeAspect="1" noChangeArrowheads="1" noTextEdit="1"/>
          </p:cNvSpPr>
          <p:nvPr>
            <p:ph type="sldImg"/>
          </p:nvPr>
        </p:nvSpPr>
        <p:spPr>
          <a:ln/>
        </p:spPr>
      </p:sp>
      <p:sp>
        <p:nvSpPr>
          <p:cNvPr id="648195" name="Rectangle 3"/>
          <p:cNvSpPr>
            <a:spLocks noGrp="1" noChangeArrowheads="1"/>
          </p:cNvSpPr>
          <p:nvPr>
            <p:ph type="body" idx="1"/>
          </p:nvPr>
        </p:nvSpPr>
        <p:spPr/>
        <p:txBody>
          <a:bodyPr lIns="90753" tIns="45378" rIns="90753" bIns="45378"/>
          <a:lstStyle/>
          <a:p>
            <a:endParaRPr lang="en-US"/>
          </a:p>
        </p:txBody>
      </p:sp>
    </p:spTree>
    <p:extLst>
      <p:ext uri="{BB962C8B-B14F-4D97-AF65-F5344CB8AC3E}">
        <p14:creationId xmlns:p14="http://schemas.microsoft.com/office/powerpoint/2010/main" val="1405801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D35B7B-234F-4D4F-983A-AE0EEAE66E53}" type="slidenum">
              <a:rPr lang="en-US"/>
              <a:pPr/>
              <a:t>11</a:t>
            </a:fld>
            <a:endParaRPr lang="en-US"/>
          </a:p>
        </p:txBody>
      </p:sp>
      <p:sp>
        <p:nvSpPr>
          <p:cNvPr id="650242" name="Rectangle 2"/>
          <p:cNvSpPr>
            <a:spLocks noGrp="1" noRot="1" noChangeAspect="1" noChangeArrowheads="1" noTextEdit="1"/>
          </p:cNvSpPr>
          <p:nvPr>
            <p:ph type="sldImg"/>
          </p:nvPr>
        </p:nvSpPr>
        <p:spPr>
          <a:ln/>
        </p:spPr>
      </p:sp>
      <p:sp>
        <p:nvSpPr>
          <p:cNvPr id="650243" name="Rectangle 3"/>
          <p:cNvSpPr>
            <a:spLocks noGrp="1" noChangeArrowheads="1"/>
          </p:cNvSpPr>
          <p:nvPr>
            <p:ph type="body" idx="1"/>
          </p:nvPr>
        </p:nvSpPr>
        <p:spPr/>
        <p:txBody>
          <a:bodyPr lIns="90760" tIns="45380" rIns="90760" bIns="45380"/>
          <a:lstStyle/>
          <a:p>
            <a:endParaRPr lang="en-US"/>
          </a:p>
        </p:txBody>
      </p:sp>
    </p:spTree>
    <p:extLst>
      <p:ext uri="{BB962C8B-B14F-4D97-AF65-F5344CB8AC3E}">
        <p14:creationId xmlns:p14="http://schemas.microsoft.com/office/powerpoint/2010/main" val="2892871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82FA43-851B-451A-96E1-86D6B2DCC557}" type="slidenum">
              <a:rPr lang="en-US"/>
              <a:pPr/>
              <a:t>12</a:t>
            </a:fld>
            <a:endParaRPr lang="en-US"/>
          </a:p>
        </p:txBody>
      </p:sp>
      <p:sp>
        <p:nvSpPr>
          <p:cNvPr id="652290" name="Rectangle 2"/>
          <p:cNvSpPr>
            <a:spLocks noGrp="1" noRot="1" noChangeAspect="1" noChangeArrowheads="1" noTextEdit="1"/>
          </p:cNvSpPr>
          <p:nvPr>
            <p:ph type="sldImg"/>
          </p:nvPr>
        </p:nvSpPr>
        <p:spPr>
          <a:xfrm>
            <a:off x="1206500" y="701675"/>
            <a:ext cx="4584700" cy="3440113"/>
          </a:xfrm>
          <a:ln/>
        </p:spPr>
      </p:sp>
      <p:sp>
        <p:nvSpPr>
          <p:cNvPr id="652291" name="Rectangle 3"/>
          <p:cNvSpPr>
            <a:spLocks noGrp="1" noChangeArrowheads="1"/>
          </p:cNvSpPr>
          <p:nvPr>
            <p:ph type="body" idx="1"/>
          </p:nvPr>
        </p:nvSpPr>
        <p:spPr>
          <a:xfrm>
            <a:off x="892358" y="4376851"/>
            <a:ext cx="5134438" cy="4140553"/>
          </a:xfrm>
          <a:ln/>
        </p:spPr>
        <p:txBody>
          <a:bodyPr lIns="90760" tIns="45380" rIns="90760" bIns="45380"/>
          <a:lstStyle/>
          <a:p>
            <a:endParaRPr lang="en-US"/>
          </a:p>
        </p:txBody>
      </p:sp>
    </p:spTree>
    <p:extLst>
      <p:ext uri="{BB962C8B-B14F-4D97-AF65-F5344CB8AC3E}">
        <p14:creationId xmlns:p14="http://schemas.microsoft.com/office/powerpoint/2010/main" val="3378185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E99CEB-8120-49D1-BF01-027FE13B064D}" type="slidenum">
              <a:rPr lang="en-US"/>
              <a:pPr/>
              <a:t>13</a:t>
            </a:fld>
            <a:endParaRPr lang="en-US"/>
          </a:p>
        </p:txBody>
      </p:sp>
      <p:sp>
        <p:nvSpPr>
          <p:cNvPr id="654338" name="Rectangle 2"/>
          <p:cNvSpPr>
            <a:spLocks noGrp="1" noRot="1" noChangeAspect="1" noChangeArrowheads="1" noTextEdit="1"/>
          </p:cNvSpPr>
          <p:nvPr>
            <p:ph type="sldImg"/>
          </p:nvPr>
        </p:nvSpPr>
        <p:spPr>
          <a:xfrm>
            <a:off x="1206500" y="701675"/>
            <a:ext cx="4584700" cy="3440113"/>
          </a:xfrm>
          <a:ln/>
        </p:spPr>
      </p:sp>
      <p:sp>
        <p:nvSpPr>
          <p:cNvPr id="654339" name="Rectangle 3"/>
          <p:cNvSpPr>
            <a:spLocks noGrp="1" noChangeArrowheads="1"/>
          </p:cNvSpPr>
          <p:nvPr>
            <p:ph type="body" idx="1"/>
          </p:nvPr>
        </p:nvSpPr>
        <p:spPr>
          <a:xfrm>
            <a:off x="892358" y="4376851"/>
            <a:ext cx="5134438" cy="4140553"/>
          </a:xfrm>
          <a:ln/>
        </p:spPr>
        <p:txBody>
          <a:bodyPr lIns="90760" tIns="45380" rIns="90760" bIns="45380"/>
          <a:lstStyle/>
          <a:p>
            <a:endParaRPr lang="en-US"/>
          </a:p>
        </p:txBody>
      </p:sp>
    </p:spTree>
    <p:extLst>
      <p:ext uri="{BB962C8B-B14F-4D97-AF65-F5344CB8AC3E}">
        <p14:creationId xmlns:p14="http://schemas.microsoft.com/office/powerpoint/2010/main" val="1626542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C94559-257E-41AA-84CD-AEE62253248B}" type="slidenum">
              <a:rPr lang="en-US"/>
              <a:pPr/>
              <a:t>15</a:t>
            </a:fld>
            <a:endParaRPr lang="en-US"/>
          </a:p>
        </p:txBody>
      </p:sp>
      <p:sp>
        <p:nvSpPr>
          <p:cNvPr id="657410" name="Rectangle 2"/>
          <p:cNvSpPr>
            <a:spLocks noGrp="1" noRot="1" noChangeAspect="1" noChangeArrowheads="1" noTextEdit="1"/>
          </p:cNvSpPr>
          <p:nvPr>
            <p:ph type="sldImg"/>
          </p:nvPr>
        </p:nvSpPr>
        <p:spPr>
          <a:xfrm>
            <a:off x="1206500" y="701675"/>
            <a:ext cx="4584700" cy="3440113"/>
          </a:xfrm>
          <a:ln/>
        </p:spPr>
      </p:sp>
      <p:sp>
        <p:nvSpPr>
          <p:cNvPr id="657411" name="Rectangle 3"/>
          <p:cNvSpPr>
            <a:spLocks noGrp="1" noChangeArrowheads="1"/>
          </p:cNvSpPr>
          <p:nvPr>
            <p:ph type="body" idx="1"/>
          </p:nvPr>
        </p:nvSpPr>
        <p:spPr>
          <a:xfrm>
            <a:off x="892358" y="4376851"/>
            <a:ext cx="5134438" cy="4140553"/>
          </a:xfrm>
          <a:ln/>
        </p:spPr>
        <p:txBody>
          <a:bodyPr lIns="90760" tIns="45380" rIns="90760" bIns="45380"/>
          <a:lstStyle/>
          <a:p>
            <a:endParaRPr lang="en-US"/>
          </a:p>
        </p:txBody>
      </p:sp>
    </p:spTree>
    <p:extLst>
      <p:ext uri="{BB962C8B-B14F-4D97-AF65-F5344CB8AC3E}">
        <p14:creationId xmlns:p14="http://schemas.microsoft.com/office/powerpoint/2010/main" val="469754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20FD43-C97E-428B-85DB-F7366DAB5F25}" type="slidenum">
              <a:rPr lang="en-US"/>
              <a:pPr/>
              <a:t>16</a:t>
            </a:fld>
            <a:endParaRPr lang="en-US"/>
          </a:p>
        </p:txBody>
      </p:sp>
      <p:sp>
        <p:nvSpPr>
          <p:cNvPr id="659458" name="Rectangle 2"/>
          <p:cNvSpPr>
            <a:spLocks noGrp="1" noRot="1" noChangeAspect="1" noChangeArrowheads="1" noTextEdit="1"/>
          </p:cNvSpPr>
          <p:nvPr>
            <p:ph type="sldImg"/>
          </p:nvPr>
        </p:nvSpPr>
        <p:spPr>
          <a:xfrm>
            <a:off x="1206500" y="701675"/>
            <a:ext cx="4584700" cy="3440113"/>
          </a:xfrm>
          <a:ln/>
        </p:spPr>
      </p:sp>
      <p:sp>
        <p:nvSpPr>
          <p:cNvPr id="659459" name="Rectangle 3"/>
          <p:cNvSpPr>
            <a:spLocks noGrp="1" noChangeArrowheads="1"/>
          </p:cNvSpPr>
          <p:nvPr>
            <p:ph type="body" idx="1"/>
          </p:nvPr>
        </p:nvSpPr>
        <p:spPr>
          <a:xfrm>
            <a:off x="892358" y="4376851"/>
            <a:ext cx="5134438" cy="4140553"/>
          </a:xfrm>
          <a:ln/>
        </p:spPr>
        <p:txBody>
          <a:bodyPr lIns="90760" tIns="45380" rIns="90760" bIns="45380"/>
          <a:lstStyle/>
          <a:p>
            <a:endParaRPr lang="en-US"/>
          </a:p>
        </p:txBody>
      </p:sp>
    </p:spTree>
    <p:extLst>
      <p:ext uri="{BB962C8B-B14F-4D97-AF65-F5344CB8AC3E}">
        <p14:creationId xmlns:p14="http://schemas.microsoft.com/office/powerpoint/2010/main" val="3442665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0A72E1-74D9-4EAB-BDD7-73A106F024C6}" type="slidenum">
              <a:rPr lang="en-US"/>
              <a:pPr/>
              <a:t>18</a:t>
            </a:fld>
            <a:endParaRPr lang="en-US"/>
          </a:p>
        </p:txBody>
      </p:sp>
      <p:sp>
        <p:nvSpPr>
          <p:cNvPr id="662530" name="Rectangle 2"/>
          <p:cNvSpPr>
            <a:spLocks noGrp="1" noRot="1" noChangeAspect="1" noChangeArrowheads="1" noTextEdit="1"/>
          </p:cNvSpPr>
          <p:nvPr>
            <p:ph type="sldImg"/>
          </p:nvPr>
        </p:nvSpPr>
        <p:spPr>
          <a:xfrm>
            <a:off x="1206500" y="701675"/>
            <a:ext cx="4584700" cy="3440113"/>
          </a:xfrm>
          <a:ln/>
        </p:spPr>
      </p:sp>
      <p:sp>
        <p:nvSpPr>
          <p:cNvPr id="662531" name="Rectangle 3"/>
          <p:cNvSpPr>
            <a:spLocks noGrp="1" noChangeArrowheads="1"/>
          </p:cNvSpPr>
          <p:nvPr>
            <p:ph type="body" idx="1"/>
          </p:nvPr>
        </p:nvSpPr>
        <p:spPr>
          <a:xfrm>
            <a:off x="892358" y="4376851"/>
            <a:ext cx="5134438" cy="4140553"/>
          </a:xfrm>
          <a:ln/>
        </p:spPr>
        <p:txBody>
          <a:bodyPr lIns="90760" tIns="45380" rIns="90760" bIns="45380"/>
          <a:lstStyle/>
          <a:p>
            <a:endParaRPr lang="en-US"/>
          </a:p>
        </p:txBody>
      </p:sp>
    </p:spTree>
    <p:extLst>
      <p:ext uri="{BB962C8B-B14F-4D97-AF65-F5344CB8AC3E}">
        <p14:creationId xmlns:p14="http://schemas.microsoft.com/office/powerpoint/2010/main" val="846311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394CCE-DD80-431F-8339-9558EB8E2040}" type="slidenum">
              <a:rPr lang="en-US"/>
              <a:pPr/>
              <a:t>19</a:t>
            </a:fld>
            <a:endParaRPr lang="en-US"/>
          </a:p>
        </p:txBody>
      </p:sp>
      <p:sp>
        <p:nvSpPr>
          <p:cNvPr id="664578" name="Rectangle 2"/>
          <p:cNvSpPr>
            <a:spLocks noGrp="1" noRot="1" noChangeAspect="1" noChangeArrowheads="1" noTextEdit="1"/>
          </p:cNvSpPr>
          <p:nvPr>
            <p:ph type="sldImg"/>
          </p:nvPr>
        </p:nvSpPr>
        <p:spPr>
          <a:xfrm>
            <a:off x="1206500" y="701675"/>
            <a:ext cx="4584700" cy="3440113"/>
          </a:xfrm>
          <a:ln/>
        </p:spPr>
      </p:sp>
      <p:sp>
        <p:nvSpPr>
          <p:cNvPr id="664579" name="Rectangle 3"/>
          <p:cNvSpPr>
            <a:spLocks noGrp="1" noChangeArrowheads="1"/>
          </p:cNvSpPr>
          <p:nvPr>
            <p:ph type="body" idx="1"/>
          </p:nvPr>
        </p:nvSpPr>
        <p:spPr>
          <a:xfrm>
            <a:off x="892358" y="4376851"/>
            <a:ext cx="5134438" cy="4140553"/>
          </a:xfrm>
          <a:ln/>
        </p:spPr>
        <p:txBody>
          <a:bodyPr lIns="90760" tIns="45380" rIns="90760" bIns="45380"/>
          <a:lstStyle/>
          <a:p>
            <a:endParaRPr lang="en-US"/>
          </a:p>
        </p:txBody>
      </p:sp>
    </p:spTree>
    <p:extLst>
      <p:ext uri="{BB962C8B-B14F-4D97-AF65-F5344CB8AC3E}">
        <p14:creationId xmlns:p14="http://schemas.microsoft.com/office/powerpoint/2010/main" val="184234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3F678B-4094-4BC3-9EA3-0648A43B422A}" type="slidenum">
              <a:rPr lang="en-US"/>
              <a:pPr/>
              <a:t>20</a:t>
            </a:fld>
            <a:endParaRPr lang="en-US"/>
          </a:p>
        </p:txBody>
      </p:sp>
      <p:sp>
        <p:nvSpPr>
          <p:cNvPr id="668674" name="Rectangle 2"/>
          <p:cNvSpPr>
            <a:spLocks noGrp="1" noRot="1" noChangeAspect="1" noChangeArrowheads="1" noTextEdit="1"/>
          </p:cNvSpPr>
          <p:nvPr>
            <p:ph type="sldImg"/>
          </p:nvPr>
        </p:nvSpPr>
        <p:spPr>
          <a:ln/>
        </p:spPr>
      </p:sp>
      <p:sp>
        <p:nvSpPr>
          <p:cNvPr id="668675" name="Rectangle 3"/>
          <p:cNvSpPr>
            <a:spLocks noGrp="1" noChangeArrowheads="1"/>
          </p:cNvSpPr>
          <p:nvPr>
            <p:ph type="body" idx="1"/>
          </p:nvPr>
        </p:nvSpPr>
        <p:spPr/>
        <p:txBody>
          <a:bodyPr lIns="90760" tIns="45380" rIns="90760" bIns="45380"/>
          <a:lstStyle/>
          <a:p>
            <a:r>
              <a:rPr lang="en-US"/>
              <a:t>Note:  The picture is for a protective put using the ATM 100 strike put!</a:t>
            </a:r>
          </a:p>
          <a:p>
            <a:endParaRPr lang="en-US"/>
          </a:p>
          <a:p>
            <a:r>
              <a:rPr lang="en-US"/>
              <a:t>THEY SHOULD CALCULATE THESE THINGS FOR THE ATM PROTECTIVE PUT:</a:t>
            </a:r>
          </a:p>
          <a:p>
            <a:r>
              <a:rPr lang="en-US"/>
              <a:t>* cost = 100 + 2.55 = 102.55</a:t>
            </a:r>
          </a:p>
          <a:p>
            <a:r>
              <a:rPr lang="en-US"/>
              <a:t>* bullish; defensive; higher probability of exercise / more protection; breakeven =&gt; S</a:t>
            </a:r>
            <a:r>
              <a:rPr lang="en-US" baseline="-25000"/>
              <a:t>T</a:t>
            </a:r>
            <a:r>
              <a:rPr lang="en-US"/>
              <a:t> = 102.55; best way up; worst 0</a:t>
            </a:r>
          </a:p>
          <a:p>
            <a:r>
              <a:rPr lang="en-US"/>
              <a:t>* standstill = 100 / 102.55 -1 = -2.49% (plus any dividends)</a:t>
            </a:r>
          </a:p>
          <a:p>
            <a:r>
              <a:rPr lang="en-US"/>
              <a:t>* if exercised =&gt; 100 / 102.55 - 1 = -2.49% </a:t>
            </a:r>
          </a:p>
          <a:p>
            <a:r>
              <a:rPr lang="en-US"/>
              <a:t>* if not exercised =&gt; $2.55 less than w/o put </a:t>
            </a:r>
          </a:p>
          <a:p>
            <a:r>
              <a:rPr lang="en-US"/>
              <a:t>    (% depends on S</a:t>
            </a:r>
            <a:r>
              <a:rPr lang="en-US" baseline="-25000"/>
              <a:t>T</a:t>
            </a:r>
            <a:r>
              <a:rPr lang="en-US"/>
              <a:t>: S</a:t>
            </a:r>
            <a:r>
              <a:rPr lang="en-US" baseline="-25000"/>
              <a:t>T</a:t>
            </a:r>
            <a:r>
              <a:rPr lang="en-US"/>
              <a:t>=110, r=7.26%(-2.74%), S</a:t>
            </a:r>
            <a:r>
              <a:rPr lang="en-US" baseline="-25000"/>
              <a:t>T</a:t>
            </a:r>
            <a:r>
              <a:rPr lang="en-US"/>
              <a:t>=200, r=95.03%(-4.97%))</a:t>
            </a:r>
          </a:p>
        </p:txBody>
      </p:sp>
    </p:spTree>
    <p:extLst>
      <p:ext uri="{BB962C8B-B14F-4D97-AF65-F5344CB8AC3E}">
        <p14:creationId xmlns:p14="http://schemas.microsoft.com/office/powerpoint/2010/main" val="3031363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C16719-21C3-46A9-AC6A-CBB3830A34E3}" type="slidenum">
              <a:rPr lang="en-US"/>
              <a:pPr/>
              <a:t>21</a:t>
            </a:fld>
            <a:endParaRPr lang="en-US"/>
          </a:p>
        </p:txBody>
      </p:sp>
      <p:sp>
        <p:nvSpPr>
          <p:cNvPr id="670722" name="Rectangle 2"/>
          <p:cNvSpPr>
            <a:spLocks noGrp="1" noRot="1" noChangeAspect="1" noChangeArrowheads="1" noTextEdit="1"/>
          </p:cNvSpPr>
          <p:nvPr>
            <p:ph type="sldImg"/>
          </p:nvPr>
        </p:nvSpPr>
        <p:spPr>
          <a:ln/>
        </p:spPr>
      </p:sp>
      <p:sp>
        <p:nvSpPr>
          <p:cNvPr id="670723" name="Rectangle 3"/>
          <p:cNvSpPr>
            <a:spLocks noGrp="1" noChangeArrowheads="1"/>
          </p:cNvSpPr>
          <p:nvPr>
            <p:ph type="body" idx="1"/>
          </p:nvPr>
        </p:nvSpPr>
        <p:spPr/>
        <p:txBody>
          <a:bodyPr lIns="90760" tIns="45380" rIns="90760" bIns="45380"/>
          <a:lstStyle/>
          <a:p>
            <a:r>
              <a:rPr lang="en-US"/>
              <a:t>Buy 95 strike call, write 105 strike call.</a:t>
            </a:r>
          </a:p>
          <a:p>
            <a:endParaRPr lang="en-US"/>
          </a:p>
          <a:p>
            <a:r>
              <a:rPr lang="en-US"/>
              <a:t>Initial cost = 3.18 - 1.25 = 1.93</a:t>
            </a:r>
          </a:p>
          <a:p>
            <a:r>
              <a:rPr lang="en-US"/>
              <a:t>What happens at expiration?</a:t>
            </a:r>
          </a:p>
          <a:p>
            <a:r>
              <a:rPr lang="en-US"/>
              <a:t>1.  If S</a:t>
            </a:r>
            <a:r>
              <a:rPr lang="en-US" baseline="-25000"/>
              <a:t>T</a:t>
            </a:r>
            <a:r>
              <a:rPr lang="en-US"/>
              <a:t>&lt;100, both options OTM, lose 1.93</a:t>
            </a:r>
          </a:p>
          <a:p>
            <a:r>
              <a:rPr lang="en-US"/>
              <a:t>2.  If 100 &lt; S</a:t>
            </a:r>
            <a:r>
              <a:rPr lang="en-US" baseline="-25000"/>
              <a:t>T</a:t>
            </a:r>
            <a:r>
              <a:rPr lang="en-US"/>
              <a:t>&lt;105, S</a:t>
            </a:r>
            <a:r>
              <a:rPr lang="en-US" baseline="-25000"/>
              <a:t>T</a:t>
            </a:r>
            <a:r>
              <a:rPr lang="en-US"/>
              <a:t>-100;  (Where is breakeven?  101.93)</a:t>
            </a:r>
          </a:p>
          <a:p>
            <a:r>
              <a:rPr lang="en-US"/>
              <a:t>3.  If 105 &lt; S</a:t>
            </a:r>
            <a:r>
              <a:rPr lang="en-US" baseline="-25000"/>
              <a:t>T</a:t>
            </a:r>
            <a:r>
              <a:rPr lang="en-US"/>
              <a:t>  , payoff = (S</a:t>
            </a:r>
            <a:r>
              <a:rPr lang="en-US" baseline="-25000"/>
              <a:t>T</a:t>
            </a:r>
            <a:r>
              <a:rPr lang="en-US"/>
              <a:t>-100) - (S</a:t>
            </a:r>
            <a:r>
              <a:rPr lang="en-US" baseline="-25000"/>
              <a:t>T</a:t>
            </a:r>
            <a:r>
              <a:rPr lang="en-US"/>
              <a:t>-105) = 5 =&gt; profit = 5 - 1.93 = 3.07</a:t>
            </a:r>
          </a:p>
          <a:p>
            <a:endParaRPr lang="en-US"/>
          </a:p>
          <a:p>
            <a:r>
              <a:rPr lang="en-US"/>
              <a:t>Why do it?  (bullish, but cheaper - payoff capped, uncapped may not be available)</a:t>
            </a:r>
          </a:p>
        </p:txBody>
      </p:sp>
    </p:spTree>
    <p:extLst>
      <p:ext uri="{BB962C8B-B14F-4D97-AF65-F5344CB8AC3E}">
        <p14:creationId xmlns:p14="http://schemas.microsoft.com/office/powerpoint/2010/main" val="38299951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1B461F-865C-4995-B52E-4FB33EE69A36}" type="slidenum">
              <a:rPr lang="en-US"/>
              <a:pPr/>
              <a:t>22</a:t>
            </a:fld>
            <a:endParaRPr lang="en-US"/>
          </a:p>
        </p:txBody>
      </p:sp>
      <p:sp>
        <p:nvSpPr>
          <p:cNvPr id="672770" name="Rectangle 2"/>
          <p:cNvSpPr>
            <a:spLocks noGrp="1" noRot="1" noChangeAspect="1" noChangeArrowheads="1" noTextEdit="1"/>
          </p:cNvSpPr>
          <p:nvPr>
            <p:ph type="sldImg"/>
          </p:nvPr>
        </p:nvSpPr>
        <p:spPr>
          <a:xfrm>
            <a:off x="1206500" y="701675"/>
            <a:ext cx="4584700" cy="3440113"/>
          </a:xfrm>
          <a:ln/>
        </p:spPr>
      </p:sp>
      <p:sp>
        <p:nvSpPr>
          <p:cNvPr id="672771" name="Rectangle 3"/>
          <p:cNvSpPr>
            <a:spLocks noGrp="1" noChangeArrowheads="1"/>
          </p:cNvSpPr>
          <p:nvPr>
            <p:ph type="body" idx="1"/>
          </p:nvPr>
        </p:nvSpPr>
        <p:spPr>
          <a:xfrm>
            <a:off x="892358" y="4376851"/>
            <a:ext cx="5134438" cy="4140553"/>
          </a:xfrm>
          <a:noFill/>
          <a:ln/>
        </p:spPr>
        <p:txBody>
          <a:bodyPr lIns="90760" tIns="45380" rIns="90760" bIns="45380"/>
          <a:lstStyle/>
          <a:p>
            <a:r>
              <a:rPr lang="en-US"/>
              <a:t>Straddle = volatility play. </a:t>
            </a:r>
          </a:p>
          <a:p>
            <a:r>
              <a:rPr lang="en-US"/>
              <a:t>ATM ~ delta neutral</a:t>
            </a:r>
          </a:p>
          <a:p>
            <a:endParaRPr lang="en-US"/>
          </a:p>
          <a:p>
            <a:r>
              <a:rPr lang="en-US"/>
              <a:t>Cost = 3.18 + 2.55 = 5.73</a:t>
            </a:r>
          </a:p>
          <a:p>
            <a:r>
              <a:rPr lang="en-US"/>
              <a:t>They compute return at 80, 90, 110, 120</a:t>
            </a:r>
          </a:p>
          <a:p>
            <a:r>
              <a:rPr lang="en-US"/>
              <a:t>80  (20 / 5.73 - 1 = 249.0%)</a:t>
            </a:r>
          </a:p>
          <a:p>
            <a:r>
              <a:rPr lang="en-US"/>
              <a:t>90  (10 / 5.73 - 1 = 74.5%)</a:t>
            </a:r>
          </a:p>
          <a:p>
            <a:r>
              <a:rPr lang="en-US"/>
              <a:t>110  (10 / 5.73 - 1 = 74.5%)</a:t>
            </a:r>
          </a:p>
          <a:p>
            <a:r>
              <a:rPr lang="en-US"/>
              <a:t>120 (20 / 5.73 - 1 = 249.0%)</a:t>
            </a:r>
          </a:p>
          <a:p>
            <a:endParaRPr lang="en-US"/>
          </a:p>
          <a:p>
            <a:r>
              <a:rPr lang="en-US"/>
              <a:t>95 = 105 ((5 / 5.73 - 1 = -12.7%)</a:t>
            </a:r>
          </a:p>
        </p:txBody>
      </p:sp>
    </p:spTree>
    <p:extLst>
      <p:ext uri="{BB962C8B-B14F-4D97-AF65-F5344CB8AC3E}">
        <p14:creationId xmlns:p14="http://schemas.microsoft.com/office/powerpoint/2010/main" val="3141488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907FC8-2440-436D-AE83-BEB179E5551A}" type="slidenum">
              <a:rPr lang="en-US"/>
              <a:pPr/>
              <a:t>25</a:t>
            </a:fld>
            <a:endParaRPr lang="en-US"/>
          </a:p>
        </p:txBody>
      </p:sp>
      <p:sp>
        <p:nvSpPr>
          <p:cNvPr id="676866" name="Rectangle 2"/>
          <p:cNvSpPr>
            <a:spLocks noGrp="1" noRot="1" noChangeAspect="1" noChangeArrowheads="1" noTextEdit="1"/>
          </p:cNvSpPr>
          <p:nvPr>
            <p:ph type="sldImg"/>
          </p:nvPr>
        </p:nvSpPr>
        <p:spPr>
          <a:xfrm>
            <a:off x="1206500" y="701675"/>
            <a:ext cx="4584700" cy="3440113"/>
          </a:xfrm>
          <a:ln/>
        </p:spPr>
      </p:sp>
      <p:sp>
        <p:nvSpPr>
          <p:cNvPr id="676867" name="Rectangle 3"/>
          <p:cNvSpPr>
            <a:spLocks noGrp="1" noChangeArrowheads="1"/>
          </p:cNvSpPr>
          <p:nvPr>
            <p:ph type="body" idx="1"/>
          </p:nvPr>
        </p:nvSpPr>
        <p:spPr>
          <a:xfrm>
            <a:off x="892358" y="4376851"/>
            <a:ext cx="5134438" cy="4140553"/>
          </a:xfrm>
          <a:ln/>
        </p:spPr>
        <p:txBody>
          <a:bodyPr lIns="90760" tIns="45380" rIns="90760" bIns="45380"/>
          <a:lstStyle/>
          <a:p>
            <a:endParaRPr lang="en-US"/>
          </a:p>
        </p:txBody>
      </p:sp>
    </p:spTree>
    <p:extLst>
      <p:ext uri="{BB962C8B-B14F-4D97-AF65-F5344CB8AC3E}">
        <p14:creationId xmlns:p14="http://schemas.microsoft.com/office/powerpoint/2010/main" val="2319505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B83A0F-AE92-4DB9-9EE2-32D959933CD2}" type="slidenum">
              <a:rPr lang="en-US"/>
              <a:pPr/>
              <a:t>26</a:t>
            </a:fld>
            <a:endParaRPr lang="en-US"/>
          </a:p>
        </p:txBody>
      </p:sp>
      <p:sp>
        <p:nvSpPr>
          <p:cNvPr id="299010" name="Rectangle 2"/>
          <p:cNvSpPr>
            <a:spLocks noGrp="1" noRot="1" noChangeAspect="1" noChangeArrowheads="1" noTextEdit="1"/>
          </p:cNvSpPr>
          <p:nvPr>
            <p:ph type="sldImg"/>
          </p:nvPr>
        </p:nvSpPr>
        <p:spPr bwMode="auto">
          <a:xfrm>
            <a:off x="1163638" y="692150"/>
            <a:ext cx="4610100" cy="3457575"/>
          </a:xfrm>
          <a:prstGeom prst="rect">
            <a:avLst/>
          </a:prstGeom>
          <a:solidFill>
            <a:srgbClr val="FFFFFF"/>
          </a:solidFill>
          <a:ln>
            <a:solidFill>
              <a:srgbClr val="000000"/>
            </a:solidFill>
            <a:miter lim="800000"/>
            <a:headEnd/>
            <a:tailEnd/>
          </a:ln>
        </p:spPr>
      </p:sp>
      <p:sp>
        <p:nvSpPr>
          <p:cNvPr id="299011" name="Rectangle 3"/>
          <p:cNvSpPr>
            <a:spLocks noGrp="1" noChangeArrowheads="1"/>
          </p:cNvSpPr>
          <p:nvPr>
            <p:ph type="body" idx="1"/>
          </p:nvPr>
        </p:nvSpPr>
        <p:spPr bwMode="auto">
          <a:xfrm>
            <a:off x="925469" y="4379907"/>
            <a:ext cx="5083274" cy="4148175"/>
          </a:xfrm>
          <a:prstGeom prst="rect">
            <a:avLst/>
          </a:prstGeom>
          <a:solidFill>
            <a:srgbClr val="FFFFFF"/>
          </a:solidFill>
          <a:ln>
            <a:solidFill>
              <a:srgbClr val="000000"/>
            </a:solidFill>
            <a:miter lim="800000"/>
            <a:headEnd/>
            <a:tailEnd/>
          </a:ln>
        </p:spPr>
        <p:txBody>
          <a:bodyPr lIns="90769" tIns="45385" rIns="90769" bIns="45385"/>
          <a:lstStyle/>
          <a:p>
            <a:endParaRPr lang="en-US"/>
          </a:p>
        </p:txBody>
      </p:sp>
    </p:spTree>
    <p:extLst>
      <p:ext uri="{BB962C8B-B14F-4D97-AF65-F5344CB8AC3E}">
        <p14:creationId xmlns:p14="http://schemas.microsoft.com/office/powerpoint/2010/main" val="42852298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19C3A7-BA54-403F-93E5-033325AE7BCC}" type="slidenum">
              <a:rPr lang="en-US"/>
              <a:pPr/>
              <a:t>27</a:t>
            </a:fld>
            <a:endParaRPr lang="en-US"/>
          </a:p>
        </p:txBody>
      </p:sp>
      <p:sp>
        <p:nvSpPr>
          <p:cNvPr id="392194" name="Rectangle 2"/>
          <p:cNvSpPr>
            <a:spLocks noGrp="1" noRot="1" noChangeAspect="1" noChangeArrowheads="1" noTextEdit="1"/>
          </p:cNvSpPr>
          <p:nvPr>
            <p:ph type="sldImg"/>
          </p:nvPr>
        </p:nvSpPr>
        <p:spPr bwMode="auto">
          <a:xfrm>
            <a:off x="1206500" y="701675"/>
            <a:ext cx="4584700" cy="3440113"/>
          </a:xfrm>
          <a:prstGeom prst="rect">
            <a:avLst/>
          </a:prstGeom>
          <a:noFill/>
          <a:ln>
            <a:solidFill>
              <a:srgbClr val="000000"/>
            </a:solidFill>
            <a:miter lim="800000"/>
            <a:headEnd/>
            <a:tailEnd/>
          </a:ln>
        </p:spPr>
      </p:sp>
      <p:sp>
        <p:nvSpPr>
          <p:cNvPr id="392195" name="Rectangle 3"/>
          <p:cNvSpPr>
            <a:spLocks noGrp="1" noChangeArrowheads="1"/>
          </p:cNvSpPr>
          <p:nvPr>
            <p:ph type="body" idx="1"/>
          </p:nvPr>
        </p:nvSpPr>
        <p:spPr bwMode="auto">
          <a:xfrm>
            <a:off x="892358" y="4376851"/>
            <a:ext cx="5134438" cy="4140553"/>
          </a:xfrm>
          <a:prstGeom prst="rect">
            <a:avLst/>
          </a:prstGeom>
          <a:noFill/>
          <a:ln>
            <a:miter lim="800000"/>
            <a:headEnd/>
            <a:tailEnd/>
          </a:ln>
        </p:spPr>
        <p:txBody>
          <a:bodyPr lIns="90769" tIns="45385" rIns="90769" bIns="45385"/>
          <a:lstStyle/>
          <a:p>
            <a:endParaRPr lang="en-US"/>
          </a:p>
        </p:txBody>
      </p:sp>
    </p:spTree>
    <p:extLst>
      <p:ext uri="{BB962C8B-B14F-4D97-AF65-F5344CB8AC3E}">
        <p14:creationId xmlns:p14="http://schemas.microsoft.com/office/powerpoint/2010/main" val="4024856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D37CF1-6DC0-469B-BA53-9C9E22A9CA85}" type="slidenum">
              <a:rPr lang="en-US"/>
              <a:pPr/>
              <a:t>28</a:t>
            </a:fld>
            <a:endParaRPr lang="en-US"/>
          </a:p>
        </p:txBody>
      </p:sp>
      <p:sp>
        <p:nvSpPr>
          <p:cNvPr id="678914" name="Rectangle 2"/>
          <p:cNvSpPr>
            <a:spLocks noGrp="1" noRot="1" noChangeAspect="1" noChangeArrowheads="1" noTextEdit="1"/>
          </p:cNvSpPr>
          <p:nvPr>
            <p:ph type="sldImg"/>
          </p:nvPr>
        </p:nvSpPr>
        <p:spPr>
          <a:xfrm>
            <a:off x="1206500" y="701675"/>
            <a:ext cx="4584700" cy="3440113"/>
          </a:xfrm>
          <a:ln/>
        </p:spPr>
      </p:sp>
      <p:sp>
        <p:nvSpPr>
          <p:cNvPr id="678915" name="Rectangle 3"/>
          <p:cNvSpPr>
            <a:spLocks noGrp="1" noChangeArrowheads="1"/>
          </p:cNvSpPr>
          <p:nvPr>
            <p:ph type="body" idx="1"/>
          </p:nvPr>
        </p:nvSpPr>
        <p:spPr>
          <a:xfrm>
            <a:off x="892358" y="4376851"/>
            <a:ext cx="5134438" cy="4140553"/>
          </a:xfrm>
          <a:ln/>
        </p:spPr>
        <p:txBody>
          <a:bodyPr lIns="90760" tIns="45380" rIns="90760" bIns="45380"/>
          <a:lstStyle/>
          <a:p>
            <a:endParaRPr lang="en-US"/>
          </a:p>
        </p:txBody>
      </p:sp>
    </p:spTree>
    <p:extLst>
      <p:ext uri="{BB962C8B-B14F-4D97-AF65-F5344CB8AC3E}">
        <p14:creationId xmlns:p14="http://schemas.microsoft.com/office/powerpoint/2010/main" val="27049929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F98BBB-A796-4499-A9E8-FEEE1AC44C66}" type="slidenum">
              <a:rPr lang="en-US"/>
              <a:pPr/>
              <a:t>29</a:t>
            </a:fld>
            <a:endParaRPr lang="en-US"/>
          </a:p>
        </p:txBody>
      </p:sp>
      <p:sp>
        <p:nvSpPr>
          <p:cNvPr id="394242" name="Rectangle 2"/>
          <p:cNvSpPr>
            <a:spLocks noGrp="1" noRot="1" noChangeAspect="1" noChangeArrowheads="1" noTextEdit="1"/>
          </p:cNvSpPr>
          <p:nvPr>
            <p:ph type="sldImg"/>
          </p:nvPr>
        </p:nvSpPr>
        <p:spPr bwMode="auto">
          <a:xfrm>
            <a:off x="1163638" y="692150"/>
            <a:ext cx="4610100" cy="3457575"/>
          </a:xfrm>
          <a:prstGeom prst="rect">
            <a:avLst/>
          </a:prstGeom>
          <a:solidFill>
            <a:srgbClr val="FFFFFF"/>
          </a:solidFill>
          <a:ln>
            <a:solidFill>
              <a:srgbClr val="000000"/>
            </a:solidFill>
            <a:miter lim="800000"/>
            <a:headEnd/>
            <a:tailEnd/>
          </a:ln>
        </p:spPr>
      </p:sp>
      <p:sp>
        <p:nvSpPr>
          <p:cNvPr id="394243" name="Rectangle 3"/>
          <p:cNvSpPr>
            <a:spLocks noGrp="1" noChangeArrowheads="1"/>
          </p:cNvSpPr>
          <p:nvPr>
            <p:ph type="body" idx="1"/>
          </p:nvPr>
        </p:nvSpPr>
        <p:spPr bwMode="auto">
          <a:xfrm>
            <a:off x="925469" y="4379907"/>
            <a:ext cx="5083274" cy="4148175"/>
          </a:xfrm>
          <a:prstGeom prst="rect">
            <a:avLst/>
          </a:prstGeom>
          <a:solidFill>
            <a:srgbClr val="FFFFFF"/>
          </a:solidFill>
          <a:ln>
            <a:solidFill>
              <a:srgbClr val="000000"/>
            </a:solidFill>
            <a:miter lim="800000"/>
            <a:headEnd/>
            <a:tailEnd/>
          </a:ln>
        </p:spPr>
        <p:txBody>
          <a:bodyPr lIns="90769" tIns="45385" rIns="90769" bIns="45385"/>
          <a:lstStyle/>
          <a:p>
            <a:r>
              <a:rPr lang="en-US"/>
              <a:t>Note:  The picture is for a covered call using the ATM 100 strike call!</a:t>
            </a:r>
          </a:p>
          <a:p>
            <a:endParaRPr lang="en-US"/>
          </a:p>
          <a:p>
            <a:r>
              <a:rPr lang="en-US"/>
              <a:t>THEY SHOULD CALCULATE THESE THINGS FOR THE ATM COVERED CALL:</a:t>
            </a:r>
          </a:p>
          <a:p>
            <a:r>
              <a:rPr lang="en-US"/>
              <a:t>* cost = 100 - 3.18 = 96.82</a:t>
            </a:r>
          </a:p>
          <a:p>
            <a:r>
              <a:rPr lang="en-US"/>
              <a:t>* less bullish; more defensive; higher probability of exercise / more protection; breakeven =&gt; S</a:t>
            </a:r>
            <a:r>
              <a:rPr lang="en-US" baseline="-25000"/>
              <a:t>T</a:t>
            </a:r>
            <a:r>
              <a:rPr lang="en-US"/>
              <a:t> = 96.82; best same or up; worst 0</a:t>
            </a:r>
          </a:p>
          <a:p>
            <a:r>
              <a:rPr lang="en-US"/>
              <a:t>* standstill = 100 / 96.82 -1 = +3.28% (plus any dividends) (annualizes x12 to 39.41%)</a:t>
            </a:r>
          </a:p>
          <a:p>
            <a:r>
              <a:rPr lang="en-US"/>
              <a:t>* if exercised =&gt; &lt;same as standstill&gt;</a:t>
            </a:r>
          </a:p>
          <a:p>
            <a:r>
              <a:rPr lang="en-US"/>
              <a:t>* if not exercised =&gt; $3.18 less than w/o call </a:t>
            </a:r>
          </a:p>
          <a:p>
            <a:r>
              <a:rPr lang="en-US"/>
              <a:t>    (% depends on S</a:t>
            </a:r>
            <a:r>
              <a:rPr lang="en-US" baseline="-25000"/>
              <a:t>T</a:t>
            </a:r>
            <a:r>
              <a:rPr lang="en-US"/>
              <a:t>: S</a:t>
            </a:r>
            <a:r>
              <a:rPr lang="en-US" baseline="-25000"/>
              <a:t>T</a:t>
            </a:r>
            <a:r>
              <a:rPr lang="en-US"/>
              <a:t>=95, r=-1.88%(+3.12%), S</a:t>
            </a:r>
            <a:r>
              <a:rPr lang="en-US" baseline="-25000"/>
              <a:t>T</a:t>
            </a:r>
            <a:r>
              <a:rPr lang="en-US"/>
              <a:t>=90, r=-7.04%(+2.96%))</a:t>
            </a:r>
          </a:p>
          <a:p>
            <a:endParaRPr lang="en-US"/>
          </a:p>
        </p:txBody>
      </p:sp>
    </p:spTree>
    <p:extLst>
      <p:ext uri="{BB962C8B-B14F-4D97-AF65-F5344CB8AC3E}">
        <p14:creationId xmlns:p14="http://schemas.microsoft.com/office/powerpoint/2010/main" val="7024963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9B03B4-BF09-4233-AB45-1E7BC8AC0150}" type="slidenum">
              <a:rPr lang="en-US"/>
              <a:pPr/>
              <a:t>30</a:t>
            </a:fld>
            <a:endParaRPr lang="en-US"/>
          </a:p>
        </p:txBody>
      </p:sp>
      <p:sp>
        <p:nvSpPr>
          <p:cNvPr id="547842" name="Rectangle 2"/>
          <p:cNvSpPr>
            <a:spLocks noGrp="1" noRot="1" noChangeAspect="1" noChangeArrowheads="1" noTextEdit="1"/>
          </p:cNvSpPr>
          <p:nvPr>
            <p:ph type="sldImg"/>
          </p:nvPr>
        </p:nvSpPr>
        <p:spPr bwMode="auto">
          <a:xfrm>
            <a:off x="1206500" y="701675"/>
            <a:ext cx="4584700" cy="3440113"/>
          </a:xfrm>
          <a:prstGeom prst="rect">
            <a:avLst/>
          </a:prstGeom>
          <a:noFill/>
          <a:ln>
            <a:solidFill>
              <a:srgbClr val="000000"/>
            </a:solidFill>
            <a:miter lim="800000"/>
            <a:headEnd/>
            <a:tailEnd/>
          </a:ln>
        </p:spPr>
      </p:sp>
      <p:sp>
        <p:nvSpPr>
          <p:cNvPr id="547843" name="Rectangle 3"/>
          <p:cNvSpPr>
            <a:spLocks noGrp="1" noChangeArrowheads="1"/>
          </p:cNvSpPr>
          <p:nvPr>
            <p:ph type="body" idx="1"/>
          </p:nvPr>
        </p:nvSpPr>
        <p:spPr bwMode="auto">
          <a:xfrm>
            <a:off x="892358" y="4376851"/>
            <a:ext cx="5134438" cy="4140553"/>
          </a:xfrm>
          <a:prstGeom prst="rect">
            <a:avLst/>
          </a:prstGeom>
          <a:noFill/>
          <a:ln>
            <a:miter lim="800000"/>
            <a:headEnd/>
            <a:tailEnd/>
          </a:ln>
        </p:spPr>
        <p:txBody>
          <a:bodyPr lIns="90769" tIns="45385" rIns="90769" bIns="45385"/>
          <a:lstStyle/>
          <a:p>
            <a:endParaRPr lang="en-US"/>
          </a:p>
        </p:txBody>
      </p:sp>
    </p:spTree>
    <p:extLst>
      <p:ext uri="{BB962C8B-B14F-4D97-AF65-F5344CB8AC3E}">
        <p14:creationId xmlns:p14="http://schemas.microsoft.com/office/powerpoint/2010/main" val="40547853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CFF2C5-3703-45A3-8434-BFA5B8B10702}" type="slidenum">
              <a:rPr lang="en-US"/>
              <a:pPr/>
              <a:t>31</a:t>
            </a:fld>
            <a:endParaRPr lang="en-US"/>
          </a:p>
        </p:txBody>
      </p:sp>
      <p:sp>
        <p:nvSpPr>
          <p:cNvPr id="303106" name="Rectangle 2"/>
          <p:cNvSpPr>
            <a:spLocks noGrp="1" noRot="1" noChangeAspect="1" noChangeArrowheads="1" noTextEdit="1"/>
          </p:cNvSpPr>
          <p:nvPr>
            <p:ph type="sldImg"/>
          </p:nvPr>
        </p:nvSpPr>
        <p:spPr bwMode="auto">
          <a:xfrm>
            <a:off x="1163638" y="692150"/>
            <a:ext cx="4610100" cy="3457575"/>
          </a:xfrm>
          <a:prstGeom prst="rect">
            <a:avLst/>
          </a:prstGeom>
          <a:solidFill>
            <a:srgbClr val="FFFFFF"/>
          </a:solidFill>
          <a:ln>
            <a:solidFill>
              <a:srgbClr val="000000"/>
            </a:solidFill>
            <a:miter lim="800000"/>
            <a:headEnd/>
            <a:tailEnd/>
          </a:ln>
        </p:spPr>
      </p:sp>
      <p:sp>
        <p:nvSpPr>
          <p:cNvPr id="303107" name="Rectangle 3"/>
          <p:cNvSpPr>
            <a:spLocks noGrp="1" noChangeArrowheads="1"/>
          </p:cNvSpPr>
          <p:nvPr>
            <p:ph type="body" idx="1"/>
          </p:nvPr>
        </p:nvSpPr>
        <p:spPr bwMode="auto">
          <a:xfrm>
            <a:off x="925469" y="4379907"/>
            <a:ext cx="5083274" cy="4148175"/>
          </a:xfrm>
          <a:prstGeom prst="rect">
            <a:avLst/>
          </a:prstGeom>
          <a:solidFill>
            <a:srgbClr val="FFFFFF"/>
          </a:solidFill>
          <a:ln>
            <a:solidFill>
              <a:srgbClr val="000000"/>
            </a:solidFill>
            <a:miter lim="800000"/>
            <a:headEnd/>
            <a:tailEnd/>
          </a:ln>
        </p:spPr>
        <p:txBody>
          <a:bodyPr lIns="90769" tIns="45385" rIns="90769" bIns="45385"/>
          <a:lstStyle/>
          <a:p>
            <a:r>
              <a:rPr lang="en-US"/>
              <a:t>Note:  The picture is for a protective put using the ATM 100 strike put!</a:t>
            </a:r>
          </a:p>
          <a:p>
            <a:endParaRPr lang="en-US"/>
          </a:p>
          <a:p>
            <a:r>
              <a:rPr lang="en-US"/>
              <a:t>THEY SHOULD CALCULATE THESE THINGS FOR THE ATM PROTECTIVE PUT:</a:t>
            </a:r>
          </a:p>
          <a:p>
            <a:r>
              <a:rPr lang="en-US"/>
              <a:t>* cost = 100 + 2.55 = 102.55</a:t>
            </a:r>
          </a:p>
          <a:p>
            <a:r>
              <a:rPr lang="en-US"/>
              <a:t>* bullish; defensive; higher probability of exercise / more protection; breakeven =&gt; S</a:t>
            </a:r>
            <a:r>
              <a:rPr lang="en-US" baseline="-25000"/>
              <a:t>T</a:t>
            </a:r>
            <a:r>
              <a:rPr lang="en-US"/>
              <a:t> = 102.55; best way up; worst 0</a:t>
            </a:r>
          </a:p>
          <a:p>
            <a:r>
              <a:rPr lang="en-US"/>
              <a:t>* standstill = 100 / 102.55 -1 = -2.49% (plus any dividends)</a:t>
            </a:r>
          </a:p>
          <a:p>
            <a:r>
              <a:rPr lang="en-US"/>
              <a:t>* if exercised =&gt; 100 / 102.55 - 1 = -2.49% </a:t>
            </a:r>
          </a:p>
          <a:p>
            <a:r>
              <a:rPr lang="en-US"/>
              <a:t>* if not exercised =&gt; $2.55 less than w/o put </a:t>
            </a:r>
          </a:p>
          <a:p>
            <a:r>
              <a:rPr lang="en-US"/>
              <a:t>    (% depends on S</a:t>
            </a:r>
            <a:r>
              <a:rPr lang="en-US" baseline="-25000"/>
              <a:t>T</a:t>
            </a:r>
            <a:r>
              <a:rPr lang="en-US"/>
              <a:t>: S</a:t>
            </a:r>
            <a:r>
              <a:rPr lang="en-US" baseline="-25000"/>
              <a:t>T</a:t>
            </a:r>
            <a:r>
              <a:rPr lang="en-US"/>
              <a:t>=110, r=7.26%(-2.74%), S</a:t>
            </a:r>
            <a:r>
              <a:rPr lang="en-US" baseline="-25000"/>
              <a:t>T</a:t>
            </a:r>
            <a:r>
              <a:rPr lang="en-US"/>
              <a:t>=200, r=95.03%(-4.97%))</a:t>
            </a:r>
          </a:p>
        </p:txBody>
      </p:sp>
    </p:spTree>
    <p:extLst>
      <p:ext uri="{BB962C8B-B14F-4D97-AF65-F5344CB8AC3E}">
        <p14:creationId xmlns:p14="http://schemas.microsoft.com/office/powerpoint/2010/main" val="2731248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8282E3-794A-4900-A163-C9E412A358BF}" type="slidenum">
              <a:rPr lang="en-US"/>
              <a:pPr/>
              <a:t>32</a:t>
            </a:fld>
            <a:endParaRPr lang="en-US"/>
          </a:p>
        </p:txBody>
      </p:sp>
      <p:sp>
        <p:nvSpPr>
          <p:cNvPr id="396290" name="Rectangle 2"/>
          <p:cNvSpPr>
            <a:spLocks noGrp="1" noRot="1" noChangeAspect="1" noChangeArrowheads="1" noTextEdit="1"/>
          </p:cNvSpPr>
          <p:nvPr>
            <p:ph type="sldImg"/>
          </p:nvPr>
        </p:nvSpPr>
        <p:spPr bwMode="auto">
          <a:xfrm>
            <a:off x="1163638" y="692150"/>
            <a:ext cx="4610100" cy="3457575"/>
          </a:xfrm>
          <a:prstGeom prst="rect">
            <a:avLst/>
          </a:prstGeom>
          <a:solidFill>
            <a:srgbClr val="FFFFFF"/>
          </a:solidFill>
          <a:ln>
            <a:solidFill>
              <a:srgbClr val="000000"/>
            </a:solidFill>
            <a:miter lim="800000"/>
            <a:headEnd/>
            <a:tailEnd/>
          </a:ln>
        </p:spPr>
      </p:sp>
      <p:sp>
        <p:nvSpPr>
          <p:cNvPr id="396291" name="Rectangle 3"/>
          <p:cNvSpPr>
            <a:spLocks noGrp="1" noChangeArrowheads="1"/>
          </p:cNvSpPr>
          <p:nvPr>
            <p:ph type="body" idx="1"/>
          </p:nvPr>
        </p:nvSpPr>
        <p:spPr bwMode="auto">
          <a:xfrm>
            <a:off x="925469" y="4379907"/>
            <a:ext cx="5083274" cy="4148175"/>
          </a:xfrm>
          <a:prstGeom prst="rect">
            <a:avLst/>
          </a:prstGeom>
          <a:solidFill>
            <a:srgbClr val="FFFFFF"/>
          </a:solidFill>
          <a:ln>
            <a:solidFill>
              <a:srgbClr val="000000"/>
            </a:solidFill>
            <a:miter lim="800000"/>
            <a:headEnd/>
            <a:tailEnd/>
          </a:ln>
        </p:spPr>
        <p:txBody>
          <a:bodyPr lIns="90769" tIns="45385" rIns="90769" bIns="45385"/>
          <a:lstStyle/>
          <a:p>
            <a:r>
              <a:rPr lang="en-US"/>
              <a:t>This topic ended up on Tuesday afternoon.</a:t>
            </a:r>
          </a:p>
        </p:txBody>
      </p:sp>
    </p:spTree>
    <p:extLst>
      <p:ext uri="{BB962C8B-B14F-4D97-AF65-F5344CB8AC3E}">
        <p14:creationId xmlns:p14="http://schemas.microsoft.com/office/powerpoint/2010/main" val="2493713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10F70E-5311-469A-92FD-80B80C995C47}" type="slidenum">
              <a:rPr lang="en-US"/>
              <a:pPr/>
              <a:t>33</a:t>
            </a:fld>
            <a:endParaRPr lang="en-US"/>
          </a:p>
        </p:txBody>
      </p:sp>
      <p:sp>
        <p:nvSpPr>
          <p:cNvPr id="398338" name="Rectangle 2"/>
          <p:cNvSpPr>
            <a:spLocks noGrp="1" noRot="1" noChangeAspect="1" noChangeArrowheads="1" noTextEdit="1"/>
          </p:cNvSpPr>
          <p:nvPr>
            <p:ph type="sldImg"/>
          </p:nvPr>
        </p:nvSpPr>
        <p:spPr bwMode="auto">
          <a:xfrm>
            <a:off x="1163638" y="692150"/>
            <a:ext cx="4610100" cy="3457575"/>
          </a:xfrm>
          <a:prstGeom prst="rect">
            <a:avLst/>
          </a:prstGeom>
          <a:solidFill>
            <a:srgbClr val="FFFFFF"/>
          </a:solidFill>
          <a:ln>
            <a:solidFill>
              <a:srgbClr val="000000"/>
            </a:solidFill>
            <a:miter lim="800000"/>
            <a:headEnd/>
            <a:tailEnd/>
          </a:ln>
        </p:spPr>
      </p:sp>
      <p:sp>
        <p:nvSpPr>
          <p:cNvPr id="398339" name="Rectangle 3"/>
          <p:cNvSpPr>
            <a:spLocks noGrp="1" noChangeArrowheads="1"/>
          </p:cNvSpPr>
          <p:nvPr>
            <p:ph type="body" idx="1"/>
          </p:nvPr>
        </p:nvSpPr>
        <p:spPr bwMode="auto">
          <a:xfrm>
            <a:off x="925469" y="4379907"/>
            <a:ext cx="5083274" cy="4148175"/>
          </a:xfrm>
          <a:prstGeom prst="rect">
            <a:avLst/>
          </a:prstGeom>
          <a:solidFill>
            <a:srgbClr val="FFFFFF"/>
          </a:solidFill>
          <a:ln>
            <a:solidFill>
              <a:srgbClr val="000000"/>
            </a:solidFill>
            <a:miter lim="800000"/>
            <a:headEnd/>
            <a:tailEnd/>
          </a:ln>
        </p:spPr>
        <p:txBody>
          <a:bodyPr lIns="90769" tIns="45385" rIns="90769" bIns="45385"/>
          <a:lstStyle/>
          <a:p>
            <a:endParaRPr lang="en-US"/>
          </a:p>
        </p:txBody>
      </p:sp>
    </p:spTree>
    <p:extLst>
      <p:ext uri="{BB962C8B-B14F-4D97-AF65-F5344CB8AC3E}">
        <p14:creationId xmlns:p14="http://schemas.microsoft.com/office/powerpoint/2010/main" val="26317351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F52A80-9EF9-41C0-8A87-B634AF3ECB60}" type="slidenum">
              <a:rPr lang="en-US"/>
              <a:pPr/>
              <a:t>34</a:t>
            </a:fld>
            <a:endParaRPr lang="en-US"/>
          </a:p>
        </p:txBody>
      </p:sp>
      <p:sp>
        <p:nvSpPr>
          <p:cNvPr id="680962" name="Rectangle 2"/>
          <p:cNvSpPr>
            <a:spLocks noGrp="1" noRot="1" noChangeAspect="1" noChangeArrowheads="1" noTextEdit="1"/>
          </p:cNvSpPr>
          <p:nvPr>
            <p:ph type="sldImg"/>
          </p:nvPr>
        </p:nvSpPr>
        <p:spPr>
          <a:ln/>
        </p:spPr>
      </p:sp>
      <p:sp>
        <p:nvSpPr>
          <p:cNvPr id="680963" name="Rectangle 3"/>
          <p:cNvSpPr>
            <a:spLocks noGrp="1" noChangeArrowheads="1"/>
          </p:cNvSpPr>
          <p:nvPr>
            <p:ph type="body" idx="1"/>
          </p:nvPr>
        </p:nvSpPr>
        <p:spPr/>
        <p:txBody>
          <a:bodyPr lIns="90760" tIns="45380" rIns="90760" bIns="45380"/>
          <a:lstStyle/>
          <a:p>
            <a:endParaRPr lang="en-US"/>
          </a:p>
        </p:txBody>
      </p:sp>
    </p:spTree>
    <p:extLst>
      <p:ext uri="{BB962C8B-B14F-4D97-AF65-F5344CB8AC3E}">
        <p14:creationId xmlns:p14="http://schemas.microsoft.com/office/powerpoint/2010/main" val="21984067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7B961D-7482-450E-ADC3-3ACABEDD17E5}" type="slidenum">
              <a:rPr lang="en-US"/>
              <a:pPr/>
              <a:t>35</a:t>
            </a:fld>
            <a:endParaRPr lang="en-US"/>
          </a:p>
        </p:txBody>
      </p:sp>
      <p:sp>
        <p:nvSpPr>
          <p:cNvPr id="683010" name="Rectangle 2"/>
          <p:cNvSpPr>
            <a:spLocks noGrp="1" noRot="1" noChangeAspect="1" noChangeArrowheads="1" noTextEdit="1"/>
          </p:cNvSpPr>
          <p:nvPr>
            <p:ph type="sldImg"/>
          </p:nvPr>
        </p:nvSpPr>
        <p:spPr>
          <a:ln/>
        </p:spPr>
      </p:sp>
      <p:sp>
        <p:nvSpPr>
          <p:cNvPr id="683011" name="Rectangle 3"/>
          <p:cNvSpPr>
            <a:spLocks noGrp="1" noChangeArrowheads="1"/>
          </p:cNvSpPr>
          <p:nvPr>
            <p:ph type="body" idx="1"/>
          </p:nvPr>
        </p:nvSpPr>
        <p:spPr/>
        <p:txBody>
          <a:bodyPr lIns="90760" tIns="45380" rIns="90760" bIns="45380"/>
          <a:lstStyle/>
          <a:p>
            <a:endParaRPr lang="en-US"/>
          </a:p>
        </p:txBody>
      </p:sp>
    </p:spTree>
    <p:extLst>
      <p:ext uri="{BB962C8B-B14F-4D97-AF65-F5344CB8AC3E}">
        <p14:creationId xmlns:p14="http://schemas.microsoft.com/office/powerpoint/2010/main" val="42286715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C1AE3F-255C-46D5-B0EE-D2F8FF0CB58A}" type="slidenum">
              <a:rPr lang="en-US"/>
              <a:pPr/>
              <a:t>36</a:t>
            </a:fld>
            <a:endParaRPr lang="en-US"/>
          </a:p>
        </p:txBody>
      </p:sp>
      <p:sp>
        <p:nvSpPr>
          <p:cNvPr id="685058" name="Rectangle 2"/>
          <p:cNvSpPr>
            <a:spLocks noGrp="1" noRot="1" noChangeAspect="1" noChangeArrowheads="1" noTextEdit="1"/>
          </p:cNvSpPr>
          <p:nvPr>
            <p:ph type="sldImg"/>
          </p:nvPr>
        </p:nvSpPr>
        <p:spPr>
          <a:ln/>
        </p:spPr>
      </p:sp>
      <p:sp>
        <p:nvSpPr>
          <p:cNvPr id="685059" name="Rectangle 3"/>
          <p:cNvSpPr>
            <a:spLocks noGrp="1" noChangeArrowheads="1"/>
          </p:cNvSpPr>
          <p:nvPr>
            <p:ph type="body" idx="1"/>
          </p:nvPr>
        </p:nvSpPr>
        <p:spPr/>
        <p:txBody>
          <a:bodyPr lIns="90760" tIns="45380" rIns="90760" bIns="45380"/>
          <a:lstStyle/>
          <a:p>
            <a:endParaRPr lang="en-US"/>
          </a:p>
        </p:txBody>
      </p:sp>
    </p:spTree>
    <p:extLst>
      <p:ext uri="{BB962C8B-B14F-4D97-AF65-F5344CB8AC3E}">
        <p14:creationId xmlns:p14="http://schemas.microsoft.com/office/powerpoint/2010/main" val="15709880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15FF6D-C123-4E3E-828B-5EE23A8713F5}" type="slidenum">
              <a:rPr lang="en-US"/>
              <a:pPr/>
              <a:t>37</a:t>
            </a:fld>
            <a:endParaRPr lang="en-US"/>
          </a:p>
        </p:txBody>
      </p:sp>
      <p:sp>
        <p:nvSpPr>
          <p:cNvPr id="687106" name="Rectangle 2"/>
          <p:cNvSpPr>
            <a:spLocks noGrp="1" noRot="1" noChangeAspect="1" noChangeArrowheads="1" noTextEdit="1"/>
          </p:cNvSpPr>
          <p:nvPr>
            <p:ph type="sldImg"/>
          </p:nvPr>
        </p:nvSpPr>
        <p:spPr>
          <a:ln/>
        </p:spPr>
      </p:sp>
      <p:sp>
        <p:nvSpPr>
          <p:cNvPr id="687107" name="Rectangle 3"/>
          <p:cNvSpPr>
            <a:spLocks noGrp="1" noChangeArrowheads="1"/>
          </p:cNvSpPr>
          <p:nvPr>
            <p:ph type="body" idx="1"/>
          </p:nvPr>
        </p:nvSpPr>
        <p:spPr/>
        <p:txBody>
          <a:bodyPr lIns="90760" tIns="45380" rIns="90760" bIns="45380"/>
          <a:lstStyle/>
          <a:p>
            <a:r>
              <a:rPr lang="en-US"/>
              <a:t>Work through this example, thinking of X</a:t>
            </a:r>
            <a:r>
              <a:rPr lang="en-US" baseline="-25000"/>
              <a:t>1</a:t>
            </a:r>
            <a:r>
              <a:rPr lang="en-US"/>
              <a:t> = 100, X</a:t>
            </a:r>
            <a:r>
              <a:rPr lang="en-US" baseline="-25000"/>
              <a:t>2</a:t>
            </a:r>
            <a:r>
              <a:rPr lang="en-US"/>
              <a:t> = 105</a:t>
            </a:r>
          </a:p>
        </p:txBody>
      </p:sp>
    </p:spTree>
    <p:extLst>
      <p:ext uri="{BB962C8B-B14F-4D97-AF65-F5344CB8AC3E}">
        <p14:creationId xmlns:p14="http://schemas.microsoft.com/office/powerpoint/2010/main" val="9849227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C00D83-F769-409B-BD31-215BB79B119F}" type="slidenum">
              <a:rPr lang="en-US"/>
              <a:pPr/>
              <a:t>39</a:t>
            </a:fld>
            <a:endParaRPr lang="en-US"/>
          </a:p>
        </p:txBody>
      </p:sp>
      <p:sp>
        <p:nvSpPr>
          <p:cNvPr id="690178" name="Rectangle 2"/>
          <p:cNvSpPr>
            <a:spLocks noGrp="1" noRot="1" noChangeAspect="1" noChangeArrowheads="1" noTextEdit="1"/>
          </p:cNvSpPr>
          <p:nvPr>
            <p:ph type="sldImg"/>
          </p:nvPr>
        </p:nvSpPr>
        <p:spPr>
          <a:ln/>
        </p:spPr>
      </p:sp>
      <p:sp>
        <p:nvSpPr>
          <p:cNvPr id="690179" name="Rectangle 3"/>
          <p:cNvSpPr>
            <a:spLocks noGrp="1" noChangeArrowheads="1"/>
          </p:cNvSpPr>
          <p:nvPr>
            <p:ph type="body" idx="1"/>
          </p:nvPr>
        </p:nvSpPr>
        <p:spPr/>
        <p:txBody>
          <a:bodyPr lIns="90760" tIns="45380" rIns="90760" bIns="45380"/>
          <a:lstStyle/>
          <a:p>
            <a:r>
              <a:rPr lang="en-US"/>
              <a:t>Suppose stock is at 103 and strike is 100.  </a:t>
            </a:r>
          </a:p>
          <a:p>
            <a:r>
              <a:rPr lang="en-US"/>
              <a:t>What value is realized if you exercise?  &lt;S-X = 103-100 = 3&gt;</a:t>
            </a:r>
          </a:p>
          <a:p>
            <a:r>
              <a:rPr lang="en-US"/>
              <a:t>What value is realized if you sell? &lt;C&gt;</a:t>
            </a:r>
          </a:p>
          <a:p>
            <a:r>
              <a:rPr lang="en-US"/>
              <a:t>Put-call parity: </a:t>
            </a:r>
            <a:r>
              <a:rPr lang="en-US" u="sng"/>
              <a:t>European</a:t>
            </a:r>
            <a:r>
              <a:rPr lang="en-US"/>
              <a:t>  C - P = S - PV(X)  </a:t>
            </a:r>
            <a:r>
              <a:rPr lang="en-US" u="sng"/>
              <a:t>&gt;</a:t>
            </a:r>
            <a:r>
              <a:rPr lang="en-US"/>
              <a:t> S - X =&gt; sell for C, don't exercise for S - X.</a:t>
            </a:r>
          </a:p>
          <a:p>
            <a:r>
              <a:rPr lang="en-US"/>
              <a:t>(Think about proof.)</a:t>
            </a:r>
          </a:p>
        </p:txBody>
      </p:sp>
    </p:spTree>
    <p:extLst>
      <p:ext uri="{BB962C8B-B14F-4D97-AF65-F5344CB8AC3E}">
        <p14:creationId xmlns:p14="http://schemas.microsoft.com/office/powerpoint/2010/main" val="37355248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F0A561-2874-4293-9A9E-6C7D1736E333}" type="slidenum">
              <a:rPr lang="en-US" smtClean="0"/>
              <a:pPr/>
              <a:t>123</a:t>
            </a:fld>
            <a:endParaRPr lang="en-US"/>
          </a:p>
        </p:txBody>
      </p:sp>
    </p:spTree>
    <p:extLst>
      <p:ext uri="{BB962C8B-B14F-4D97-AF65-F5344CB8AC3E}">
        <p14:creationId xmlns:p14="http://schemas.microsoft.com/office/powerpoint/2010/main" val="34341000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B360DC-DBE6-41F9-AC8D-063CBD781929}" type="slidenum">
              <a:rPr lang="en-US" smtClean="0"/>
              <a:pPr/>
              <a:t>132</a:t>
            </a:fld>
            <a:endParaRPr lang="en-US"/>
          </a:p>
        </p:txBody>
      </p:sp>
    </p:spTree>
    <p:extLst>
      <p:ext uri="{BB962C8B-B14F-4D97-AF65-F5344CB8AC3E}">
        <p14:creationId xmlns:p14="http://schemas.microsoft.com/office/powerpoint/2010/main" val="894647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Footer Placeholder 3"/>
          <p:cNvSpPr>
            <a:spLocks noGrp="1"/>
          </p:cNvSpPr>
          <p:nvPr>
            <p:ph type="ftr" sz="quarter" idx="10"/>
          </p:nvPr>
        </p:nvSpPr>
        <p:spPr/>
        <p:txBody>
          <a:bodyPr/>
          <a:lstStyle>
            <a:lvl1pPr>
              <a:defRPr/>
            </a:lvl1pPr>
          </a:lstStyle>
          <a:p>
            <a:r>
              <a:rPr lang="en-US" smtClean="0"/>
              <a:t>FINC-UB.0043, B40.3335  Futures and Options  Spring 2019                Part II: Option Pricing and Hedging                                          ©2019 Figlewski</a:t>
            </a:r>
            <a:endParaRPr lang="en-US"/>
          </a:p>
        </p:txBody>
      </p:sp>
      <p:sp>
        <p:nvSpPr>
          <p:cNvPr id="5" name="Slide Number Placeholder 4"/>
          <p:cNvSpPr>
            <a:spLocks noGrp="1"/>
          </p:cNvSpPr>
          <p:nvPr>
            <p:ph type="sldNum" sz="quarter" idx="11"/>
          </p:nvPr>
        </p:nvSpPr>
        <p:spPr/>
        <p:txBody>
          <a:bodyPr/>
          <a:lstStyle>
            <a:lvl1pPr>
              <a:defRPr/>
            </a:lvl1pPr>
          </a:lstStyle>
          <a:p>
            <a:fld id="{01D9681A-24AB-4959-8A31-ED3E7940EDD7}"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smtClean="0"/>
              <a:t>FINC-UB.0043, B40.3335  Futures and Options  Spring 2019                Part II: Option Pricing and Hedging                                          ©2019 Figlewski</a:t>
            </a:r>
            <a:endParaRPr lang="en-US"/>
          </a:p>
        </p:txBody>
      </p:sp>
      <p:sp>
        <p:nvSpPr>
          <p:cNvPr id="5" name="Slide Number Placeholder 4"/>
          <p:cNvSpPr>
            <a:spLocks noGrp="1"/>
          </p:cNvSpPr>
          <p:nvPr>
            <p:ph type="sldNum" sz="quarter" idx="11"/>
          </p:nvPr>
        </p:nvSpPr>
        <p:spPr/>
        <p:txBody>
          <a:bodyPr/>
          <a:lstStyle>
            <a:lvl1pPr>
              <a:defRPr/>
            </a:lvl1pPr>
          </a:lstStyle>
          <a:p>
            <a:fld id="{BF13F763-98E4-4FC1-9453-74CE6EC9E30E}"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r>
              <a:rPr lang="en-US" smtClean="0"/>
              <a:t>FINC-UB.0043, B40.3335  Futures and Options  Spring 2019                Part II: Option Pricing and Hedging                                          ©2019 Figlewski</a:t>
            </a:r>
            <a:endParaRPr lang="en-US"/>
          </a:p>
        </p:txBody>
      </p:sp>
      <p:sp>
        <p:nvSpPr>
          <p:cNvPr id="5" name="Slide Number Placeholder 4"/>
          <p:cNvSpPr>
            <a:spLocks noGrp="1"/>
          </p:cNvSpPr>
          <p:nvPr>
            <p:ph type="sldNum" sz="quarter" idx="11"/>
          </p:nvPr>
        </p:nvSpPr>
        <p:spPr/>
        <p:txBody>
          <a:bodyPr/>
          <a:lstStyle>
            <a:lvl1pPr>
              <a:defRPr/>
            </a:lvl1pPr>
          </a:lstStyle>
          <a:p>
            <a:fld id="{0BAFE3D7-1D61-4E1F-9AFB-3D8B42BD238C}"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838200"/>
            <a:ext cx="38100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838200"/>
            <a:ext cx="38100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r>
              <a:rPr lang="en-US" smtClean="0"/>
              <a:t>FINC-UB.0043, B40.3335  Futures and Options  Spring 2019                Part II: Option Pricing and Hedging                                          ©2019 Figlewski</a:t>
            </a:r>
            <a:endParaRPr lang="en-US"/>
          </a:p>
        </p:txBody>
      </p:sp>
      <p:sp>
        <p:nvSpPr>
          <p:cNvPr id="6" name="Slide Number Placeholder 5"/>
          <p:cNvSpPr>
            <a:spLocks noGrp="1"/>
          </p:cNvSpPr>
          <p:nvPr>
            <p:ph type="sldNum" sz="quarter" idx="11"/>
          </p:nvPr>
        </p:nvSpPr>
        <p:spPr/>
        <p:txBody>
          <a:bodyPr/>
          <a:lstStyle>
            <a:lvl1pPr>
              <a:defRPr/>
            </a:lvl1pPr>
          </a:lstStyle>
          <a:p>
            <a:fld id="{58907CE1-2AE8-4400-8F0A-D1F434328F6C}"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r>
              <a:rPr lang="en-US" smtClean="0"/>
              <a:t>FINC-UB.0043, B40.3335  Futures and Options  Spring 2019                Part II: Option Pricing and Hedging                                          ©2019 Figlewski</a:t>
            </a:r>
            <a:endParaRPr lang="en-US"/>
          </a:p>
        </p:txBody>
      </p:sp>
      <p:sp>
        <p:nvSpPr>
          <p:cNvPr id="8" name="Slide Number Placeholder 7"/>
          <p:cNvSpPr>
            <a:spLocks noGrp="1"/>
          </p:cNvSpPr>
          <p:nvPr>
            <p:ph type="sldNum" sz="quarter" idx="11"/>
          </p:nvPr>
        </p:nvSpPr>
        <p:spPr/>
        <p:txBody>
          <a:bodyPr/>
          <a:lstStyle>
            <a:lvl1pPr>
              <a:defRPr/>
            </a:lvl1pPr>
          </a:lstStyle>
          <a:p>
            <a:fld id="{EE8A98F7-EA3B-4983-8278-EB58BC87BD4A}"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r>
              <a:rPr lang="en-US" smtClean="0"/>
              <a:t>FINC-UB.0043, B40.3335  Futures and Options  Spring 2019                Part II: Option Pricing and Hedging                                          ©2019 Figlewski</a:t>
            </a:r>
            <a:endParaRPr lang="en-US"/>
          </a:p>
        </p:txBody>
      </p:sp>
      <p:sp>
        <p:nvSpPr>
          <p:cNvPr id="4" name="Slide Number Placeholder 3"/>
          <p:cNvSpPr>
            <a:spLocks noGrp="1"/>
          </p:cNvSpPr>
          <p:nvPr>
            <p:ph type="sldNum" sz="quarter" idx="11"/>
          </p:nvPr>
        </p:nvSpPr>
        <p:spPr/>
        <p:txBody>
          <a:bodyPr/>
          <a:lstStyle>
            <a:lvl1pPr>
              <a:defRPr/>
            </a:lvl1pPr>
          </a:lstStyle>
          <a:p>
            <a:fld id="{D3DE8F62-2909-4DA8-B375-3CFDCB8E157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smtClean="0"/>
              <a:t>FINC-UB.0043, B40.3335  Futures and Options  Spring 2019                Part II: Option Pricing and Hedging                                          ©2019 Figlewski</a:t>
            </a:r>
            <a:endParaRPr lang="en-US"/>
          </a:p>
        </p:txBody>
      </p:sp>
      <p:sp>
        <p:nvSpPr>
          <p:cNvPr id="3" name="Slide Number Placeholder 2"/>
          <p:cNvSpPr>
            <a:spLocks noGrp="1"/>
          </p:cNvSpPr>
          <p:nvPr>
            <p:ph type="sldNum" sz="quarter" idx="11"/>
          </p:nvPr>
        </p:nvSpPr>
        <p:spPr/>
        <p:txBody>
          <a:bodyPr/>
          <a:lstStyle>
            <a:lvl1pPr>
              <a:defRPr/>
            </a:lvl1pPr>
          </a:lstStyle>
          <a:p>
            <a:fld id="{06D67ADA-47ED-47BE-A1B8-7D1AA19791AF}"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smtClean="0"/>
              <a:t>FINC-UB.0043, B40.3335  Futures and Options  Spring 2019                Part II: Option Pricing and Hedging                                          ©2019 Figlewski</a:t>
            </a:r>
            <a:endParaRPr lang="en-US"/>
          </a:p>
        </p:txBody>
      </p:sp>
      <p:sp>
        <p:nvSpPr>
          <p:cNvPr id="6" name="Slide Number Placeholder 5"/>
          <p:cNvSpPr>
            <a:spLocks noGrp="1"/>
          </p:cNvSpPr>
          <p:nvPr>
            <p:ph type="sldNum" sz="quarter" idx="11"/>
          </p:nvPr>
        </p:nvSpPr>
        <p:spPr/>
        <p:txBody>
          <a:bodyPr/>
          <a:lstStyle>
            <a:lvl1pPr>
              <a:defRPr/>
            </a:lvl1pPr>
          </a:lstStyle>
          <a:p>
            <a:fld id="{8BCB2167-321C-41B1-ADB5-492FEC8A0AB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smtClean="0"/>
              <a:t>FINC-UB.0043, B40.3335  Futures and Options  Spring 2019                Part II: Option Pricing and Hedging                                          ©2019 Figlewski</a:t>
            </a:r>
            <a:endParaRPr lang="en-US"/>
          </a:p>
        </p:txBody>
      </p:sp>
      <p:sp>
        <p:nvSpPr>
          <p:cNvPr id="6" name="Slide Number Placeholder 5"/>
          <p:cNvSpPr>
            <a:spLocks noGrp="1"/>
          </p:cNvSpPr>
          <p:nvPr>
            <p:ph type="sldNum" sz="quarter" idx="11"/>
          </p:nvPr>
        </p:nvSpPr>
        <p:spPr/>
        <p:txBody>
          <a:bodyPr/>
          <a:lstStyle>
            <a:lvl1pPr>
              <a:defRPr/>
            </a:lvl1pPr>
          </a:lstStyle>
          <a:p>
            <a:fld id="{23B02A9E-AE57-4C27-8CB6-4BB9813DDB4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smtClean="0"/>
              <a:t>FINC-UB.0043, B40.3335  Futures and Options  Spring 2019                Part II: Option Pricing and Hedging                                          ©2019 Figlewski</a:t>
            </a:r>
            <a:endParaRPr lang="en-US"/>
          </a:p>
        </p:txBody>
      </p:sp>
      <p:sp>
        <p:nvSpPr>
          <p:cNvPr id="5" name="Slide Number Placeholder 4"/>
          <p:cNvSpPr>
            <a:spLocks noGrp="1"/>
          </p:cNvSpPr>
          <p:nvPr>
            <p:ph type="sldNum" sz="quarter" idx="11"/>
          </p:nvPr>
        </p:nvSpPr>
        <p:spPr/>
        <p:txBody>
          <a:bodyPr/>
          <a:lstStyle>
            <a:lvl1pPr>
              <a:defRPr/>
            </a:lvl1pPr>
          </a:lstStyle>
          <a:p>
            <a:fld id="{706B38C5-50E4-48B8-AE19-C2913ED35FF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5943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81000"/>
            <a:ext cx="5676900" cy="5943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smtClean="0"/>
              <a:t>FINC-UB.0043, B40.3335  Futures and Options  Spring 2019                Part II: Option Pricing and Hedging                                          ©2019 Figlewski</a:t>
            </a:r>
            <a:endParaRPr lang="en-US"/>
          </a:p>
        </p:txBody>
      </p:sp>
      <p:sp>
        <p:nvSpPr>
          <p:cNvPr id="5" name="Slide Number Placeholder 4"/>
          <p:cNvSpPr>
            <a:spLocks noGrp="1"/>
          </p:cNvSpPr>
          <p:nvPr>
            <p:ph type="sldNum" sz="quarter" idx="11"/>
          </p:nvPr>
        </p:nvSpPr>
        <p:spPr/>
        <p:txBody>
          <a:bodyPr/>
          <a:lstStyle>
            <a:lvl1pPr>
              <a:defRPr/>
            </a:lvl1pPr>
          </a:lstStyle>
          <a:p>
            <a:fld id="{82CEB6E6-3A54-41CC-A845-EC0FB5A4E1A7}"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381000"/>
            <a:ext cx="7772400" cy="304800"/>
          </a:xfrm>
          <a:prstGeom prst="rect">
            <a:avLst/>
          </a:prstGeom>
          <a:solidFill>
            <a:srgbClr val="99CCFF"/>
          </a:solid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838200"/>
            <a:ext cx="7772400" cy="5486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5"/>
          <p:cNvSpPr>
            <a:spLocks noGrp="1" noChangeArrowheads="1"/>
          </p:cNvSpPr>
          <p:nvPr>
            <p:ph type="ftr" sz="quarter" idx="3"/>
          </p:nvPr>
        </p:nvSpPr>
        <p:spPr bwMode="auto">
          <a:xfrm>
            <a:off x="685800" y="6477000"/>
            <a:ext cx="7239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900"/>
            </a:lvl1pPr>
          </a:lstStyle>
          <a:p>
            <a:r>
              <a:rPr lang="en-US" smtClean="0"/>
              <a:t>FINC-UB.0043, B40.3335  Futures and Options  Spring 2019                Part II: Option Pricing and Hedging                                          ©2019 Figlewski</a:t>
            </a:r>
            <a:endParaRPr lang="en-US"/>
          </a:p>
        </p:txBody>
      </p:sp>
      <p:sp>
        <p:nvSpPr>
          <p:cNvPr id="1030" name="Rectangle 6"/>
          <p:cNvSpPr>
            <a:spLocks noGrp="1" noChangeArrowheads="1"/>
          </p:cNvSpPr>
          <p:nvPr>
            <p:ph type="sldNum" sz="quarter" idx="4"/>
          </p:nvPr>
        </p:nvSpPr>
        <p:spPr bwMode="auto">
          <a:xfrm>
            <a:off x="8001000" y="6477000"/>
            <a:ext cx="4572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900"/>
            </a:lvl1pPr>
          </a:lstStyle>
          <a:p>
            <a:fld id="{16073AA7-480B-4C41-AAF7-4E809C8BBC09}" type="slidenum">
              <a:rPr lang="en-US"/>
              <a:pPr/>
              <a:t>‹#›</a:t>
            </a:fld>
            <a:endParaRPr lang="en-US"/>
          </a:p>
        </p:txBody>
      </p:sp>
      <p:sp>
        <p:nvSpPr>
          <p:cNvPr id="1033" name="Line 9"/>
          <p:cNvSpPr>
            <a:spLocks noChangeShapeType="1"/>
          </p:cNvSpPr>
          <p:nvPr/>
        </p:nvSpPr>
        <p:spPr bwMode="auto">
          <a:xfrm flipH="1">
            <a:off x="685800" y="762000"/>
            <a:ext cx="7772400" cy="0"/>
          </a:xfrm>
          <a:prstGeom prst="line">
            <a:avLst/>
          </a:prstGeom>
          <a:noFill/>
          <a:ln w="19050">
            <a:solidFill>
              <a:srgbClr val="666699"/>
            </a:solidFill>
            <a:round/>
            <a:headEnd/>
            <a:tailEnd/>
          </a:ln>
          <a:effectLst/>
        </p:spPr>
        <p:txBody>
          <a:bodyPr wrap="none" anchor="ctr"/>
          <a:lstStyle/>
          <a:p>
            <a:endParaRPr lang="en-US"/>
          </a:p>
        </p:txBody>
      </p:sp>
      <p:sp>
        <p:nvSpPr>
          <p:cNvPr id="1034" name="Line 10"/>
          <p:cNvSpPr>
            <a:spLocks noChangeShapeType="1"/>
          </p:cNvSpPr>
          <p:nvPr/>
        </p:nvSpPr>
        <p:spPr bwMode="auto">
          <a:xfrm flipH="1">
            <a:off x="685800" y="6400800"/>
            <a:ext cx="7772400" cy="0"/>
          </a:xfrm>
          <a:prstGeom prst="line">
            <a:avLst/>
          </a:prstGeom>
          <a:noFill/>
          <a:ln w="19050">
            <a:solidFill>
              <a:srgbClr val="666699"/>
            </a:solidFill>
            <a:round/>
            <a:headEnd/>
            <a:tailEnd/>
          </a:ln>
          <a:effec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rtl="0" eaLnBrk="0" fontAlgn="base" hangingPunct="0">
        <a:spcBef>
          <a:spcPct val="0"/>
        </a:spcBef>
        <a:spcAft>
          <a:spcPct val="0"/>
        </a:spcAft>
        <a:defRPr>
          <a:solidFill>
            <a:schemeClr val="tx2"/>
          </a:solidFill>
          <a:latin typeface="+mj-lt"/>
          <a:ea typeface="+mj-ea"/>
          <a:cs typeface="+mj-cs"/>
        </a:defRPr>
      </a:lvl1pPr>
      <a:lvl2pPr algn="ctr" rtl="0" eaLnBrk="0" fontAlgn="base" hangingPunct="0">
        <a:spcBef>
          <a:spcPct val="0"/>
        </a:spcBef>
        <a:spcAft>
          <a:spcPct val="0"/>
        </a:spcAft>
        <a:defRPr>
          <a:solidFill>
            <a:schemeClr val="tx2"/>
          </a:solidFill>
          <a:latin typeface="Times New Roman" pitchFamily="18" charset="0"/>
        </a:defRPr>
      </a:lvl2pPr>
      <a:lvl3pPr algn="ctr" rtl="0" eaLnBrk="0" fontAlgn="base" hangingPunct="0">
        <a:spcBef>
          <a:spcPct val="0"/>
        </a:spcBef>
        <a:spcAft>
          <a:spcPct val="0"/>
        </a:spcAft>
        <a:defRPr>
          <a:solidFill>
            <a:schemeClr val="tx2"/>
          </a:solidFill>
          <a:latin typeface="Times New Roman" pitchFamily="18" charset="0"/>
        </a:defRPr>
      </a:lvl3pPr>
      <a:lvl4pPr algn="ctr" rtl="0" eaLnBrk="0" fontAlgn="base" hangingPunct="0">
        <a:spcBef>
          <a:spcPct val="0"/>
        </a:spcBef>
        <a:spcAft>
          <a:spcPct val="0"/>
        </a:spcAft>
        <a:defRPr>
          <a:solidFill>
            <a:schemeClr val="tx2"/>
          </a:solidFill>
          <a:latin typeface="Times New Roman" pitchFamily="18" charset="0"/>
        </a:defRPr>
      </a:lvl4pPr>
      <a:lvl5pPr algn="ctr" rtl="0" eaLnBrk="0" fontAlgn="base" hangingPunct="0">
        <a:spcBef>
          <a:spcPct val="0"/>
        </a:spcBef>
        <a:spcAft>
          <a:spcPct val="0"/>
        </a:spcAft>
        <a:defRPr>
          <a:solidFill>
            <a:schemeClr val="tx2"/>
          </a:solidFill>
          <a:latin typeface="Times New Roman" pitchFamily="18" charset="0"/>
        </a:defRPr>
      </a:lvl5pPr>
      <a:lvl6pPr marL="457200" algn="ctr" rtl="0" eaLnBrk="0" fontAlgn="base" hangingPunct="0">
        <a:spcBef>
          <a:spcPct val="0"/>
        </a:spcBef>
        <a:spcAft>
          <a:spcPct val="0"/>
        </a:spcAft>
        <a:defRPr>
          <a:solidFill>
            <a:schemeClr val="tx2"/>
          </a:solidFill>
          <a:latin typeface="Times New Roman" pitchFamily="18" charset="0"/>
        </a:defRPr>
      </a:lvl6pPr>
      <a:lvl7pPr marL="914400" algn="ctr" rtl="0" eaLnBrk="0" fontAlgn="base" hangingPunct="0">
        <a:spcBef>
          <a:spcPct val="0"/>
        </a:spcBef>
        <a:spcAft>
          <a:spcPct val="0"/>
        </a:spcAft>
        <a:defRPr>
          <a:solidFill>
            <a:schemeClr val="tx2"/>
          </a:solidFill>
          <a:latin typeface="Times New Roman" pitchFamily="18" charset="0"/>
        </a:defRPr>
      </a:lvl7pPr>
      <a:lvl8pPr marL="1371600" algn="ctr" rtl="0" eaLnBrk="0" fontAlgn="base" hangingPunct="0">
        <a:spcBef>
          <a:spcPct val="0"/>
        </a:spcBef>
        <a:spcAft>
          <a:spcPct val="0"/>
        </a:spcAft>
        <a:defRPr>
          <a:solidFill>
            <a:schemeClr val="tx2"/>
          </a:solidFill>
          <a:latin typeface="Times New Roman" pitchFamily="18" charset="0"/>
        </a:defRPr>
      </a:lvl8pPr>
      <a:lvl9pPr marL="1828800" algn="ctr" rtl="0" eaLnBrk="0" fontAlgn="base" hangingPunct="0">
        <a:spcBef>
          <a:spcPct val="0"/>
        </a:spcBef>
        <a:spcAft>
          <a:spcPct val="0"/>
        </a:spcAft>
        <a:defRPr>
          <a:solidFill>
            <a:schemeClr val="tx2"/>
          </a:solidFill>
          <a:latin typeface="Times New Roman" pitchFamily="18" charset="0"/>
        </a:defRPr>
      </a:lvl9pPr>
    </p:titleStyle>
    <p:bodyStyle>
      <a:lvl1pPr algn="l" rtl="0" eaLnBrk="0" fontAlgn="base" hangingPunct="0">
        <a:spcBef>
          <a:spcPct val="20000"/>
        </a:spcBef>
        <a:spcAft>
          <a:spcPct val="0"/>
        </a:spcAft>
        <a:defRPr>
          <a:solidFill>
            <a:schemeClr val="tx1"/>
          </a:solidFill>
          <a:latin typeface="+mn-lt"/>
          <a:ea typeface="+mn-ea"/>
          <a:cs typeface="+mn-cs"/>
        </a:defRPr>
      </a:lvl1pPr>
      <a:lvl2pPr marL="742950" indent="-285750" algn="l" rtl="0" eaLnBrk="0" fontAlgn="base" hangingPunct="0">
        <a:spcBef>
          <a:spcPct val="20000"/>
        </a:spcBef>
        <a:spcAft>
          <a:spcPct val="0"/>
        </a:spcAft>
        <a:buSzPct val="125000"/>
        <a:buChar char="•"/>
        <a:defRPr sz="1600">
          <a:solidFill>
            <a:schemeClr val="tx1"/>
          </a:solidFill>
          <a:latin typeface="+mn-lt"/>
        </a:defRPr>
      </a:lvl2pPr>
      <a:lvl3pPr marL="1143000" indent="-228600" algn="l" rtl="0" eaLnBrk="0" fontAlgn="base" hangingPunct="0">
        <a:spcBef>
          <a:spcPct val="20000"/>
        </a:spcBef>
        <a:spcAft>
          <a:spcPct val="0"/>
        </a:spcAft>
        <a:buSzPct val="115000"/>
        <a:buChar char="°"/>
        <a:defRPr sz="1400">
          <a:solidFill>
            <a:schemeClr val="tx1"/>
          </a:solidFill>
          <a:latin typeface="+mn-lt"/>
        </a:defRPr>
      </a:lvl3pPr>
      <a:lvl4pPr marL="1600200" indent="-228600" algn="l" rtl="0" eaLnBrk="0" fontAlgn="base" hangingPunct="0">
        <a:spcBef>
          <a:spcPct val="20000"/>
        </a:spcBef>
        <a:spcAft>
          <a:spcPct val="0"/>
        </a:spcAft>
        <a:buSzPct val="115000"/>
        <a:buChar char="·"/>
        <a:defRPr sz="1200">
          <a:solidFill>
            <a:schemeClr val="tx1"/>
          </a:solidFill>
          <a:latin typeface="+mn-lt"/>
        </a:defRPr>
      </a:lvl4pPr>
      <a:lvl5pPr marL="2057400" indent="-228600" algn="l" rtl="0" eaLnBrk="0" fontAlgn="base" hangingPunct="0">
        <a:spcBef>
          <a:spcPct val="20000"/>
        </a:spcBef>
        <a:spcAft>
          <a:spcPct val="0"/>
        </a:spcAft>
        <a:buChar char="–"/>
        <a:defRPr sz="1100">
          <a:solidFill>
            <a:schemeClr val="tx1"/>
          </a:solidFill>
          <a:latin typeface="+mn-lt"/>
        </a:defRPr>
      </a:lvl5pPr>
      <a:lvl6pPr marL="2514600" indent="-228600" algn="l" rtl="0" eaLnBrk="0" fontAlgn="base" hangingPunct="0">
        <a:spcBef>
          <a:spcPct val="20000"/>
        </a:spcBef>
        <a:spcAft>
          <a:spcPct val="0"/>
        </a:spcAft>
        <a:buChar char="–"/>
        <a:defRPr sz="1100">
          <a:solidFill>
            <a:schemeClr val="tx1"/>
          </a:solidFill>
          <a:latin typeface="+mn-lt"/>
        </a:defRPr>
      </a:lvl6pPr>
      <a:lvl7pPr marL="2971800" indent="-228600" algn="l" rtl="0" eaLnBrk="0" fontAlgn="base" hangingPunct="0">
        <a:spcBef>
          <a:spcPct val="20000"/>
        </a:spcBef>
        <a:spcAft>
          <a:spcPct val="0"/>
        </a:spcAft>
        <a:buChar char="–"/>
        <a:defRPr sz="1100">
          <a:solidFill>
            <a:schemeClr val="tx1"/>
          </a:solidFill>
          <a:latin typeface="+mn-lt"/>
        </a:defRPr>
      </a:lvl7pPr>
      <a:lvl8pPr marL="3429000" indent="-228600" algn="l" rtl="0" eaLnBrk="0" fontAlgn="base" hangingPunct="0">
        <a:spcBef>
          <a:spcPct val="20000"/>
        </a:spcBef>
        <a:spcAft>
          <a:spcPct val="0"/>
        </a:spcAft>
        <a:buChar char="–"/>
        <a:defRPr sz="1100">
          <a:solidFill>
            <a:schemeClr val="tx1"/>
          </a:solidFill>
          <a:latin typeface="+mn-lt"/>
        </a:defRPr>
      </a:lvl8pPr>
      <a:lvl9pPr marL="3886200" indent="-228600" algn="l" rtl="0" eaLnBrk="0" fontAlgn="base" hangingPunct="0">
        <a:spcBef>
          <a:spcPct val="20000"/>
        </a:spcBef>
        <a:spcAft>
          <a:spcPct val="0"/>
        </a:spcAft>
        <a:buChar char="–"/>
        <a:defRPr sz="11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5.e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6.emf"/><Relationship Id="rId4"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7.emf"/><Relationship Id="rId4"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8.emf"/><Relationship Id="rId4" Type="http://schemas.openxmlformats.org/officeDocument/2006/relationships/oleObject" Target="../embeddings/oleObject5.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9.emf"/><Relationship Id="rId4" Type="http://schemas.openxmlformats.org/officeDocument/2006/relationships/oleObject" Target="../embeddings/oleObject6.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10.emf"/><Relationship Id="rId4" Type="http://schemas.openxmlformats.org/officeDocument/2006/relationships/oleObject" Target="../embeddings/oleObject7.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11.emf"/><Relationship Id="rId4" Type="http://schemas.openxmlformats.org/officeDocument/2006/relationships/oleObject" Target="../embeddings/oleObject8.bin"/></Relationships>
</file>

<file path=ppt/slides/_rels/slide2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13.e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14.emf"/></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15.emf"/><Relationship Id="rId4" Type="http://schemas.openxmlformats.org/officeDocument/2006/relationships/oleObject" Target="../embeddings/oleObject11.bin"/></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16.emf"/><Relationship Id="rId4" Type="http://schemas.openxmlformats.org/officeDocument/2006/relationships/oleObject" Target="../embeddings/oleObject12.bin"/></Relationships>
</file>

<file path=ppt/slides/_rels/slide28.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18.emf"/><Relationship Id="rId4" Type="http://schemas.openxmlformats.org/officeDocument/2006/relationships/oleObject" Target="../embeddings/oleObject13.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19.w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oleObject" Target="../embeddings/oleObject15.bin"/><Relationship Id="rId7"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21.wmf"/><Relationship Id="rId5" Type="http://schemas.openxmlformats.org/officeDocument/2006/relationships/oleObject" Target="../embeddings/oleObject16.bin"/><Relationship Id="rId10" Type="http://schemas.openxmlformats.org/officeDocument/2006/relationships/image" Target="../media/image23.wmf"/><Relationship Id="rId4" Type="http://schemas.openxmlformats.org/officeDocument/2006/relationships/image" Target="../media/image20.wmf"/><Relationship Id="rId9" Type="http://schemas.openxmlformats.org/officeDocument/2006/relationships/oleObject" Target="../embeddings/oleObject18.bin"/></Relationships>
</file>

<file path=ppt/slides/_rels/slide48.x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oleObject" Target="../embeddings/oleObject19.bin"/><Relationship Id="rId7"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25.wmf"/><Relationship Id="rId5" Type="http://schemas.openxmlformats.org/officeDocument/2006/relationships/oleObject" Target="../embeddings/oleObject20.bin"/><Relationship Id="rId4" Type="http://schemas.openxmlformats.org/officeDocument/2006/relationships/image" Target="../media/image24.wmf"/></Relationships>
</file>

<file path=ppt/slides/_rels/slide49.xml.rels><?xml version="1.0" encoding="UTF-8" standalone="yes"?>
<Relationships xmlns="http://schemas.openxmlformats.org/package/2006/relationships"><Relationship Id="rId8" Type="http://schemas.openxmlformats.org/officeDocument/2006/relationships/image" Target="../media/image29.wmf"/><Relationship Id="rId3" Type="http://schemas.openxmlformats.org/officeDocument/2006/relationships/oleObject" Target="../embeddings/oleObject22.bin"/><Relationship Id="rId7"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28.wmf"/><Relationship Id="rId5" Type="http://schemas.openxmlformats.org/officeDocument/2006/relationships/oleObject" Target="../embeddings/oleObject23.bin"/><Relationship Id="rId4" Type="http://schemas.openxmlformats.org/officeDocument/2006/relationships/image" Target="../media/image27.w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image" Target="../media/image31.wmf"/><Relationship Id="rId5" Type="http://schemas.openxmlformats.org/officeDocument/2006/relationships/oleObject" Target="../embeddings/oleObject26.bin"/><Relationship Id="rId4" Type="http://schemas.openxmlformats.org/officeDocument/2006/relationships/image" Target="../media/image30.wmf"/></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image" Target="../media/image32.w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35.wmf"/><Relationship Id="rId3" Type="http://schemas.openxmlformats.org/officeDocument/2006/relationships/oleObject" Target="../embeddings/oleObject28.bin"/><Relationship Id="rId7"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34.wmf"/><Relationship Id="rId5" Type="http://schemas.openxmlformats.org/officeDocument/2006/relationships/oleObject" Target="../embeddings/oleObject29.bin"/><Relationship Id="rId4" Type="http://schemas.openxmlformats.org/officeDocument/2006/relationships/image" Target="../media/image33.wmf"/></Relationships>
</file>

<file path=ppt/slides/_rels/slide55.xml.rels><?xml version="1.0" encoding="UTF-8" standalone="yes"?>
<Relationships xmlns="http://schemas.openxmlformats.org/package/2006/relationships"><Relationship Id="rId8" Type="http://schemas.openxmlformats.org/officeDocument/2006/relationships/image" Target="../media/image38.wmf"/><Relationship Id="rId3" Type="http://schemas.openxmlformats.org/officeDocument/2006/relationships/oleObject" Target="../embeddings/oleObject31.bin"/><Relationship Id="rId7"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37.wmf"/><Relationship Id="rId5" Type="http://schemas.openxmlformats.org/officeDocument/2006/relationships/oleObject" Target="../embeddings/oleObject32.bin"/><Relationship Id="rId10" Type="http://schemas.openxmlformats.org/officeDocument/2006/relationships/image" Target="../media/image39.wmf"/><Relationship Id="rId4" Type="http://schemas.openxmlformats.org/officeDocument/2006/relationships/image" Target="../media/image36.wmf"/><Relationship Id="rId9" Type="http://schemas.openxmlformats.org/officeDocument/2006/relationships/oleObject" Target="../embeddings/oleObject34.bin"/></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22.vml"/><Relationship Id="rId6" Type="http://schemas.openxmlformats.org/officeDocument/2006/relationships/image" Target="../media/image40.wmf"/><Relationship Id="rId5" Type="http://schemas.openxmlformats.org/officeDocument/2006/relationships/oleObject" Target="../embeddings/oleObject36.bin"/><Relationship Id="rId4" Type="http://schemas.openxmlformats.org/officeDocument/2006/relationships/image" Target="../media/image26.w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2.xml"/><Relationship Id="rId1" Type="http://schemas.openxmlformats.org/officeDocument/2006/relationships/vmlDrawing" Target="../drawings/vmlDrawing23.vml"/><Relationship Id="rId4" Type="http://schemas.openxmlformats.org/officeDocument/2006/relationships/image" Target="../media/image41.wm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image" Target="../media/image42.w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2.xml"/><Relationship Id="rId1" Type="http://schemas.openxmlformats.org/officeDocument/2006/relationships/vmlDrawing" Target="../drawings/vmlDrawing25.vml"/><Relationship Id="rId4" Type="http://schemas.openxmlformats.org/officeDocument/2006/relationships/image" Target="../media/image43.wm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image" Target="../media/image46.wmf"/><Relationship Id="rId3" Type="http://schemas.openxmlformats.org/officeDocument/2006/relationships/oleObject" Target="../embeddings/oleObject40.bin"/><Relationship Id="rId7" Type="http://schemas.openxmlformats.org/officeDocument/2006/relationships/oleObject" Target="../embeddings/oleObject42.bin"/><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image" Target="../media/image45.wmf"/><Relationship Id="rId5" Type="http://schemas.openxmlformats.org/officeDocument/2006/relationships/oleObject" Target="../embeddings/oleObject41.bin"/><Relationship Id="rId4" Type="http://schemas.openxmlformats.org/officeDocument/2006/relationships/image" Target="../media/image44.wm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vmlDrawing" Target="../drawings/vmlDrawing27.vml"/><Relationship Id="rId4" Type="http://schemas.openxmlformats.org/officeDocument/2006/relationships/image" Target="../media/image48.wmf"/></Relationships>
</file>

<file path=ppt/slides/_rels/slide74.xml.rels><?xml version="1.0" encoding="UTF-8" standalone="yes"?>
<Relationships xmlns="http://schemas.openxmlformats.org/package/2006/relationships"><Relationship Id="rId8" Type="http://schemas.openxmlformats.org/officeDocument/2006/relationships/image" Target="../media/image51.wmf"/><Relationship Id="rId3" Type="http://schemas.openxmlformats.org/officeDocument/2006/relationships/oleObject" Target="../embeddings/oleObject44.bin"/><Relationship Id="rId7" Type="http://schemas.openxmlformats.org/officeDocument/2006/relationships/oleObject" Target="../embeddings/oleObject46.bin"/><Relationship Id="rId2" Type="http://schemas.openxmlformats.org/officeDocument/2006/relationships/slideLayout" Target="../slideLayouts/slideLayout2.xml"/><Relationship Id="rId1" Type="http://schemas.openxmlformats.org/officeDocument/2006/relationships/vmlDrawing" Target="../drawings/vmlDrawing28.vml"/><Relationship Id="rId6" Type="http://schemas.openxmlformats.org/officeDocument/2006/relationships/image" Target="../media/image50.wmf"/><Relationship Id="rId5" Type="http://schemas.openxmlformats.org/officeDocument/2006/relationships/oleObject" Target="../embeddings/oleObject45.bin"/><Relationship Id="rId4" Type="http://schemas.openxmlformats.org/officeDocument/2006/relationships/image" Target="../media/image49.wmf"/></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8" Type="http://schemas.openxmlformats.org/officeDocument/2006/relationships/image" Target="../media/image54.wmf"/><Relationship Id="rId3" Type="http://schemas.openxmlformats.org/officeDocument/2006/relationships/oleObject" Target="../embeddings/oleObject47.bin"/><Relationship Id="rId7" Type="http://schemas.openxmlformats.org/officeDocument/2006/relationships/oleObject" Target="../embeddings/oleObject49.bin"/><Relationship Id="rId12" Type="http://schemas.openxmlformats.org/officeDocument/2006/relationships/image" Target="../media/image56.wmf"/><Relationship Id="rId2" Type="http://schemas.openxmlformats.org/officeDocument/2006/relationships/slideLayout" Target="../slideLayouts/slideLayout2.xml"/><Relationship Id="rId1" Type="http://schemas.openxmlformats.org/officeDocument/2006/relationships/vmlDrawing" Target="../drawings/vmlDrawing29.vml"/><Relationship Id="rId6" Type="http://schemas.openxmlformats.org/officeDocument/2006/relationships/image" Target="../media/image53.wmf"/><Relationship Id="rId11" Type="http://schemas.openxmlformats.org/officeDocument/2006/relationships/oleObject" Target="../embeddings/oleObject51.bin"/><Relationship Id="rId5" Type="http://schemas.openxmlformats.org/officeDocument/2006/relationships/oleObject" Target="../embeddings/oleObject48.bin"/><Relationship Id="rId10" Type="http://schemas.openxmlformats.org/officeDocument/2006/relationships/image" Target="../media/image55.wmf"/><Relationship Id="rId4" Type="http://schemas.openxmlformats.org/officeDocument/2006/relationships/image" Target="../media/image52.wmf"/><Relationship Id="rId9" Type="http://schemas.openxmlformats.org/officeDocument/2006/relationships/oleObject" Target="../embeddings/oleObject50.bin"/></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Layout" Target="../slideLayouts/slideLayout2.xml"/><Relationship Id="rId1" Type="http://schemas.openxmlformats.org/officeDocument/2006/relationships/vmlDrawing" Target="../drawings/vmlDrawing30.vml"/><Relationship Id="rId4" Type="http://schemas.openxmlformats.org/officeDocument/2006/relationships/image" Target="../media/image57.wmf"/></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2.xml"/><Relationship Id="rId1" Type="http://schemas.openxmlformats.org/officeDocument/2006/relationships/vmlDrawing" Target="../drawings/vmlDrawing31.vml"/><Relationship Id="rId4" Type="http://schemas.openxmlformats.org/officeDocument/2006/relationships/image" Target="../media/image58.wmf"/></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Layout" Target="../slideLayouts/slideLayout2.xml"/><Relationship Id="rId1" Type="http://schemas.openxmlformats.org/officeDocument/2006/relationships/vmlDrawing" Target="../drawings/vmlDrawing32.vml"/><Relationship Id="rId5" Type="http://schemas.openxmlformats.org/officeDocument/2006/relationships/image" Target="../media/image58.png"/><Relationship Id="rId4" Type="http://schemas.openxmlformats.org/officeDocument/2006/relationships/image" Target="../media/image59.wmf"/></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Layout" Target="../slideLayouts/slideLayout2.xml"/><Relationship Id="rId1" Type="http://schemas.openxmlformats.org/officeDocument/2006/relationships/vmlDrawing" Target="../drawings/vmlDrawing33.vml"/><Relationship Id="rId6" Type="http://schemas.openxmlformats.org/officeDocument/2006/relationships/image" Target="../media/image61.wmf"/><Relationship Id="rId5" Type="http://schemas.openxmlformats.org/officeDocument/2006/relationships/oleObject" Target="../embeddings/oleObject56.bin"/><Relationship Id="rId4" Type="http://schemas.openxmlformats.org/officeDocument/2006/relationships/image" Target="../media/image60.wmf"/></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Layout" Target="../slideLayouts/slideLayout2.xml"/><Relationship Id="rId1" Type="http://schemas.openxmlformats.org/officeDocument/2006/relationships/vmlDrawing" Target="../drawings/vmlDrawing34.vml"/><Relationship Id="rId4" Type="http://schemas.openxmlformats.org/officeDocument/2006/relationships/image" Target="../media/image62.wmf"/></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Layout" Target="../slideLayouts/slideLayout2.xml"/><Relationship Id="rId1" Type="http://schemas.openxmlformats.org/officeDocument/2006/relationships/vmlDrawing" Target="../drawings/vmlDrawing35.vml"/><Relationship Id="rId6" Type="http://schemas.openxmlformats.org/officeDocument/2006/relationships/image" Target="../media/image64.wmf"/><Relationship Id="rId5" Type="http://schemas.openxmlformats.org/officeDocument/2006/relationships/oleObject" Target="../embeddings/oleObject59.bin"/><Relationship Id="rId4" Type="http://schemas.openxmlformats.org/officeDocument/2006/relationships/image" Target="../media/image63.wmf"/></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Layout" Target="../slideLayouts/slideLayout2.xml"/><Relationship Id="rId1" Type="http://schemas.openxmlformats.org/officeDocument/2006/relationships/vmlDrawing" Target="../drawings/vmlDrawing36.vml"/><Relationship Id="rId6" Type="http://schemas.openxmlformats.org/officeDocument/2006/relationships/image" Target="../media/image66.wmf"/><Relationship Id="rId5" Type="http://schemas.openxmlformats.org/officeDocument/2006/relationships/oleObject" Target="../embeddings/oleObject61.bin"/><Relationship Id="rId4" Type="http://schemas.openxmlformats.org/officeDocument/2006/relationships/image" Target="../media/image65.wmf"/></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Layout" Target="../slideLayouts/slideLayout2.xml"/><Relationship Id="rId1" Type="http://schemas.openxmlformats.org/officeDocument/2006/relationships/vmlDrawing" Target="../drawings/vmlDrawing37.vml"/><Relationship Id="rId4" Type="http://schemas.openxmlformats.org/officeDocument/2006/relationships/image" Target="../media/image67.wmf"/></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Layout" Target="../slideLayouts/slideLayout2.xml"/><Relationship Id="rId1" Type="http://schemas.openxmlformats.org/officeDocument/2006/relationships/vmlDrawing" Target="../drawings/vmlDrawing38.vml"/><Relationship Id="rId6" Type="http://schemas.openxmlformats.org/officeDocument/2006/relationships/image" Target="../media/image69.wmf"/><Relationship Id="rId5" Type="http://schemas.openxmlformats.org/officeDocument/2006/relationships/oleObject" Target="../embeddings/oleObject64.bin"/><Relationship Id="rId4" Type="http://schemas.openxmlformats.org/officeDocument/2006/relationships/image" Target="../media/image68.wmf"/></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65.bin"/><Relationship Id="rId2" Type="http://schemas.openxmlformats.org/officeDocument/2006/relationships/slideLayout" Target="../slideLayouts/slideLayout2.xml"/><Relationship Id="rId1" Type="http://schemas.openxmlformats.org/officeDocument/2006/relationships/vmlDrawing" Target="../drawings/vmlDrawing39.vml"/><Relationship Id="rId4" Type="http://schemas.openxmlformats.org/officeDocument/2006/relationships/image" Target="../media/image70.wmf"/></Relationships>
</file>

<file path=ppt/slides/_rels/slide88.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Layout" Target="../slideLayouts/slideLayout2.xml"/><Relationship Id="rId1" Type="http://schemas.openxmlformats.org/officeDocument/2006/relationships/vmlDrawing" Target="../drawings/vmlDrawing40.vml"/><Relationship Id="rId4" Type="http://schemas.openxmlformats.org/officeDocument/2006/relationships/image" Target="../media/image71.wmf"/></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Layout" Target="../slideLayouts/slideLayout2.xml"/><Relationship Id="rId1" Type="http://schemas.openxmlformats.org/officeDocument/2006/relationships/vmlDrawing" Target="../drawings/vmlDrawing41.vml"/><Relationship Id="rId4" Type="http://schemas.openxmlformats.org/officeDocument/2006/relationships/image" Target="../media/image72.wmf"/></Relationships>
</file>

<file path=ppt/slides/_rels/slide91.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Layout" Target="../slideLayouts/slideLayout2.xml"/><Relationship Id="rId1" Type="http://schemas.openxmlformats.org/officeDocument/2006/relationships/vmlDrawing" Target="../drawings/vmlDrawing42.vml"/><Relationship Id="rId4" Type="http://schemas.openxmlformats.org/officeDocument/2006/relationships/image" Target="../media/image73.wmf"/></Relationships>
</file>

<file path=ppt/slides/_rels/slide92.xml.rels><?xml version="1.0" encoding="UTF-8" standalone="yes"?>
<Relationships xmlns="http://schemas.openxmlformats.org/package/2006/relationships"><Relationship Id="rId3" Type="http://schemas.openxmlformats.org/officeDocument/2006/relationships/oleObject" Target="../embeddings/oleObject69.bin"/><Relationship Id="rId2" Type="http://schemas.openxmlformats.org/officeDocument/2006/relationships/slideLayout" Target="../slideLayouts/slideLayout2.xml"/><Relationship Id="rId1" Type="http://schemas.openxmlformats.org/officeDocument/2006/relationships/vmlDrawing" Target="../drawings/vmlDrawing43.vml"/><Relationship Id="rId4" Type="http://schemas.openxmlformats.org/officeDocument/2006/relationships/image" Target="../media/image73.wmf"/></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8" Type="http://schemas.openxmlformats.org/officeDocument/2006/relationships/image" Target="../media/image76.wmf"/><Relationship Id="rId3" Type="http://schemas.openxmlformats.org/officeDocument/2006/relationships/oleObject" Target="../embeddings/oleObject70.bin"/><Relationship Id="rId7" Type="http://schemas.openxmlformats.org/officeDocument/2006/relationships/oleObject" Target="../embeddings/oleObject72.bin"/><Relationship Id="rId2" Type="http://schemas.openxmlformats.org/officeDocument/2006/relationships/slideLayout" Target="../slideLayouts/slideLayout2.xml"/><Relationship Id="rId1" Type="http://schemas.openxmlformats.org/officeDocument/2006/relationships/vmlDrawing" Target="../drawings/vmlDrawing44.vml"/><Relationship Id="rId6" Type="http://schemas.openxmlformats.org/officeDocument/2006/relationships/image" Target="../media/image75.wmf"/><Relationship Id="rId5" Type="http://schemas.openxmlformats.org/officeDocument/2006/relationships/oleObject" Target="../embeddings/oleObject71.bin"/><Relationship Id="rId4" Type="http://schemas.openxmlformats.org/officeDocument/2006/relationships/image" Target="../media/image74.wmf"/></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8" Type="http://schemas.openxmlformats.org/officeDocument/2006/relationships/image" Target="../media/image79.wmf"/><Relationship Id="rId3" Type="http://schemas.openxmlformats.org/officeDocument/2006/relationships/oleObject" Target="../embeddings/oleObject73.bin"/><Relationship Id="rId7" Type="http://schemas.openxmlformats.org/officeDocument/2006/relationships/oleObject" Target="../embeddings/oleObject75.bin"/><Relationship Id="rId2" Type="http://schemas.openxmlformats.org/officeDocument/2006/relationships/slideLayout" Target="../slideLayouts/slideLayout2.xml"/><Relationship Id="rId1" Type="http://schemas.openxmlformats.org/officeDocument/2006/relationships/vmlDrawing" Target="../drawings/vmlDrawing45.vml"/><Relationship Id="rId6" Type="http://schemas.openxmlformats.org/officeDocument/2006/relationships/image" Target="../media/image78.wmf"/><Relationship Id="rId5" Type="http://schemas.openxmlformats.org/officeDocument/2006/relationships/oleObject" Target="../embeddings/oleObject74.bin"/><Relationship Id="rId4" Type="http://schemas.openxmlformats.org/officeDocument/2006/relationships/image" Target="../media/image77.wmf"/></Relationships>
</file>

<file path=ppt/slides/_rels/slide102.xml.rels><?xml version="1.0" encoding="UTF-8" standalone="yes"?>
<Relationships xmlns="http://schemas.openxmlformats.org/package/2006/relationships"><Relationship Id="rId8" Type="http://schemas.openxmlformats.org/officeDocument/2006/relationships/image" Target="../media/image82.wmf"/><Relationship Id="rId3" Type="http://schemas.openxmlformats.org/officeDocument/2006/relationships/oleObject" Target="../embeddings/oleObject76.bin"/><Relationship Id="rId7" Type="http://schemas.openxmlformats.org/officeDocument/2006/relationships/oleObject" Target="../embeddings/oleObject78.bin"/><Relationship Id="rId2" Type="http://schemas.openxmlformats.org/officeDocument/2006/relationships/slideLayout" Target="../slideLayouts/slideLayout2.xml"/><Relationship Id="rId1" Type="http://schemas.openxmlformats.org/officeDocument/2006/relationships/vmlDrawing" Target="../drawings/vmlDrawing46.vml"/><Relationship Id="rId6" Type="http://schemas.openxmlformats.org/officeDocument/2006/relationships/image" Target="../media/image81.wmf"/><Relationship Id="rId5" Type="http://schemas.openxmlformats.org/officeDocument/2006/relationships/oleObject" Target="../embeddings/oleObject77.bin"/><Relationship Id="rId4" Type="http://schemas.openxmlformats.org/officeDocument/2006/relationships/image" Target="../media/image80.wmf"/></Relationships>
</file>

<file path=ppt/slides/_rels/slide103.xml.rels><?xml version="1.0" encoding="UTF-8" standalone="yes"?>
<Relationships xmlns="http://schemas.openxmlformats.org/package/2006/relationships"><Relationship Id="rId8" Type="http://schemas.openxmlformats.org/officeDocument/2006/relationships/image" Target="../media/image85.wmf"/><Relationship Id="rId3" Type="http://schemas.openxmlformats.org/officeDocument/2006/relationships/oleObject" Target="../embeddings/oleObject79.bin"/><Relationship Id="rId7" Type="http://schemas.openxmlformats.org/officeDocument/2006/relationships/oleObject" Target="../embeddings/oleObject81.bin"/><Relationship Id="rId2" Type="http://schemas.openxmlformats.org/officeDocument/2006/relationships/slideLayout" Target="../slideLayouts/slideLayout2.xml"/><Relationship Id="rId1" Type="http://schemas.openxmlformats.org/officeDocument/2006/relationships/vmlDrawing" Target="../drawings/vmlDrawing47.vml"/><Relationship Id="rId6" Type="http://schemas.openxmlformats.org/officeDocument/2006/relationships/image" Target="../media/image84.wmf"/><Relationship Id="rId5" Type="http://schemas.openxmlformats.org/officeDocument/2006/relationships/oleObject" Target="../embeddings/oleObject80.bin"/><Relationship Id="rId4" Type="http://schemas.openxmlformats.org/officeDocument/2006/relationships/image" Target="../media/image83.wmf"/></Relationships>
</file>

<file path=ppt/slides/_rels/slide104.xml.rels><?xml version="1.0" encoding="UTF-8" standalone="yes"?>
<Relationships xmlns="http://schemas.openxmlformats.org/package/2006/relationships"><Relationship Id="rId8" Type="http://schemas.openxmlformats.org/officeDocument/2006/relationships/image" Target="../media/image87.wmf"/><Relationship Id="rId3" Type="http://schemas.openxmlformats.org/officeDocument/2006/relationships/oleObject" Target="../embeddings/oleObject82.bin"/><Relationship Id="rId7" Type="http://schemas.openxmlformats.org/officeDocument/2006/relationships/oleObject" Target="../embeddings/oleObject84.bin"/><Relationship Id="rId2" Type="http://schemas.openxmlformats.org/officeDocument/2006/relationships/slideLayout" Target="../slideLayouts/slideLayout2.xml"/><Relationship Id="rId1" Type="http://schemas.openxmlformats.org/officeDocument/2006/relationships/vmlDrawing" Target="../drawings/vmlDrawing48.vml"/><Relationship Id="rId6" Type="http://schemas.openxmlformats.org/officeDocument/2006/relationships/image" Target="../media/image84.wmf"/><Relationship Id="rId5" Type="http://schemas.openxmlformats.org/officeDocument/2006/relationships/oleObject" Target="../embeddings/oleObject83.bin"/><Relationship Id="rId4" Type="http://schemas.openxmlformats.org/officeDocument/2006/relationships/image" Target="../media/image86.wmf"/></Relationships>
</file>

<file path=ppt/slides/_rels/slide105.xml.rels><?xml version="1.0" encoding="UTF-8" standalone="yes"?>
<Relationships xmlns="http://schemas.openxmlformats.org/package/2006/relationships"><Relationship Id="rId3" Type="http://schemas.openxmlformats.org/officeDocument/2006/relationships/oleObject" Target="../embeddings/oleObject85.bin"/><Relationship Id="rId2" Type="http://schemas.openxmlformats.org/officeDocument/2006/relationships/slideLayout" Target="../slideLayouts/slideLayout2.xml"/><Relationship Id="rId1" Type="http://schemas.openxmlformats.org/officeDocument/2006/relationships/vmlDrawing" Target="../drawings/vmlDrawing49.vml"/><Relationship Id="rId4" Type="http://schemas.openxmlformats.org/officeDocument/2006/relationships/image" Target="../media/image88.wmf"/></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91.jpeg"/><Relationship Id="rId4" Type="http://schemas.openxmlformats.org/officeDocument/2006/relationships/image" Target="../media/image90.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2.xml"/><Relationship Id="rId1" Type="http://schemas.openxmlformats.org/officeDocument/2006/relationships/vmlDrawing" Target="../drawings/vmlDrawing50.vml"/><Relationship Id="rId4" Type="http://schemas.openxmlformats.org/officeDocument/2006/relationships/image" Target="../media/image92.emf"/></Relationships>
</file>

<file path=ppt/slides/_rels/slide126.xml.rels><?xml version="1.0" encoding="UTF-8" standalone="yes"?>
<Relationships xmlns="http://schemas.openxmlformats.org/package/2006/relationships"><Relationship Id="rId3" Type="http://schemas.openxmlformats.org/officeDocument/2006/relationships/oleObject" Target="../embeddings/oleObject86.bin"/><Relationship Id="rId2" Type="http://schemas.openxmlformats.org/officeDocument/2006/relationships/slideLayout" Target="../slideLayouts/slideLayout2.xml"/><Relationship Id="rId1" Type="http://schemas.openxmlformats.org/officeDocument/2006/relationships/vmlDrawing" Target="../drawings/vmlDrawing51.vml"/><Relationship Id="rId6" Type="http://schemas.openxmlformats.org/officeDocument/2006/relationships/image" Target="../media/image94.emf"/><Relationship Id="rId5" Type="http://schemas.openxmlformats.org/officeDocument/2006/relationships/package" Target="../embeddings/Microsoft_Excel_Worksheet1.xlsx"/><Relationship Id="rId4" Type="http://schemas.openxmlformats.org/officeDocument/2006/relationships/image" Target="../media/image93.wmf"/></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dirty="0"/>
          </a:p>
        </p:txBody>
      </p:sp>
      <p:sp>
        <p:nvSpPr>
          <p:cNvPr id="636930" name="Rectangle 2"/>
          <p:cNvSpPr>
            <a:spLocks noGrp="1" noChangeArrowheads="1"/>
          </p:cNvSpPr>
          <p:nvPr>
            <p:ph type="title"/>
          </p:nvPr>
        </p:nvSpPr>
        <p:spPr>
          <a:xfrm>
            <a:off x="685800" y="380999"/>
            <a:ext cx="7772400" cy="457201"/>
          </a:xfrm>
        </p:spPr>
        <p:txBody>
          <a:bodyPr/>
          <a:lstStyle/>
          <a:p>
            <a:r>
              <a:rPr lang="en-US" dirty="0"/>
              <a:t>Session </a:t>
            </a:r>
            <a:r>
              <a:rPr lang="en-US" dirty="0" smtClean="0"/>
              <a:t>11:  </a:t>
            </a:r>
            <a:r>
              <a:rPr lang="en-US" dirty="0"/>
              <a:t>Introduction to Options: Option Properties, Option Payoffs</a:t>
            </a:r>
          </a:p>
        </p:txBody>
      </p:sp>
      <p:sp>
        <p:nvSpPr>
          <p:cNvPr id="636931" name="Rectangle 3"/>
          <p:cNvSpPr>
            <a:spLocks noGrp="1" noChangeArrowheads="1"/>
          </p:cNvSpPr>
          <p:nvPr>
            <p:ph type="body" idx="1"/>
          </p:nvPr>
        </p:nvSpPr>
        <p:spPr/>
        <p:txBody>
          <a:bodyPr/>
          <a:lstStyle/>
          <a:p>
            <a:endParaRPr lang="en-US" dirty="0">
              <a:cs typeface="Arial" charset="0"/>
            </a:endParaRPr>
          </a:p>
          <a:p>
            <a:r>
              <a:rPr lang="en-US" dirty="0">
                <a:cs typeface="Arial" charset="0"/>
              </a:rPr>
              <a:t>This session begins the second portion of the course, which focuses on options.</a:t>
            </a:r>
          </a:p>
          <a:p>
            <a:endParaRPr lang="en-US" dirty="0">
              <a:cs typeface="Arial" charset="0"/>
            </a:endParaRPr>
          </a:p>
          <a:p>
            <a:r>
              <a:rPr lang="en-US" dirty="0">
                <a:cs typeface="Arial" charset="0"/>
              </a:rPr>
              <a:t>The development of option theory is one of the major triumphs of modern finance.  It has contributed to enormous growth and proliferation of trading in derivative securities, as well as the use of </a:t>
            </a:r>
            <a:r>
              <a:rPr lang="en-US" dirty="0" smtClean="0">
                <a:cs typeface="Arial" charset="0"/>
              </a:rPr>
              <a:t>new theoretical </a:t>
            </a:r>
            <a:r>
              <a:rPr lang="en-US" dirty="0">
                <a:cs typeface="Arial" charset="0"/>
              </a:rPr>
              <a:t>valuation tools for derivatives valuation and risk management</a:t>
            </a:r>
          </a:p>
          <a:p>
            <a:endParaRPr lang="en-US" dirty="0">
              <a:cs typeface="Arial" charset="0"/>
            </a:endParaRPr>
          </a:p>
          <a:p>
            <a:r>
              <a:rPr lang="en-US" dirty="0">
                <a:cs typeface="Arial" charset="0"/>
              </a:rPr>
              <a:t>In 1997 the Nobel Prize was awarded to Myron Scholes and Robert Merton in recognition of the importance of the option pricing model.  Fischer Black would surely have shared the award, but he unfortunately died in 1995, before it was given.</a:t>
            </a:r>
          </a:p>
          <a:p>
            <a:endParaRPr lang="en-US" dirty="0">
              <a:cs typeface="Arial" charset="0"/>
            </a:endParaRPr>
          </a:p>
          <a:p>
            <a:r>
              <a:rPr lang="en-US" dirty="0">
                <a:cs typeface="Arial" charset="0"/>
              </a:rPr>
              <a:t>Session </a:t>
            </a:r>
            <a:r>
              <a:rPr lang="en-US" dirty="0" smtClean="0">
                <a:cs typeface="Arial" charset="0"/>
              </a:rPr>
              <a:t>11 </a:t>
            </a:r>
            <a:r>
              <a:rPr lang="en-US" dirty="0">
                <a:cs typeface="Arial" charset="0"/>
              </a:rPr>
              <a:t>describes the basic properties of calls and puts and the markets for them.  It also illustrates the payoffs on several standard option positions.</a:t>
            </a:r>
          </a:p>
        </p:txBody>
      </p:sp>
      <p:sp>
        <p:nvSpPr>
          <p:cNvPr id="2" name="Slide Number Placeholder 1"/>
          <p:cNvSpPr>
            <a:spLocks noGrp="1"/>
          </p:cNvSpPr>
          <p:nvPr>
            <p:ph type="sldNum" sz="quarter" idx="11"/>
          </p:nvPr>
        </p:nvSpPr>
        <p:spPr/>
        <p:txBody>
          <a:bodyPr/>
          <a:lstStyle/>
          <a:p>
            <a:fld id="{BF13F763-98E4-4FC1-9453-74CE6EC9E30E}" type="slidenum">
              <a:rPr lang="en-US" smtClean="0"/>
              <a:pPr/>
              <a:t>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369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3693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36931">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3693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6931"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38978" name="Rectangle 2"/>
          <p:cNvSpPr>
            <a:spLocks noGrp="1" noChangeArrowheads="1"/>
          </p:cNvSpPr>
          <p:nvPr>
            <p:ph type="title"/>
          </p:nvPr>
        </p:nvSpPr>
        <p:spPr/>
        <p:txBody>
          <a:bodyPr/>
          <a:lstStyle/>
          <a:p>
            <a:r>
              <a:rPr lang="en-US" dirty="0"/>
              <a:t>Session 11:  Introduction to Options: Option Properties, Option Payoffs</a:t>
            </a:r>
          </a:p>
        </p:txBody>
      </p:sp>
      <p:sp>
        <p:nvSpPr>
          <p:cNvPr id="638979" name="Rectangle 3"/>
          <p:cNvSpPr>
            <a:spLocks noGrp="1" noChangeArrowheads="1"/>
          </p:cNvSpPr>
          <p:nvPr>
            <p:ph type="body" idx="1"/>
          </p:nvPr>
        </p:nvSpPr>
        <p:spPr/>
        <p:txBody>
          <a:bodyPr/>
          <a:lstStyle/>
          <a:p>
            <a:endParaRPr lang="en-US" dirty="0">
              <a:cs typeface="Times New Roman" pitchFamily="18" charset="0"/>
            </a:endParaRPr>
          </a:p>
          <a:p>
            <a:r>
              <a:rPr lang="en-US" sz="1600" dirty="0">
                <a:cs typeface="Times New Roman" pitchFamily="18" charset="0"/>
              </a:rPr>
              <a:t>A </a:t>
            </a:r>
            <a:r>
              <a:rPr lang="en-US" sz="1600" b="1" u="sng" dirty="0">
                <a:cs typeface="Times New Roman" pitchFamily="18" charset="0"/>
              </a:rPr>
              <a:t>CALL OPTION</a:t>
            </a:r>
            <a:r>
              <a:rPr lang="en-US" sz="1600" dirty="0">
                <a:cs typeface="Times New Roman" pitchFamily="18" charset="0"/>
              </a:rPr>
              <a:t> is the </a:t>
            </a:r>
            <a:r>
              <a:rPr lang="en-US" sz="1600" u="sng" dirty="0">
                <a:cs typeface="Times New Roman" pitchFamily="18" charset="0"/>
              </a:rPr>
              <a:t>right</a:t>
            </a:r>
            <a:r>
              <a:rPr lang="en-US" sz="1600" dirty="0">
                <a:cs typeface="Times New Roman" pitchFamily="18" charset="0"/>
              </a:rPr>
              <a:t> to </a:t>
            </a:r>
            <a:r>
              <a:rPr lang="en-US" sz="1600" u="sng" dirty="0">
                <a:cs typeface="Times New Roman" pitchFamily="18" charset="0"/>
              </a:rPr>
              <a:t>buy</a:t>
            </a:r>
            <a:r>
              <a:rPr lang="en-US" sz="1600" dirty="0">
                <a:cs typeface="Times New Roman" pitchFamily="18" charset="0"/>
              </a:rPr>
              <a:t> an </a:t>
            </a:r>
            <a:r>
              <a:rPr lang="en-US" sz="1600" u="sng" dirty="0">
                <a:cs typeface="Times New Roman" pitchFamily="18" charset="0"/>
              </a:rPr>
              <a:t>underlying asset</a:t>
            </a:r>
            <a:r>
              <a:rPr lang="en-US" sz="1600" dirty="0">
                <a:cs typeface="Times New Roman" pitchFamily="18" charset="0"/>
              </a:rPr>
              <a:t> on (or before) a specified </a:t>
            </a:r>
            <a:r>
              <a:rPr lang="en-US" sz="1600" u="sng" dirty="0">
                <a:cs typeface="Times New Roman" pitchFamily="18" charset="0"/>
              </a:rPr>
              <a:t>expiration date</a:t>
            </a:r>
            <a:r>
              <a:rPr lang="en-US" sz="1600" dirty="0">
                <a:cs typeface="Times New Roman" pitchFamily="18" charset="0"/>
              </a:rPr>
              <a:t> by paying the </a:t>
            </a:r>
            <a:r>
              <a:rPr lang="en-US" sz="1600" u="sng" dirty="0">
                <a:cs typeface="Times New Roman" pitchFamily="18" charset="0"/>
              </a:rPr>
              <a:t>exercise price</a:t>
            </a:r>
            <a:r>
              <a:rPr lang="en-US" sz="1600" dirty="0">
                <a:cs typeface="Times New Roman" pitchFamily="18" charset="0"/>
              </a:rPr>
              <a:t> (or "strike price").</a:t>
            </a:r>
          </a:p>
          <a:p>
            <a:endParaRPr lang="en-US" sz="1600" dirty="0">
              <a:cs typeface="Times New Roman" pitchFamily="18" charset="0"/>
            </a:endParaRPr>
          </a:p>
          <a:p>
            <a:endParaRPr lang="en-US" sz="1600" dirty="0">
              <a:cs typeface="Times New Roman" pitchFamily="18" charset="0"/>
            </a:endParaRPr>
          </a:p>
          <a:p>
            <a:r>
              <a:rPr lang="en-US" sz="1600" dirty="0">
                <a:cs typeface="Times New Roman" pitchFamily="18" charset="0"/>
              </a:rPr>
              <a:t>A </a:t>
            </a:r>
            <a:r>
              <a:rPr lang="en-US" sz="1600" b="1" u="sng" dirty="0">
                <a:cs typeface="Times New Roman" pitchFamily="18" charset="0"/>
              </a:rPr>
              <a:t>PUT OPTION</a:t>
            </a:r>
            <a:r>
              <a:rPr lang="en-US" sz="1600" dirty="0">
                <a:cs typeface="Times New Roman" pitchFamily="18" charset="0"/>
              </a:rPr>
              <a:t> is the </a:t>
            </a:r>
            <a:r>
              <a:rPr lang="en-US" sz="1600" u="sng" dirty="0">
                <a:cs typeface="Times New Roman" pitchFamily="18" charset="0"/>
              </a:rPr>
              <a:t>right</a:t>
            </a:r>
            <a:r>
              <a:rPr lang="en-US" sz="1600" dirty="0">
                <a:cs typeface="Times New Roman" pitchFamily="18" charset="0"/>
              </a:rPr>
              <a:t> to </a:t>
            </a:r>
            <a:r>
              <a:rPr lang="en-US" sz="1600" u="sng" dirty="0">
                <a:cs typeface="Times New Roman" pitchFamily="18" charset="0"/>
              </a:rPr>
              <a:t>sell</a:t>
            </a:r>
            <a:r>
              <a:rPr lang="en-US" sz="1600" dirty="0">
                <a:cs typeface="Times New Roman" pitchFamily="18" charset="0"/>
              </a:rPr>
              <a:t> an </a:t>
            </a:r>
            <a:r>
              <a:rPr lang="en-US" sz="1600" u="sng" dirty="0">
                <a:cs typeface="Times New Roman" pitchFamily="18" charset="0"/>
              </a:rPr>
              <a:t>underlying asset</a:t>
            </a:r>
            <a:r>
              <a:rPr lang="en-US" sz="1600" dirty="0">
                <a:cs typeface="Times New Roman" pitchFamily="18" charset="0"/>
              </a:rPr>
              <a:t> on (or before) a specified </a:t>
            </a:r>
            <a:r>
              <a:rPr lang="en-US" sz="1600" u="sng" dirty="0">
                <a:cs typeface="Times New Roman" pitchFamily="18" charset="0"/>
              </a:rPr>
              <a:t>expiration date</a:t>
            </a:r>
            <a:r>
              <a:rPr lang="en-US" sz="1600" dirty="0">
                <a:cs typeface="Times New Roman" pitchFamily="18" charset="0"/>
              </a:rPr>
              <a:t> and receive the </a:t>
            </a:r>
            <a:r>
              <a:rPr lang="en-US" sz="1600" u="sng" dirty="0">
                <a:cs typeface="Times New Roman" pitchFamily="18" charset="0"/>
              </a:rPr>
              <a:t>exercise price</a:t>
            </a:r>
            <a:r>
              <a:rPr lang="en-US" sz="1600" dirty="0">
                <a:cs typeface="Times New Roman" pitchFamily="18" charset="0"/>
              </a:rPr>
              <a:t>.</a:t>
            </a:r>
          </a:p>
          <a:p>
            <a:endParaRPr lang="en-US" sz="1600" dirty="0"/>
          </a:p>
          <a:p>
            <a:endParaRPr lang="en-US" sz="1600" dirty="0"/>
          </a:p>
          <a:p>
            <a:r>
              <a:rPr lang="en-US" sz="1600" dirty="0"/>
              <a:t>Key elements in these definitions are underlined.  The most important is the element of choice:  An option buyer acquires the </a:t>
            </a:r>
            <a:r>
              <a:rPr lang="en-US" sz="1600" u="sng" dirty="0"/>
              <a:t>right</a:t>
            </a:r>
            <a:r>
              <a:rPr lang="en-US" sz="1600" dirty="0"/>
              <a:t> to make a specific transaction if he or she wants to, without the obligation to do it</a:t>
            </a:r>
            <a:r>
              <a:rPr lang="en-US" sz="1600" dirty="0" smtClean="0"/>
              <a:t>.</a:t>
            </a:r>
            <a:endParaRPr lang="en-US" sz="1600" u="sng" dirty="0"/>
          </a:p>
        </p:txBody>
      </p:sp>
      <p:sp>
        <p:nvSpPr>
          <p:cNvPr id="2" name="Slide Number Placeholder 1"/>
          <p:cNvSpPr>
            <a:spLocks noGrp="1"/>
          </p:cNvSpPr>
          <p:nvPr>
            <p:ph type="sldNum" sz="quarter" idx="11"/>
          </p:nvPr>
        </p:nvSpPr>
        <p:spPr/>
        <p:txBody>
          <a:bodyPr/>
          <a:lstStyle/>
          <a:p>
            <a:fld id="{BF13F763-98E4-4FC1-9453-74CE6EC9E30E}" type="slidenum">
              <a:rPr lang="en-US" smtClean="0"/>
              <a:pPr/>
              <a:t>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389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3897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3897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8979"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40002" name="Rectangle 2"/>
          <p:cNvSpPr>
            <a:spLocks noGrp="1" noChangeArrowheads="1"/>
          </p:cNvSpPr>
          <p:nvPr>
            <p:ph type="title"/>
          </p:nvPr>
        </p:nvSpPr>
        <p:spPr/>
        <p:txBody>
          <a:bodyPr/>
          <a:lstStyle/>
          <a:p>
            <a:r>
              <a:rPr lang="en-US" dirty="0"/>
              <a:t>Session 11:  Introduction to Options: Option Properties, Option Payoffs</a:t>
            </a:r>
          </a:p>
        </p:txBody>
      </p:sp>
      <p:sp>
        <p:nvSpPr>
          <p:cNvPr id="640003" name="Rectangle 3"/>
          <p:cNvSpPr>
            <a:spLocks noGrp="1" noChangeArrowheads="1"/>
          </p:cNvSpPr>
          <p:nvPr>
            <p:ph type="body" idx="1"/>
          </p:nvPr>
        </p:nvSpPr>
        <p:spPr>
          <a:xfrm>
            <a:off x="685800" y="759822"/>
            <a:ext cx="7772400" cy="5717177"/>
          </a:xfrm>
        </p:spPr>
        <p:txBody>
          <a:bodyPr/>
          <a:lstStyle/>
          <a:p>
            <a:pPr algn="ctr"/>
            <a:r>
              <a:rPr lang="en-US" u="sng" dirty="0" smtClean="0">
                <a:cs typeface="Times New Roman" pitchFamily="18" charset="0"/>
              </a:rPr>
              <a:t>The </a:t>
            </a:r>
            <a:r>
              <a:rPr lang="en-US" u="sng" dirty="0">
                <a:cs typeface="Times New Roman" pitchFamily="18" charset="0"/>
              </a:rPr>
              <a:t>Option Premium</a:t>
            </a:r>
          </a:p>
          <a:p>
            <a:r>
              <a:rPr lang="en-US" sz="1600" dirty="0" smtClean="0">
                <a:cs typeface="Times New Roman" pitchFamily="18" charset="0"/>
              </a:rPr>
              <a:t>An </a:t>
            </a:r>
            <a:r>
              <a:rPr lang="en-US" sz="1600" dirty="0">
                <a:cs typeface="Times New Roman" pitchFamily="18" charset="0"/>
              </a:rPr>
              <a:t>option is a "zero sum game" like a futures contract or a forward (and unlike an underlying asset such as a stock).  Any profit made by one of the counterparties is a loss to the other one.  </a:t>
            </a:r>
          </a:p>
          <a:p>
            <a:endParaRPr lang="en-US" sz="1200" dirty="0">
              <a:cs typeface="Times New Roman" pitchFamily="18" charset="0"/>
            </a:endParaRPr>
          </a:p>
          <a:p>
            <a:r>
              <a:rPr lang="en-US" sz="1600" dirty="0" smtClean="0">
                <a:cs typeface="Times New Roman" pitchFamily="18" charset="0"/>
              </a:rPr>
              <a:t>The </a:t>
            </a:r>
            <a:r>
              <a:rPr lang="en-US" sz="1600" dirty="0">
                <a:cs typeface="Times New Roman" pitchFamily="18" charset="0"/>
              </a:rPr>
              <a:t>option buyer/holder acquires the right to make the specified transaction in the future (to </a:t>
            </a:r>
            <a:r>
              <a:rPr lang="en-US" sz="1600" u="sng" dirty="0">
                <a:cs typeface="Times New Roman" pitchFamily="18" charset="0"/>
              </a:rPr>
              <a:t>exercise</a:t>
            </a:r>
            <a:r>
              <a:rPr lang="en-US" sz="1600" dirty="0">
                <a:cs typeface="Times New Roman" pitchFamily="18" charset="0"/>
              </a:rPr>
              <a:t> the option) if he/she chooses to.  The option writer </a:t>
            </a:r>
            <a:r>
              <a:rPr lang="en-US" sz="1600" dirty="0" smtClean="0">
                <a:cs typeface="Times New Roman" pitchFamily="18" charset="0"/>
              </a:rPr>
              <a:t>knows the option </a:t>
            </a:r>
            <a:r>
              <a:rPr lang="en-US" sz="1600" dirty="0">
                <a:cs typeface="Times New Roman" pitchFamily="18" charset="0"/>
              </a:rPr>
              <a:t>will only be exercised </a:t>
            </a:r>
            <a:r>
              <a:rPr lang="en-US" sz="1600" dirty="0" smtClean="0">
                <a:cs typeface="Times New Roman" pitchFamily="18" charset="0"/>
              </a:rPr>
              <a:t>if it makes </a:t>
            </a:r>
            <a:r>
              <a:rPr lang="en-US" sz="1600" dirty="0">
                <a:cs typeface="Times New Roman" pitchFamily="18" charset="0"/>
              </a:rPr>
              <a:t>the buyer better off, and the writer worse </a:t>
            </a:r>
            <a:r>
              <a:rPr lang="en-US" sz="1600" dirty="0" smtClean="0">
                <a:cs typeface="Times New Roman" pitchFamily="18" charset="0"/>
              </a:rPr>
              <a:t>off.  </a:t>
            </a:r>
            <a:r>
              <a:rPr lang="en-US" sz="1600" dirty="0">
                <a:cs typeface="Times New Roman" pitchFamily="18" charset="0"/>
              </a:rPr>
              <a:t>For that reason, the writer receives a cash payment up front.</a:t>
            </a:r>
          </a:p>
          <a:p>
            <a:endParaRPr lang="en-US" sz="1200" dirty="0">
              <a:cs typeface="Times New Roman" pitchFamily="18" charset="0"/>
            </a:endParaRPr>
          </a:p>
          <a:p>
            <a:r>
              <a:rPr lang="en-US" sz="1600" dirty="0">
                <a:cs typeface="Times New Roman" pitchFamily="18" charset="0"/>
              </a:rPr>
              <a:t>The option price </a:t>
            </a:r>
            <a:r>
              <a:rPr lang="en-US" sz="1600" dirty="0" smtClean="0">
                <a:cs typeface="Times New Roman" pitchFamily="18" charset="0"/>
              </a:rPr>
              <a:t>(</a:t>
            </a:r>
            <a:r>
              <a:rPr lang="en-US" sz="1600" dirty="0">
                <a:cs typeface="Times New Roman" pitchFamily="18" charset="0"/>
              </a:rPr>
              <a:t>the </a:t>
            </a:r>
            <a:r>
              <a:rPr lang="en-US" sz="1600" u="sng" dirty="0">
                <a:cs typeface="Times New Roman" pitchFamily="18" charset="0"/>
              </a:rPr>
              <a:t>premium</a:t>
            </a:r>
            <a:r>
              <a:rPr lang="en-US" sz="1600" dirty="0">
                <a:cs typeface="Times New Roman" pitchFamily="18" charset="0"/>
              </a:rPr>
              <a:t>) is paid by the buyer (the </a:t>
            </a:r>
            <a:r>
              <a:rPr lang="en-US" sz="1600" u="sng" dirty="0">
                <a:cs typeface="Times New Roman" pitchFamily="18" charset="0"/>
              </a:rPr>
              <a:t>option holder</a:t>
            </a:r>
            <a:r>
              <a:rPr lang="en-US" sz="1600" dirty="0">
                <a:cs typeface="Times New Roman" pitchFamily="18" charset="0"/>
              </a:rPr>
              <a:t>) to the seller (the </a:t>
            </a:r>
            <a:r>
              <a:rPr lang="en-US" sz="1600" u="sng" dirty="0">
                <a:cs typeface="Times New Roman" pitchFamily="18" charset="0"/>
              </a:rPr>
              <a:t>option writer</a:t>
            </a:r>
            <a:r>
              <a:rPr lang="en-US" sz="1600" dirty="0">
                <a:cs typeface="Times New Roman" pitchFamily="18" charset="0"/>
              </a:rPr>
              <a:t>) at the </a:t>
            </a:r>
            <a:r>
              <a:rPr lang="en-US" sz="1600" dirty="0" smtClean="0">
                <a:cs typeface="Times New Roman" pitchFamily="18" charset="0"/>
              </a:rPr>
              <a:t>beginning.  </a:t>
            </a:r>
            <a:r>
              <a:rPr lang="en-US" sz="1600" dirty="0">
                <a:cs typeface="Times New Roman" pitchFamily="18" charset="0"/>
              </a:rPr>
              <a:t>If the option is subsequently exercised, there will be a cash payment </a:t>
            </a:r>
            <a:r>
              <a:rPr lang="en-US" sz="1600" dirty="0" smtClean="0">
                <a:cs typeface="Times New Roman" pitchFamily="18" charset="0"/>
              </a:rPr>
              <a:t>and </a:t>
            </a:r>
            <a:r>
              <a:rPr lang="en-US" sz="1600" dirty="0">
                <a:cs typeface="Times New Roman" pitchFamily="18" charset="0"/>
              </a:rPr>
              <a:t>a transfer of the underlying asset at that time (except for cash-settled options).</a:t>
            </a:r>
            <a:endParaRPr lang="en-US" sz="1600" dirty="0" smtClean="0">
              <a:cs typeface="Times New Roman" pitchFamily="18" charset="0"/>
            </a:endParaRPr>
          </a:p>
          <a:p>
            <a:endParaRPr lang="en-US" sz="1600" dirty="0">
              <a:cs typeface="Times New Roman" pitchFamily="18" charset="0"/>
            </a:endParaRPr>
          </a:p>
          <a:p>
            <a:r>
              <a:rPr lang="en-US" sz="1600" dirty="0" smtClean="0">
                <a:cs typeface="Times New Roman" pitchFamily="18" charset="0"/>
              </a:rPr>
              <a:t>The buyer</a:t>
            </a:r>
            <a:r>
              <a:rPr lang="en-US" sz="1600" dirty="0">
                <a:cs typeface="Times New Roman" pitchFamily="18" charset="0"/>
              </a:rPr>
              <a:t> </a:t>
            </a:r>
            <a:r>
              <a:rPr lang="en-US" sz="1600" dirty="0" smtClean="0">
                <a:cs typeface="Times New Roman" pitchFamily="18" charset="0"/>
              </a:rPr>
              <a:t>only risks the possible loss of the premium</a:t>
            </a:r>
            <a:r>
              <a:rPr lang="en-US" sz="1600" dirty="0">
                <a:cs typeface="Times New Roman" pitchFamily="18" charset="0"/>
              </a:rPr>
              <a:t> </a:t>
            </a:r>
            <a:r>
              <a:rPr lang="en-US" sz="1600" dirty="0" smtClean="0">
                <a:cs typeface="Times New Roman" pitchFamily="18" charset="0"/>
              </a:rPr>
              <a:t>and no more</a:t>
            </a:r>
            <a:r>
              <a:rPr lang="en-US" sz="1600" dirty="0">
                <a:cs typeface="Times New Roman" pitchFamily="18" charset="0"/>
              </a:rPr>
              <a:t>.  By regulation, options can't be bought on margin—you have to pay the full price.  </a:t>
            </a:r>
            <a:r>
              <a:rPr lang="en-US" sz="1600" dirty="0" smtClean="0">
                <a:cs typeface="Times New Roman" pitchFamily="18" charset="0"/>
              </a:rPr>
              <a:t>But there is no counterparty risk toward the option writer and the buyer does not post collateral.  </a:t>
            </a:r>
          </a:p>
          <a:p>
            <a:endParaRPr lang="en-US" sz="1600" dirty="0">
              <a:cs typeface="Times New Roman" pitchFamily="18" charset="0"/>
            </a:endParaRPr>
          </a:p>
          <a:p>
            <a:r>
              <a:rPr lang="en-US" sz="1600" dirty="0" smtClean="0">
                <a:cs typeface="Times New Roman" pitchFamily="18" charset="0"/>
              </a:rPr>
              <a:t>By contrast, the writer can lose a lot more than the original option premium.  The buyer has to worry about his/her counterparty's credit risk, and option writers have to post collateral, which is marked to market as prices fluctuate.</a:t>
            </a:r>
            <a:endParaRPr lang="en-US" sz="1600" dirty="0">
              <a:cs typeface="Times New Roman" pitchFamily="18" charset="0"/>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000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000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4000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4000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4000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0003" grpId="0" uiExpand="1"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41026" name="Rectangle 2"/>
          <p:cNvSpPr>
            <a:spLocks noGrp="1" noChangeArrowheads="1"/>
          </p:cNvSpPr>
          <p:nvPr>
            <p:ph type="title"/>
          </p:nvPr>
        </p:nvSpPr>
        <p:spPr/>
        <p:txBody>
          <a:bodyPr/>
          <a:lstStyle/>
          <a:p>
            <a:r>
              <a:rPr lang="en-US" dirty="0"/>
              <a:t>Session 11:  Introduction to Options: Option Properties, Option Payoffs</a:t>
            </a:r>
          </a:p>
        </p:txBody>
      </p:sp>
      <p:sp>
        <p:nvSpPr>
          <p:cNvPr id="641027" name="Rectangle 3"/>
          <p:cNvSpPr>
            <a:spLocks noGrp="1" noChangeArrowheads="1"/>
          </p:cNvSpPr>
          <p:nvPr>
            <p:ph type="body" idx="1"/>
          </p:nvPr>
        </p:nvSpPr>
        <p:spPr>
          <a:xfrm>
            <a:off x="1219200" y="838200"/>
            <a:ext cx="6629400" cy="5486400"/>
          </a:xfrm>
        </p:spPr>
        <p:txBody>
          <a:bodyPr/>
          <a:lstStyle/>
          <a:p>
            <a:pPr algn="ctr"/>
            <a:endParaRPr lang="en-US" u="sng" dirty="0">
              <a:cs typeface="Times New Roman" pitchFamily="18" charset="0"/>
            </a:endParaRPr>
          </a:p>
          <a:p>
            <a:pPr algn="ctr"/>
            <a:r>
              <a:rPr lang="en-US" u="sng" dirty="0">
                <a:cs typeface="Times New Roman" pitchFamily="18" charset="0"/>
              </a:rPr>
              <a:t>Option Exercise Style</a:t>
            </a:r>
          </a:p>
          <a:p>
            <a:endParaRPr lang="en-US" sz="1600" dirty="0">
              <a:cs typeface="Times New Roman" pitchFamily="18" charset="0"/>
            </a:endParaRPr>
          </a:p>
          <a:p>
            <a:r>
              <a:rPr lang="en-US" sz="1600" dirty="0">
                <a:cs typeface="Times New Roman" pitchFamily="18" charset="0"/>
              </a:rPr>
              <a:t>Depending on the type of option, exercise can occur </a:t>
            </a:r>
          </a:p>
          <a:p>
            <a:pPr lvl="1"/>
            <a:r>
              <a:rPr lang="en-US" dirty="0">
                <a:cs typeface="Times New Roman" pitchFamily="18" charset="0"/>
              </a:rPr>
              <a:t>only on the expiration date </a:t>
            </a:r>
            <a:r>
              <a:rPr lang="en-US" dirty="0" smtClean="0">
                <a:cs typeface="Times New Roman" pitchFamily="18" charset="0"/>
              </a:rPr>
              <a:t>(</a:t>
            </a:r>
            <a:r>
              <a:rPr lang="en-US" u="sng" dirty="0">
                <a:cs typeface="Times New Roman" pitchFamily="18" charset="0"/>
              </a:rPr>
              <a:t>European</a:t>
            </a:r>
            <a:r>
              <a:rPr lang="en-US" dirty="0">
                <a:cs typeface="Times New Roman" pitchFamily="18" charset="0"/>
              </a:rPr>
              <a:t> option)</a:t>
            </a:r>
          </a:p>
          <a:p>
            <a:pPr lvl="1"/>
            <a:r>
              <a:rPr lang="en-US" dirty="0">
                <a:cs typeface="Times New Roman" pitchFamily="18" charset="0"/>
              </a:rPr>
              <a:t>on any date up to expiration (</a:t>
            </a:r>
            <a:r>
              <a:rPr lang="en-US" u="sng" dirty="0">
                <a:cs typeface="Times New Roman" pitchFamily="18" charset="0"/>
              </a:rPr>
              <a:t>American</a:t>
            </a:r>
            <a:r>
              <a:rPr lang="en-US" dirty="0">
                <a:cs typeface="Times New Roman" pitchFamily="18" charset="0"/>
              </a:rPr>
              <a:t> option)</a:t>
            </a:r>
          </a:p>
          <a:p>
            <a:pPr lvl="1"/>
            <a:r>
              <a:rPr lang="en-US" dirty="0">
                <a:cs typeface="Times New Roman" pitchFamily="18" charset="0"/>
              </a:rPr>
              <a:t>on some dates prior to expiration but not all (</a:t>
            </a:r>
            <a:r>
              <a:rPr lang="en-US" u="sng" dirty="0">
                <a:cs typeface="Times New Roman" pitchFamily="18" charset="0"/>
              </a:rPr>
              <a:t>Bermuda</a:t>
            </a:r>
            <a:r>
              <a:rPr lang="en-US" dirty="0">
                <a:cs typeface="Times New Roman" pitchFamily="18" charset="0"/>
              </a:rPr>
              <a:t> option)</a:t>
            </a:r>
          </a:p>
          <a:p>
            <a:pPr lvl="1"/>
            <a:endParaRPr lang="en-US" dirty="0">
              <a:cs typeface="Times New Roman" pitchFamily="18" charset="0"/>
            </a:endParaRPr>
          </a:p>
          <a:p>
            <a:r>
              <a:rPr lang="en-US" sz="1600" dirty="0">
                <a:cs typeface="Times New Roman" pitchFamily="18" charset="0"/>
              </a:rPr>
              <a:t>Other exercise </a:t>
            </a:r>
            <a:r>
              <a:rPr lang="en-US" sz="1600" dirty="0" smtClean="0">
                <a:cs typeface="Times New Roman" pitchFamily="18" charset="0"/>
              </a:rPr>
              <a:t>terms (and geographical names) </a:t>
            </a:r>
            <a:r>
              <a:rPr lang="en-US" sz="1600" dirty="0">
                <a:cs typeface="Times New Roman" pitchFamily="18" charset="0"/>
              </a:rPr>
              <a:t>are also possible.</a:t>
            </a:r>
          </a:p>
          <a:p>
            <a:endParaRPr lang="en-US" sz="1600" dirty="0">
              <a:cs typeface="Times New Roman" pitchFamily="18" charset="0"/>
            </a:endParaRPr>
          </a:p>
          <a:p>
            <a:r>
              <a:rPr lang="en-US" sz="1600" dirty="0">
                <a:cs typeface="Times New Roman" pitchFamily="18" charset="0"/>
              </a:rPr>
              <a:t>An </a:t>
            </a:r>
            <a:r>
              <a:rPr lang="en-US" sz="1600" u="sng" dirty="0">
                <a:cs typeface="Times New Roman" pitchFamily="18" charset="0"/>
              </a:rPr>
              <a:t>Asian</a:t>
            </a:r>
            <a:r>
              <a:rPr lang="en-US" sz="1600" dirty="0">
                <a:cs typeface="Times New Roman" pitchFamily="18" charset="0"/>
              </a:rPr>
              <a:t> option is different: The payoff occurs at expiration, but is based on the </a:t>
            </a:r>
            <a:r>
              <a:rPr lang="en-US" sz="1600" u="sng" dirty="0">
                <a:cs typeface="Times New Roman" pitchFamily="18" charset="0"/>
              </a:rPr>
              <a:t>average</a:t>
            </a:r>
            <a:r>
              <a:rPr lang="en-US" sz="1600" dirty="0">
                <a:cs typeface="Times New Roman" pitchFamily="18" charset="0"/>
              </a:rPr>
              <a:t> price of the underlying over some period.</a:t>
            </a:r>
          </a:p>
        </p:txBody>
      </p:sp>
      <p:sp>
        <p:nvSpPr>
          <p:cNvPr id="2" name="Slide Number Placeholder 1"/>
          <p:cNvSpPr>
            <a:spLocks noGrp="1"/>
          </p:cNvSpPr>
          <p:nvPr>
            <p:ph type="sldNum" sz="quarter" idx="11"/>
          </p:nvPr>
        </p:nvSpPr>
        <p:spPr/>
        <p:txBody>
          <a:bodyPr/>
          <a:lstStyle/>
          <a:p>
            <a:fld id="{BF13F763-98E4-4FC1-9453-74CE6EC9E30E}" type="slidenum">
              <a:rPr lang="en-US" smtClean="0"/>
              <a:pPr/>
              <a:t>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102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102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4102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4102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4102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4102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1027" grpId="0" uiExpand="1" build="p" bldLvl="2"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42050" name="Rectangle 2"/>
          <p:cNvSpPr>
            <a:spLocks noGrp="1" noChangeArrowheads="1"/>
          </p:cNvSpPr>
          <p:nvPr>
            <p:ph type="title"/>
          </p:nvPr>
        </p:nvSpPr>
        <p:spPr/>
        <p:txBody>
          <a:bodyPr/>
          <a:lstStyle/>
          <a:p>
            <a:r>
              <a:rPr lang="en-US" dirty="0"/>
              <a:t>Session 11:  Introduction to Options: Option Properties, Option Payoffs</a:t>
            </a:r>
          </a:p>
        </p:txBody>
      </p:sp>
      <p:sp>
        <p:nvSpPr>
          <p:cNvPr id="642051" name="Rectangle 3"/>
          <p:cNvSpPr>
            <a:spLocks noGrp="1" noChangeArrowheads="1"/>
          </p:cNvSpPr>
          <p:nvPr>
            <p:ph type="body" idx="1"/>
          </p:nvPr>
        </p:nvSpPr>
        <p:spPr>
          <a:xfrm>
            <a:off x="1447800" y="838200"/>
            <a:ext cx="6858000" cy="5486400"/>
          </a:xfrm>
        </p:spPr>
        <p:txBody>
          <a:bodyPr/>
          <a:lstStyle/>
          <a:p>
            <a:endParaRPr lang="en-US" sz="2000"/>
          </a:p>
          <a:p>
            <a:r>
              <a:rPr lang="en-US" u="sng"/>
              <a:t>Options are traded in several different types of markets</a:t>
            </a:r>
          </a:p>
          <a:p>
            <a:endParaRPr lang="en-US" sz="1600"/>
          </a:p>
          <a:p>
            <a:pPr marL="692150" lvl="1" indent="-234950"/>
            <a:r>
              <a:rPr lang="en-US"/>
              <a:t>Organized option exchanges</a:t>
            </a:r>
          </a:p>
          <a:p>
            <a:pPr marL="692150" lvl="1" indent="-234950"/>
            <a:endParaRPr lang="en-US"/>
          </a:p>
          <a:p>
            <a:pPr marL="692150" lvl="1" indent="-234950"/>
            <a:r>
              <a:rPr lang="en-US"/>
              <a:t>Over the counter option transactions with dealers</a:t>
            </a:r>
          </a:p>
          <a:p>
            <a:pPr marL="692150" lvl="1" indent="-234950"/>
            <a:endParaRPr lang="en-US"/>
          </a:p>
          <a:p>
            <a:pPr marL="692150" lvl="1" indent="-234950"/>
            <a:r>
              <a:rPr lang="en-US"/>
              <a:t>Options embedded in other securities (e.g., callable bonds)</a:t>
            </a:r>
          </a:p>
          <a:p>
            <a:pPr marL="692150" lvl="1" indent="-234950"/>
            <a:endParaRPr lang="en-US"/>
          </a:p>
          <a:p>
            <a:pPr marL="692150" lvl="1" indent="-234950"/>
            <a:r>
              <a:rPr lang="en-US"/>
              <a:t>Warrants and rights directly issued by firms</a:t>
            </a:r>
          </a:p>
        </p:txBody>
      </p:sp>
      <p:sp>
        <p:nvSpPr>
          <p:cNvPr id="2" name="Slide Number Placeholder 1"/>
          <p:cNvSpPr>
            <a:spLocks noGrp="1"/>
          </p:cNvSpPr>
          <p:nvPr>
            <p:ph type="sldNum" sz="quarter" idx="11"/>
          </p:nvPr>
        </p:nvSpPr>
        <p:spPr/>
        <p:txBody>
          <a:bodyPr/>
          <a:lstStyle/>
          <a:p>
            <a:fld id="{BF13F763-98E4-4FC1-9453-74CE6EC9E30E}" type="slidenum">
              <a:rPr lang="en-US" smtClean="0"/>
              <a:pPr/>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205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2051">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42051">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4205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2051" grpId="0" uiExpand="1" build="p" bldLvl="2"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43074" name="Rectangle 2"/>
          <p:cNvSpPr>
            <a:spLocks noGrp="1" noChangeArrowheads="1"/>
          </p:cNvSpPr>
          <p:nvPr>
            <p:ph type="title"/>
          </p:nvPr>
        </p:nvSpPr>
        <p:spPr/>
        <p:txBody>
          <a:bodyPr/>
          <a:lstStyle/>
          <a:p>
            <a:r>
              <a:rPr lang="en-US" dirty="0"/>
              <a:t>Session 11:  Introduction to Options: Option Properties, Option Payoffs</a:t>
            </a:r>
          </a:p>
        </p:txBody>
      </p:sp>
      <p:sp>
        <p:nvSpPr>
          <p:cNvPr id="643075" name="Rectangle 3"/>
          <p:cNvSpPr>
            <a:spLocks noGrp="1" noChangeArrowheads="1"/>
          </p:cNvSpPr>
          <p:nvPr>
            <p:ph type="body" idx="1"/>
          </p:nvPr>
        </p:nvSpPr>
        <p:spPr>
          <a:xfrm>
            <a:off x="1066800" y="990600"/>
            <a:ext cx="6934200" cy="5029200"/>
          </a:xfrm>
        </p:spPr>
        <p:txBody>
          <a:bodyPr/>
          <a:lstStyle/>
          <a:p>
            <a:pPr algn="ctr">
              <a:lnSpc>
                <a:spcPct val="120000"/>
              </a:lnSpc>
            </a:pPr>
            <a:r>
              <a:rPr lang="en-US" u="sng" dirty="0"/>
              <a:t>Exchange-Traded Options</a:t>
            </a:r>
            <a:r>
              <a:rPr lang="en-US" dirty="0"/>
              <a:t> </a:t>
            </a:r>
          </a:p>
          <a:p>
            <a:pPr algn="ctr">
              <a:lnSpc>
                <a:spcPct val="120000"/>
              </a:lnSpc>
            </a:pPr>
            <a:endParaRPr lang="en-US" sz="1200" dirty="0"/>
          </a:p>
          <a:p>
            <a:pPr>
              <a:lnSpc>
                <a:spcPct val="90000"/>
              </a:lnSpc>
            </a:pPr>
            <a:r>
              <a:rPr lang="en-US" dirty="0"/>
              <a:t>Standardized contracts</a:t>
            </a:r>
          </a:p>
          <a:p>
            <a:pPr marL="692150" lvl="1" indent="-234950">
              <a:lnSpc>
                <a:spcPct val="90000"/>
              </a:lnSpc>
            </a:pPr>
            <a:r>
              <a:rPr lang="en-US" dirty="0"/>
              <a:t>strike prices</a:t>
            </a:r>
          </a:p>
          <a:p>
            <a:pPr marL="692150" lvl="1" indent="-234950">
              <a:lnSpc>
                <a:spcPct val="90000"/>
              </a:lnSpc>
            </a:pPr>
            <a:r>
              <a:rPr lang="en-US" dirty="0"/>
              <a:t>expiration dates</a:t>
            </a:r>
          </a:p>
          <a:p>
            <a:pPr marL="692150" lvl="1" indent="-234950">
              <a:lnSpc>
                <a:spcPct val="120000"/>
              </a:lnSpc>
            </a:pPr>
            <a:r>
              <a:rPr lang="en-US" dirty="0" smtClean="0"/>
              <a:t>delivery terms, exercise </a:t>
            </a:r>
            <a:r>
              <a:rPr lang="en-US" dirty="0"/>
              <a:t>style, contract size, trading hours, margins, etc.</a:t>
            </a:r>
          </a:p>
          <a:p>
            <a:pPr>
              <a:lnSpc>
                <a:spcPct val="90000"/>
              </a:lnSpc>
            </a:pPr>
            <a:endParaRPr lang="en-US" sz="1600" dirty="0"/>
          </a:p>
          <a:p>
            <a:pPr>
              <a:lnSpc>
                <a:spcPct val="90000"/>
              </a:lnSpc>
            </a:pPr>
            <a:r>
              <a:rPr lang="en-US" dirty="0"/>
              <a:t>Clearing function managed by the Options Clearing Corporation (OCC)</a:t>
            </a:r>
          </a:p>
          <a:p>
            <a:pPr marL="692150" lvl="1" indent="-234950">
              <a:lnSpc>
                <a:spcPct val="90000"/>
              </a:lnSpc>
            </a:pPr>
            <a:r>
              <a:rPr lang="en-US" dirty="0"/>
              <a:t>provides AAA financial guarantee </a:t>
            </a:r>
          </a:p>
          <a:p>
            <a:pPr marL="692150" lvl="1" indent="-234950">
              <a:lnSpc>
                <a:spcPct val="90000"/>
              </a:lnSpc>
            </a:pPr>
            <a:r>
              <a:rPr lang="en-US" dirty="0"/>
              <a:t>runs margining system</a:t>
            </a:r>
          </a:p>
          <a:p>
            <a:pPr marL="692150" lvl="1" indent="-234950">
              <a:lnSpc>
                <a:spcPct val="90000"/>
              </a:lnSpc>
            </a:pPr>
            <a:r>
              <a:rPr lang="en-US" dirty="0"/>
              <a:t>counterparty on every </a:t>
            </a:r>
            <a:r>
              <a:rPr lang="en-US" dirty="0" smtClean="0"/>
              <a:t>transaction ("novation" as in a futures market)</a:t>
            </a:r>
            <a:endParaRPr lang="en-US" dirty="0"/>
          </a:p>
          <a:p>
            <a:pPr marL="692150" lvl="1" indent="-234950">
              <a:lnSpc>
                <a:spcPct val="90000"/>
              </a:lnSpc>
            </a:pPr>
            <a:r>
              <a:rPr lang="en-US" dirty="0"/>
              <a:t>manages exercise / delivery process</a:t>
            </a:r>
          </a:p>
          <a:p>
            <a:pPr marL="692150" lvl="1" indent="-234950">
              <a:lnSpc>
                <a:spcPct val="90000"/>
              </a:lnSpc>
              <a:buFontTx/>
              <a:buNone/>
            </a:pPr>
            <a:endParaRPr lang="en-US" dirty="0"/>
          </a:p>
          <a:p>
            <a:pPr>
              <a:lnSpc>
                <a:spcPct val="90000"/>
              </a:lnSpc>
            </a:pPr>
            <a:r>
              <a:rPr lang="en-US" dirty="0"/>
              <a:t>Trading is regulated by the government</a:t>
            </a:r>
          </a:p>
          <a:p>
            <a:pPr marL="692150" lvl="1" indent="-234950">
              <a:lnSpc>
                <a:spcPct val="90000"/>
              </a:lnSpc>
            </a:pPr>
            <a:r>
              <a:rPr lang="en-US" dirty="0"/>
              <a:t>stock options (SEC)</a:t>
            </a:r>
          </a:p>
          <a:p>
            <a:pPr marL="692150" lvl="1" indent="-234950">
              <a:lnSpc>
                <a:spcPct val="90000"/>
              </a:lnSpc>
            </a:pPr>
            <a:r>
              <a:rPr lang="en-US" dirty="0"/>
              <a:t>margin requirements </a:t>
            </a:r>
            <a:r>
              <a:rPr lang="en-US" dirty="0" smtClean="0"/>
              <a:t>for stock and options are set </a:t>
            </a:r>
            <a:r>
              <a:rPr lang="en-US" dirty="0"/>
              <a:t>by Federal Reserve</a:t>
            </a:r>
          </a:p>
          <a:p>
            <a:pPr marL="692150" lvl="1" indent="-234950">
              <a:lnSpc>
                <a:spcPct val="90000"/>
              </a:lnSpc>
            </a:pPr>
            <a:r>
              <a:rPr lang="en-US" dirty="0"/>
              <a:t>futures options (CFTC)</a:t>
            </a:r>
            <a:endParaRPr lang="en-US" sz="1200" dirty="0"/>
          </a:p>
        </p:txBody>
      </p:sp>
      <p:sp>
        <p:nvSpPr>
          <p:cNvPr id="2" name="Slide Number Placeholder 1"/>
          <p:cNvSpPr>
            <a:spLocks noGrp="1"/>
          </p:cNvSpPr>
          <p:nvPr>
            <p:ph type="sldNum" sz="quarter" idx="11"/>
          </p:nvPr>
        </p:nvSpPr>
        <p:spPr/>
        <p:txBody>
          <a:bodyPr/>
          <a:lstStyle/>
          <a:p>
            <a:fld id="{BF13F763-98E4-4FC1-9453-74CE6EC9E30E}" type="slidenum">
              <a:rPr lang="en-US" smtClean="0"/>
              <a:pPr/>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307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307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4307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4307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4307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43075">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43075">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43075">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43075">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643075">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643075">
                                            <p:txEl>
                                              <p:pRg st="14" end="1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643075">
                                            <p:txEl>
                                              <p:pRg st="15" end="15"/>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643075">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075" grpId="0" uiExpand="1" build="p" bldLvl="3"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44098" name="Rectangle 2"/>
          <p:cNvSpPr>
            <a:spLocks noGrp="1" noChangeArrowheads="1"/>
          </p:cNvSpPr>
          <p:nvPr>
            <p:ph type="title"/>
          </p:nvPr>
        </p:nvSpPr>
        <p:spPr/>
        <p:txBody>
          <a:bodyPr/>
          <a:lstStyle/>
          <a:p>
            <a:r>
              <a:rPr lang="en-US" dirty="0"/>
              <a:t>Session 11:  Introduction to Options: Option Properties, Option Payoffs</a:t>
            </a:r>
          </a:p>
        </p:txBody>
      </p:sp>
      <p:sp>
        <p:nvSpPr>
          <p:cNvPr id="644100" name="Text Box 4"/>
          <p:cNvSpPr txBox="1">
            <a:spLocks noChangeArrowheads="1"/>
          </p:cNvSpPr>
          <p:nvPr/>
        </p:nvSpPr>
        <p:spPr bwMode="auto">
          <a:xfrm>
            <a:off x="1905000" y="1143000"/>
            <a:ext cx="5530850" cy="366713"/>
          </a:xfrm>
          <a:prstGeom prst="rect">
            <a:avLst/>
          </a:prstGeom>
          <a:noFill/>
          <a:ln w="9525">
            <a:noFill/>
            <a:miter lim="800000"/>
            <a:headEnd/>
            <a:tailEnd/>
          </a:ln>
          <a:effectLst/>
        </p:spPr>
        <p:txBody>
          <a:bodyPr wrap="none">
            <a:spAutoFit/>
          </a:bodyPr>
          <a:lstStyle/>
          <a:p>
            <a:r>
              <a:rPr lang="en-US" sz="1800"/>
              <a:t>IBM Option prices from the CBOE website, Oct. 12, 2009</a:t>
            </a:r>
          </a:p>
        </p:txBody>
      </p:sp>
      <p:pic>
        <p:nvPicPr>
          <p:cNvPr id="644102" name="Picture 6" descr="IBM options"/>
          <p:cNvPicPr>
            <a:picLocks noGrp="1" noChangeAspect="1" noChangeArrowheads="1"/>
          </p:cNvPicPr>
          <p:nvPr>
            <p:ph idx="1"/>
          </p:nvPr>
        </p:nvPicPr>
        <p:blipFill>
          <a:blip r:embed="rId3" cstate="print"/>
          <a:srcRect/>
          <a:stretch>
            <a:fillRect/>
          </a:stretch>
        </p:blipFill>
        <p:spPr>
          <a:xfrm>
            <a:off x="638175" y="1804988"/>
            <a:ext cx="8189913" cy="3746500"/>
          </a:xfrm>
          <a:noFill/>
          <a:ln/>
        </p:spPr>
      </p:pic>
      <p:sp>
        <p:nvSpPr>
          <p:cNvPr id="2" name="Slide Number Placeholder 1"/>
          <p:cNvSpPr>
            <a:spLocks noGrp="1"/>
          </p:cNvSpPr>
          <p:nvPr>
            <p:ph type="sldNum" sz="quarter" idx="11"/>
          </p:nvPr>
        </p:nvSpPr>
        <p:spPr/>
        <p:txBody>
          <a:bodyPr/>
          <a:lstStyle/>
          <a:p>
            <a:fld id="{BF13F763-98E4-4FC1-9453-74CE6EC9E30E}"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 11:  Introduction to Options: Option Properties, Option Payoffs</a:t>
            </a:r>
          </a:p>
        </p:txBody>
      </p:sp>
      <p:pic>
        <p:nvPicPr>
          <p:cNvPr id="14" name="Content Placeholder 1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1283578"/>
            <a:ext cx="7772400" cy="4595643"/>
          </a:xfrm>
        </p:spPr>
      </p:pic>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15" name="TextBox 14"/>
          <p:cNvSpPr txBox="1"/>
          <p:nvPr/>
        </p:nvSpPr>
        <p:spPr>
          <a:xfrm>
            <a:off x="753762" y="827635"/>
            <a:ext cx="7636476" cy="338554"/>
          </a:xfrm>
          <a:prstGeom prst="rect">
            <a:avLst/>
          </a:prstGeom>
          <a:noFill/>
        </p:spPr>
        <p:txBody>
          <a:bodyPr wrap="square" rtlCol="0">
            <a:spAutoFit/>
          </a:bodyPr>
          <a:lstStyle/>
          <a:p>
            <a:pPr algn="ctr"/>
            <a:r>
              <a:rPr lang="en-US" dirty="0" smtClean="0"/>
              <a:t>CBOE Website Quotes for Apple (AAPL) Near-the-Money Options, Oct. 14, 2016</a:t>
            </a:r>
            <a:endParaRPr lang="en-US" dirty="0"/>
          </a:p>
        </p:txBody>
      </p:sp>
      <p:sp>
        <p:nvSpPr>
          <p:cNvPr id="3" name="Slide Number Placeholder 2"/>
          <p:cNvSpPr>
            <a:spLocks noGrp="1"/>
          </p:cNvSpPr>
          <p:nvPr>
            <p:ph type="sldNum" sz="quarter" idx="11"/>
          </p:nvPr>
        </p:nvSpPr>
        <p:spPr/>
        <p:txBody>
          <a:bodyPr/>
          <a:lstStyle/>
          <a:p>
            <a:fld id="{BF13F763-98E4-4FC1-9453-74CE6EC9E30E}" type="slidenum">
              <a:rPr lang="en-US" smtClean="0"/>
              <a:pPr/>
              <a:t>8</a:t>
            </a:fld>
            <a:endParaRPr lang="en-US"/>
          </a:p>
        </p:txBody>
      </p:sp>
    </p:spTree>
    <p:extLst>
      <p:ext uri="{BB962C8B-B14F-4D97-AF65-F5344CB8AC3E}">
        <p14:creationId xmlns:p14="http://schemas.microsoft.com/office/powerpoint/2010/main" val="35706200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46146" name="Rectangle 2"/>
          <p:cNvSpPr>
            <a:spLocks noGrp="1" noChangeArrowheads="1"/>
          </p:cNvSpPr>
          <p:nvPr>
            <p:ph type="title"/>
          </p:nvPr>
        </p:nvSpPr>
        <p:spPr/>
        <p:txBody>
          <a:bodyPr/>
          <a:lstStyle/>
          <a:p>
            <a:r>
              <a:rPr lang="en-US" dirty="0"/>
              <a:t>Session 11:  Introduction to Options: Option Properties, Option Payoffs</a:t>
            </a:r>
          </a:p>
        </p:txBody>
      </p:sp>
      <p:sp>
        <p:nvSpPr>
          <p:cNvPr id="646147" name="Rectangle 3"/>
          <p:cNvSpPr>
            <a:spLocks noGrp="1" noChangeArrowheads="1"/>
          </p:cNvSpPr>
          <p:nvPr>
            <p:ph type="body" idx="1"/>
          </p:nvPr>
        </p:nvSpPr>
        <p:spPr>
          <a:xfrm>
            <a:off x="685800" y="914400"/>
            <a:ext cx="7772400" cy="2743200"/>
          </a:xfrm>
        </p:spPr>
        <p:txBody>
          <a:bodyPr/>
          <a:lstStyle/>
          <a:p>
            <a:pPr algn="ctr"/>
            <a:r>
              <a:rPr lang="en-US" u="sng"/>
              <a:t>Payoff Diagrams</a:t>
            </a:r>
          </a:p>
          <a:p>
            <a:pPr algn="ctr"/>
            <a:endParaRPr lang="en-US" sz="1200"/>
          </a:p>
          <a:p>
            <a:r>
              <a:rPr lang="en-US" sz="1600"/>
              <a:t>A standard tool for analyzing an option position is the payoff diagram (often called a "hockey stick" diagram because of its common shape).</a:t>
            </a:r>
          </a:p>
          <a:p>
            <a:pPr>
              <a:lnSpc>
                <a:spcPct val="50000"/>
              </a:lnSpc>
            </a:pPr>
            <a:endParaRPr lang="en-US" sz="1600"/>
          </a:p>
          <a:p>
            <a:r>
              <a:rPr lang="en-US" sz="1600"/>
              <a:t>Plot the option value as a function of the underlying asset price.  Typically, what is plotted is the option value as of expiration date, or the "intrinsic value" of the position.  We will often show the net profit on the position, relative to what it cost to set up initially.</a:t>
            </a:r>
          </a:p>
        </p:txBody>
      </p:sp>
      <p:graphicFrame>
        <p:nvGraphicFramePr>
          <p:cNvPr id="646148" name="Object 4"/>
          <p:cNvGraphicFramePr>
            <a:graphicFrameLocks noChangeAspect="1"/>
          </p:cNvGraphicFramePr>
          <p:nvPr/>
        </p:nvGraphicFramePr>
        <p:xfrm>
          <a:off x="4267200" y="3276600"/>
          <a:ext cx="3810000" cy="2857500"/>
        </p:xfrm>
        <a:graphic>
          <a:graphicData uri="http://schemas.openxmlformats.org/presentationml/2006/ole">
            <mc:AlternateContent xmlns:mc="http://schemas.openxmlformats.org/markup-compatibility/2006">
              <mc:Choice xmlns:v="urn:schemas-microsoft-com:vml" Requires="v">
                <p:oleObj spid="_x0000_s646343" name="Chart" r:id="rId3" imgW="4676795" imgH="4067155" progId="MSGraph.Chart.8">
                  <p:embed followColorScheme="full"/>
                </p:oleObj>
              </mc:Choice>
              <mc:Fallback>
                <p:oleObj name="Chart" r:id="rId3" imgW="4676795" imgH="4067155" progId="MSGraph.Chart.8">
                  <p:embed followColorScheme="full"/>
                  <p:pic>
                    <p:nvPicPr>
                      <p:cNvPr id="0" name="Picture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3276600"/>
                        <a:ext cx="3810000" cy="2857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46149" name="Text Box 5"/>
          <p:cNvSpPr txBox="1">
            <a:spLocks noChangeArrowheads="1"/>
          </p:cNvSpPr>
          <p:nvPr/>
        </p:nvSpPr>
        <p:spPr bwMode="auto">
          <a:xfrm>
            <a:off x="1219200" y="3352800"/>
            <a:ext cx="2514600" cy="2536825"/>
          </a:xfrm>
          <a:prstGeom prst="rect">
            <a:avLst/>
          </a:prstGeom>
          <a:noFill/>
          <a:ln w="9525">
            <a:noFill/>
            <a:miter lim="800000"/>
            <a:headEnd/>
            <a:tailEnd/>
          </a:ln>
          <a:effectLst/>
        </p:spPr>
        <p:txBody>
          <a:bodyPr>
            <a:spAutoFit/>
          </a:bodyPr>
          <a:lstStyle/>
          <a:p>
            <a:pPr>
              <a:spcBef>
                <a:spcPct val="50000"/>
              </a:spcBef>
            </a:pPr>
            <a:r>
              <a:rPr lang="en-US"/>
              <a:t> Values on Expiration Day</a:t>
            </a:r>
          </a:p>
          <a:p>
            <a:pPr>
              <a:spcBef>
                <a:spcPct val="50000"/>
              </a:spcBef>
            </a:pPr>
            <a:r>
              <a:rPr lang="en-US"/>
              <a:t>         </a:t>
            </a:r>
            <a:r>
              <a:rPr lang="en-US" u="sng"/>
              <a:t>Stock</a:t>
            </a:r>
            <a:r>
              <a:rPr lang="en-US"/>
              <a:t>          </a:t>
            </a:r>
            <a:r>
              <a:rPr lang="en-US" u="sng"/>
              <a:t>Call</a:t>
            </a:r>
          </a:p>
          <a:p>
            <a:pPr>
              <a:spcBef>
                <a:spcPct val="50000"/>
              </a:spcBef>
            </a:pPr>
            <a:r>
              <a:rPr lang="en-US"/>
              <a:t>            90	             0</a:t>
            </a:r>
          </a:p>
          <a:p>
            <a:pPr>
              <a:spcBef>
                <a:spcPct val="50000"/>
              </a:spcBef>
            </a:pPr>
            <a:r>
              <a:rPr lang="en-US"/>
              <a:t>            95	             0</a:t>
            </a:r>
          </a:p>
          <a:p>
            <a:pPr>
              <a:spcBef>
                <a:spcPct val="50000"/>
              </a:spcBef>
            </a:pPr>
            <a:r>
              <a:rPr lang="en-US"/>
              <a:t>          100	             0</a:t>
            </a:r>
          </a:p>
          <a:p>
            <a:pPr>
              <a:spcBef>
                <a:spcPct val="50000"/>
              </a:spcBef>
            </a:pPr>
            <a:r>
              <a:rPr lang="en-US"/>
              <a:t>          105	             5</a:t>
            </a:r>
          </a:p>
          <a:p>
            <a:pPr>
              <a:spcBef>
                <a:spcPct val="50000"/>
              </a:spcBef>
            </a:pPr>
            <a:r>
              <a:rPr lang="en-US"/>
              <a:t>          110	           10</a:t>
            </a:r>
          </a:p>
        </p:txBody>
      </p:sp>
      <p:sp>
        <p:nvSpPr>
          <p:cNvPr id="2" name="Slide Number Placeholder 1"/>
          <p:cNvSpPr>
            <a:spLocks noGrp="1"/>
          </p:cNvSpPr>
          <p:nvPr>
            <p:ph type="sldNum" sz="quarter" idx="11"/>
          </p:nvPr>
        </p:nvSpPr>
        <p:spPr/>
        <p:txBody>
          <a:bodyPr/>
          <a:lstStyle/>
          <a:p>
            <a:fld id="{BF13F763-98E4-4FC1-9453-74CE6EC9E30E}" type="slidenum">
              <a:rPr lang="en-US" smtClean="0"/>
              <a:pPr/>
              <a:t>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614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614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461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46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6147" grpId="0" uiExpand="1" build="p" autoUpdateAnimBg="0"/>
      <p:bldOleChart spid="646148" grpId="0"/>
      <p:bldP spid="646149"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47170" name="Rectangle 2"/>
          <p:cNvSpPr>
            <a:spLocks noGrp="1" noChangeArrowheads="1"/>
          </p:cNvSpPr>
          <p:nvPr>
            <p:ph type="title"/>
          </p:nvPr>
        </p:nvSpPr>
        <p:spPr/>
        <p:txBody>
          <a:bodyPr/>
          <a:lstStyle/>
          <a:p>
            <a:r>
              <a:rPr lang="en-US" dirty="0"/>
              <a:t>Session 11:  Introduction to Options: Option Properties, Option Payoffs</a:t>
            </a:r>
          </a:p>
        </p:txBody>
      </p:sp>
      <p:sp>
        <p:nvSpPr>
          <p:cNvPr id="647171" name="Rectangle 3"/>
          <p:cNvSpPr>
            <a:spLocks noGrp="1" noChangeArrowheads="1"/>
          </p:cNvSpPr>
          <p:nvPr>
            <p:ph type="body" idx="1"/>
          </p:nvPr>
        </p:nvSpPr>
        <p:spPr>
          <a:xfrm>
            <a:off x="825500" y="971550"/>
            <a:ext cx="7391400" cy="628650"/>
          </a:xfrm>
        </p:spPr>
        <p:txBody>
          <a:bodyPr/>
          <a:lstStyle/>
          <a:p>
            <a:pPr algn="ctr">
              <a:lnSpc>
                <a:spcPct val="90000"/>
              </a:lnSpc>
            </a:pPr>
            <a:r>
              <a:rPr lang="en-US" u="sng" dirty="0" smtClean="0">
                <a:cs typeface="Times New Roman" pitchFamily="18" charset="0"/>
              </a:rPr>
              <a:t>Here's What a Hockey Stick Looks Like (in case you didn't know):</a:t>
            </a:r>
            <a:endParaRPr lang="en-US" u="sng" dirty="0">
              <a:cs typeface="Times New Roman" pitchFamily="18" charset="0"/>
            </a:endParaRPr>
          </a:p>
          <a:p>
            <a:pPr>
              <a:lnSpc>
                <a:spcPct val="90000"/>
              </a:lnSpc>
            </a:pPr>
            <a:endParaRPr lang="en-US" u="sng" dirty="0">
              <a:cs typeface="Times New Roman" pitchFamily="18" charset="0"/>
            </a:endParaRPr>
          </a:p>
        </p:txBody>
      </p:sp>
      <p:pic>
        <p:nvPicPr>
          <p:cNvPr id="647172" name="Picture 4" descr="hockey stick"/>
          <p:cNvPicPr>
            <a:picLocks noChangeAspect="1" noChangeArrowheads="1"/>
          </p:cNvPicPr>
          <p:nvPr/>
        </p:nvPicPr>
        <p:blipFill>
          <a:blip r:embed="rId3" cstate="print"/>
          <a:srcRect/>
          <a:stretch>
            <a:fillRect/>
          </a:stretch>
        </p:blipFill>
        <p:spPr bwMode="auto">
          <a:xfrm>
            <a:off x="3302000" y="1778000"/>
            <a:ext cx="2540000" cy="3302000"/>
          </a:xfrm>
          <a:prstGeom prst="rect">
            <a:avLst/>
          </a:prstGeom>
          <a:noFill/>
        </p:spPr>
      </p:pic>
      <p:sp>
        <p:nvSpPr>
          <p:cNvPr id="2" name="Slide Number Placeholder 1"/>
          <p:cNvSpPr>
            <a:spLocks noGrp="1"/>
          </p:cNvSpPr>
          <p:nvPr>
            <p:ph type="sldNum" sz="quarter" idx="11"/>
          </p:nvPr>
        </p:nvSpPr>
        <p:spPr/>
        <p:txBody>
          <a:bodyPr/>
          <a:lstStyle/>
          <a:p>
            <a:fld id="{BF13F763-98E4-4FC1-9453-74CE6EC9E30E}"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49218" name="Rectangle 2"/>
          <p:cNvSpPr>
            <a:spLocks noGrp="1" noChangeArrowheads="1"/>
          </p:cNvSpPr>
          <p:nvPr>
            <p:ph type="title"/>
          </p:nvPr>
        </p:nvSpPr>
        <p:spPr/>
        <p:txBody>
          <a:bodyPr/>
          <a:lstStyle/>
          <a:p>
            <a:r>
              <a:rPr lang="en-US" dirty="0"/>
              <a:t>Session 11:  Introduction to Options: Option Properties, Option Payoffs</a:t>
            </a:r>
          </a:p>
        </p:txBody>
      </p:sp>
      <p:sp>
        <p:nvSpPr>
          <p:cNvPr id="649219" name="Rectangle 3"/>
          <p:cNvSpPr>
            <a:spLocks noGrp="1" noChangeArrowheads="1"/>
          </p:cNvSpPr>
          <p:nvPr>
            <p:ph type="body" idx="1"/>
          </p:nvPr>
        </p:nvSpPr>
        <p:spPr>
          <a:xfrm>
            <a:off x="825500" y="971550"/>
            <a:ext cx="7391400" cy="4940300"/>
          </a:xfrm>
        </p:spPr>
        <p:txBody>
          <a:bodyPr/>
          <a:lstStyle/>
          <a:p>
            <a:pPr>
              <a:lnSpc>
                <a:spcPct val="90000"/>
              </a:lnSpc>
            </a:pPr>
            <a:r>
              <a:rPr lang="en-US" sz="1600">
                <a:cs typeface="Times New Roman" pitchFamily="18" charset="0"/>
              </a:rPr>
              <a:t>We will look at a number of different option positions using the following set of option prices. These are theoretical values computed using the Black-Scholes option pricing model.</a:t>
            </a:r>
          </a:p>
          <a:p>
            <a:pPr>
              <a:lnSpc>
                <a:spcPct val="90000"/>
              </a:lnSpc>
            </a:pPr>
            <a:endParaRPr lang="en-US" u="sng">
              <a:cs typeface="Times New Roman" pitchFamily="18" charset="0"/>
            </a:endParaRPr>
          </a:p>
          <a:p>
            <a:pPr algn="ctr">
              <a:lnSpc>
                <a:spcPct val="90000"/>
              </a:lnSpc>
            </a:pPr>
            <a:r>
              <a:rPr lang="en-US" sz="1600" u="sng">
                <a:cs typeface="Times New Roman" pitchFamily="18" charset="0"/>
              </a:rPr>
              <a:t>OPTION PRICES</a:t>
            </a:r>
            <a:endParaRPr lang="en-US" sz="1600">
              <a:cs typeface="Times New Roman" pitchFamily="18" charset="0"/>
            </a:endParaRPr>
          </a:p>
          <a:p>
            <a:pPr>
              <a:lnSpc>
                <a:spcPct val="90000"/>
              </a:lnSpc>
            </a:pPr>
            <a:r>
              <a:rPr lang="en-US" sz="1600">
                <a:cs typeface="Times New Roman" pitchFamily="18" charset="0"/>
              </a:rPr>
              <a:t> </a:t>
            </a:r>
          </a:p>
          <a:p>
            <a:pPr>
              <a:lnSpc>
                <a:spcPct val="90000"/>
              </a:lnSpc>
            </a:pPr>
            <a:r>
              <a:rPr lang="en-US" sz="1600">
                <a:cs typeface="Times New Roman" pitchFamily="18" charset="0"/>
              </a:rPr>
              <a:t>		             </a:t>
            </a:r>
            <a:r>
              <a:rPr lang="en-US" sz="1600" u="sng">
                <a:cs typeface="Times New Roman" pitchFamily="18" charset="0"/>
              </a:rPr>
              <a:t>Calls</a:t>
            </a:r>
            <a:r>
              <a:rPr lang="en-US" sz="1600">
                <a:cs typeface="Times New Roman" pitchFamily="18" charset="0"/>
              </a:rPr>
              <a:t>		              </a:t>
            </a:r>
            <a:r>
              <a:rPr lang="en-US" sz="1600" u="sng">
                <a:cs typeface="Times New Roman" pitchFamily="18" charset="0"/>
              </a:rPr>
              <a:t>Puts</a:t>
            </a:r>
            <a:endParaRPr lang="en-US" sz="1600">
              <a:cs typeface="Times New Roman" pitchFamily="18" charset="0"/>
            </a:endParaRPr>
          </a:p>
          <a:p>
            <a:pPr>
              <a:lnSpc>
                <a:spcPct val="90000"/>
              </a:lnSpc>
            </a:pPr>
            <a:r>
              <a:rPr lang="en-US" sz="1600">
                <a:cs typeface="Times New Roman" pitchFamily="18" charset="0"/>
              </a:rPr>
              <a:t>    </a:t>
            </a:r>
            <a:r>
              <a:rPr lang="en-US" sz="1600" u="sng">
                <a:cs typeface="Times New Roman" pitchFamily="18" charset="0"/>
              </a:rPr>
              <a:t>Strike Price</a:t>
            </a:r>
            <a:r>
              <a:rPr lang="en-US" sz="1600">
                <a:cs typeface="Times New Roman" pitchFamily="18" charset="0"/>
              </a:rPr>
              <a:t>	</a:t>
            </a:r>
            <a:r>
              <a:rPr lang="en-US" sz="1600" u="sng">
                <a:cs typeface="Times New Roman" pitchFamily="18" charset="0"/>
              </a:rPr>
              <a:t>1 Month</a:t>
            </a:r>
            <a:r>
              <a:rPr lang="en-US" sz="1600">
                <a:cs typeface="Times New Roman" pitchFamily="18" charset="0"/>
              </a:rPr>
              <a:t>	    </a:t>
            </a:r>
            <a:r>
              <a:rPr lang="en-US" sz="1600" u="sng">
                <a:cs typeface="Times New Roman" pitchFamily="18" charset="0"/>
              </a:rPr>
              <a:t>3 Month</a:t>
            </a:r>
            <a:r>
              <a:rPr lang="en-US" sz="1600">
                <a:cs typeface="Times New Roman" pitchFamily="18" charset="0"/>
              </a:rPr>
              <a:t>		</a:t>
            </a:r>
            <a:r>
              <a:rPr lang="en-US" sz="1600" u="sng">
                <a:cs typeface="Times New Roman" pitchFamily="18" charset="0"/>
              </a:rPr>
              <a:t>1 Month</a:t>
            </a:r>
            <a:r>
              <a:rPr lang="en-US" sz="1600">
                <a:cs typeface="Times New Roman" pitchFamily="18" charset="0"/>
              </a:rPr>
              <a:t>	    </a:t>
            </a:r>
            <a:r>
              <a:rPr lang="en-US" sz="1600" u="sng">
                <a:cs typeface="Times New Roman" pitchFamily="18" charset="0"/>
              </a:rPr>
              <a:t>3 Month</a:t>
            </a:r>
          </a:p>
          <a:p>
            <a:pPr>
              <a:lnSpc>
                <a:spcPct val="90000"/>
              </a:lnSpc>
            </a:pPr>
            <a:endParaRPr lang="en-US" sz="1600">
              <a:cs typeface="Times New Roman" pitchFamily="18" charset="0"/>
            </a:endParaRPr>
          </a:p>
          <a:p>
            <a:pPr>
              <a:lnSpc>
                <a:spcPct val="90000"/>
              </a:lnSpc>
            </a:pPr>
            <a:r>
              <a:rPr lang="en-US" sz="1600">
                <a:cs typeface="Times New Roman" pitchFamily="18" charset="0"/>
              </a:rPr>
              <a:t>          95		   6.43	       8.99	   	   0.83	       2.17</a:t>
            </a:r>
          </a:p>
          <a:p>
            <a:pPr>
              <a:lnSpc>
                <a:spcPct val="90000"/>
              </a:lnSpc>
            </a:pPr>
            <a:r>
              <a:rPr lang="en-US" sz="1600">
                <a:cs typeface="Times New Roman" pitchFamily="18" charset="0"/>
              </a:rPr>
              <a:t> </a:t>
            </a:r>
          </a:p>
          <a:p>
            <a:pPr>
              <a:lnSpc>
                <a:spcPct val="90000"/>
              </a:lnSpc>
            </a:pPr>
            <a:r>
              <a:rPr lang="en-US" sz="1600">
                <a:cs typeface="Times New Roman" pitchFamily="18" charset="0"/>
              </a:rPr>
              <a:t>        100		   3.18	       5.98	   	   2.55	       4.05</a:t>
            </a:r>
          </a:p>
          <a:p>
            <a:pPr>
              <a:lnSpc>
                <a:spcPct val="90000"/>
              </a:lnSpc>
            </a:pPr>
            <a:r>
              <a:rPr lang="en-US" sz="1600">
                <a:cs typeface="Times New Roman" pitchFamily="18" charset="0"/>
              </a:rPr>
              <a:t> </a:t>
            </a:r>
          </a:p>
          <a:p>
            <a:pPr>
              <a:lnSpc>
                <a:spcPct val="90000"/>
              </a:lnSpc>
            </a:pPr>
            <a:r>
              <a:rPr lang="en-US" sz="1600">
                <a:cs typeface="Times New Roman" pitchFamily="18" charset="0"/>
              </a:rPr>
              <a:t>        105		   1.25	       3.73	 	   5.59	       6.71</a:t>
            </a:r>
          </a:p>
          <a:p>
            <a:pPr>
              <a:lnSpc>
                <a:spcPct val="90000"/>
              </a:lnSpc>
            </a:pPr>
            <a:endParaRPr lang="en-US" sz="1600">
              <a:cs typeface="Times New Roman" pitchFamily="18" charset="0"/>
            </a:endParaRPr>
          </a:p>
          <a:p>
            <a:pPr>
              <a:lnSpc>
                <a:spcPct val="90000"/>
              </a:lnSpc>
            </a:pPr>
            <a:r>
              <a:rPr lang="en-US" sz="1600">
                <a:cs typeface="Times New Roman" pitchFamily="18" charset="0"/>
              </a:rPr>
              <a:t>Parameters:   S</a:t>
            </a:r>
            <a:r>
              <a:rPr lang="en-US" sz="1600" baseline="-30000">
                <a:cs typeface="Times New Roman" pitchFamily="18" charset="0"/>
              </a:rPr>
              <a:t>0</a:t>
            </a:r>
            <a:r>
              <a:rPr lang="en-US" sz="1600">
                <a:cs typeface="Times New Roman" pitchFamily="18" charset="0"/>
              </a:rPr>
              <a:t>   =   100;  r    =   8.00 percent;  </a:t>
            </a:r>
            <a:r>
              <a:rPr lang="en-US" sz="1600">
                <a:cs typeface="Times New Roman" pitchFamily="18" charset="0"/>
                <a:sym typeface="Symbol" pitchFamily="18" charset="2"/>
              </a:rPr>
              <a:t></a:t>
            </a:r>
            <a:r>
              <a:rPr lang="en-US" sz="1600">
                <a:cs typeface="Times New Roman" pitchFamily="18" charset="0"/>
              </a:rPr>
              <a:t>  =   25%; no dividends.</a:t>
            </a:r>
            <a:br>
              <a:rPr lang="en-US" sz="1600">
                <a:cs typeface="Times New Roman" pitchFamily="18" charset="0"/>
              </a:rPr>
            </a:br>
            <a:endParaRPr lang="en-US" sz="1600">
              <a:cs typeface="Times New Roman" pitchFamily="18" charset="0"/>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graphicFrame>
        <p:nvGraphicFramePr>
          <p:cNvPr id="651266" name="Object 2"/>
          <p:cNvGraphicFramePr>
            <a:graphicFrameLocks/>
          </p:cNvGraphicFramePr>
          <p:nvPr/>
        </p:nvGraphicFramePr>
        <p:xfrm>
          <a:off x="685800" y="762000"/>
          <a:ext cx="7772400" cy="5619750"/>
        </p:xfrm>
        <a:graphic>
          <a:graphicData uri="http://schemas.openxmlformats.org/presentationml/2006/ole">
            <mc:AlternateContent xmlns:mc="http://schemas.openxmlformats.org/markup-compatibility/2006">
              <mc:Choice xmlns:v="urn:schemas-microsoft-com:vml" Requires="v">
                <p:oleObj spid="_x0000_s651464" name="Chart" r:id="rId4" imgW="8667790" imgH="5810170" progId="Excel.Sheet.8">
                  <p:embed followColorScheme="full"/>
                </p:oleObj>
              </mc:Choice>
              <mc:Fallback>
                <p:oleObj name="Chart" r:id="rId4" imgW="8667790" imgH="5810170" progId="Excel.Sheet.8">
                  <p:embed followColorScheme="full"/>
                  <p:pic>
                    <p:nvPicPr>
                      <p:cNvPr id="0" name="Picture 3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762000"/>
                        <a:ext cx="7772400" cy="561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51267" name="Rectangle 3"/>
          <p:cNvSpPr>
            <a:spLocks noChangeArrowheads="1"/>
          </p:cNvSpPr>
          <p:nvPr/>
        </p:nvSpPr>
        <p:spPr bwMode="auto">
          <a:xfrm>
            <a:off x="685800" y="381000"/>
            <a:ext cx="7772400" cy="304800"/>
          </a:xfrm>
          <a:prstGeom prst="rect">
            <a:avLst/>
          </a:prstGeom>
          <a:solidFill>
            <a:srgbClr val="99CCFF"/>
          </a:solidFill>
          <a:ln w="9525">
            <a:noFill/>
            <a:miter lim="800000"/>
            <a:headEnd/>
            <a:tailEnd/>
          </a:ln>
          <a:effectLst/>
        </p:spPr>
        <p:txBody>
          <a:bodyPr anchor="ctr" anchorCtr="1"/>
          <a:lstStyle/>
          <a:p>
            <a:pPr algn="ctr"/>
            <a:r>
              <a:rPr lang="en-US" sz="1800" dirty="0"/>
              <a:t>Session 11:  Introduction to Options: Option Properties, Option Payoffs</a:t>
            </a:r>
            <a:endParaRPr lang="en-US" sz="1800" dirty="0">
              <a:solidFill>
                <a:schemeClr val="tx2"/>
              </a:solidFill>
            </a:endParaRPr>
          </a:p>
        </p:txBody>
      </p:sp>
      <p:sp>
        <p:nvSpPr>
          <p:cNvPr id="2" name="Slide Number Placeholder 1"/>
          <p:cNvSpPr>
            <a:spLocks noGrp="1"/>
          </p:cNvSpPr>
          <p:nvPr>
            <p:ph type="sldNum" sz="quarter" idx="11"/>
          </p:nvPr>
        </p:nvSpPr>
        <p:spPr/>
        <p:txBody>
          <a:bodyPr/>
          <a:lstStyle/>
          <a:p>
            <a:fld id="{06D67ADA-47ED-47BE-A1B8-7D1AA19791AF}"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graphicFrame>
        <p:nvGraphicFramePr>
          <p:cNvPr id="653314" name="Object 2"/>
          <p:cNvGraphicFramePr>
            <a:graphicFrameLocks/>
          </p:cNvGraphicFramePr>
          <p:nvPr/>
        </p:nvGraphicFramePr>
        <p:xfrm>
          <a:off x="685800" y="762000"/>
          <a:ext cx="7772400" cy="5619750"/>
        </p:xfrm>
        <a:graphic>
          <a:graphicData uri="http://schemas.openxmlformats.org/presentationml/2006/ole">
            <mc:AlternateContent xmlns:mc="http://schemas.openxmlformats.org/markup-compatibility/2006">
              <mc:Choice xmlns:v="urn:schemas-microsoft-com:vml" Requires="v">
                <p:oleObj spid="_x0000_s653512" name="Chart" r:id="rId4" imgW="8677175" imgH="5933975" progId="Excel.Sheet.8">
                  <p:embed followColorScheme="full"/>
                </p:oleObj>
              </mc:Choice>
              <mc:Fallback>
                <p:oleObj name="Chart" r:id="rId4" imgW="8677175" imgH="5933975" progId="Excel.Sheet.8">
                  <p:embed followColorScheme="full"/>
                  <p:pic>
                    <p:nvPicPr>
                      <p:cNvPr id="0" name="Picture 3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762000"/>
                        <a:ext cx="7772400" cy="561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53315" name="Rectangle 3"/>
          <p:cNvSpPr>
            <a:spLocks noChangeArrowheads="1"/>
          </p:cNvSpPr>
          <p:nvPr/>
        </p:nvSpPr>
        <p:spPr bwMode="auto">
          <a:xfrm>
            <a:off x="685800" y="381000"/>
            <a:ext cx="7772400" cy="304800"/>
          </a:xfrm>
          <a:prstGeom prst="rect">
            <a:avLst/>
          </a:prstGeom>
          <a:solidFill>
            <a:srgbClr val="99CCFF"/>
          </a:solidFill>
          <a:ln w="9525">
            <a:noFill/>
            <a:miter lim="800000"/>
            <a:headEnd/>
            <a:tailEnd/>
          </a:ln>
          <a:effectLst/>
        </p:spPr>
        <p:txBody>
          <a:bodyPr anchor="ctr" anchorCtr="1"/>
          <a:lstStyle/>
          <a:p>
            <a:pPr algn="ctr"/>
            <a:r>
              <a:rPr lang="en-US" sz="1800" dirty="0"/>
              <a:t>Session 11:  Introduction to Options: Option Properties, Option Payoffs</a:t>
            </a:r>
            <a:endParaRPr lang="en-US" sz="1800" dirty="0">
              <a:solidFill>
                <a:schemeClr val="tx2"/>
              </a:solidFill>
            </a:endParaRPr>
          </a:p>
        </p:txBody>
      </p:sp>
      <p:sp>
        <p:nvSpPr>
          <p:cNvPr id="2" name="Slide Number Placeholder 1"/>
          <p:cNvSpPr>
            <a:spLocks noGrp="1"/>
          </p:cNvSpPr>
          <p:nvPr>
            <p:ph type="sldNum" sz="quarter" idx="11"/>
          </p:nvPr>
        </p:nvSpPr>
        <p:spPr/>
        <p:txBody>
          <a:bodyPr/>
          <a:lstStyle/>
          <a:p>
            <a:fld id="{06D67ADA-47ED-47BE-A1B8-7D1AA19791AF}"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55362" name="Rectangle 2"/>
          <p:cNvSpPr>
            <a:spLocks noGrp="1" noChangeArrowheads="1"/>
          </p:cNvSpPr>
          <p:nvPr>
            <p:ph type="title"/>
          </p:nvPr>
        </p:nvSpPr>
        <p:spPr/>
        <p:txBody>
          <a:bodyPr/>
          <a:lstStyle/>
          <a:p>
            <a:r>
              <a:rPr lang="en-US" dirty="0"/>
              <a:t>Session 11:  Introduction to Options: Option Properties, Option Payoffs</a:t>
            </a:r>
          </a:p>
        </p:txBody>
      </p:sp>
      <p:sp>
        <p:nvSpPr>
          <p:cNvPr id="655363" name="Rectangle 3"/>
          <p:cNvSpPr>
            <a:spLocks noGrp="1" noChangeArrowheads="1"/>
          </p:cNvSpPr>
          <p:nvPr>
            <p:ph type="body" idx="1"/>
          </p:nvPr>
        </p:nvSpPr>
        <p:spPr/>
        <p:txBody>
          <a:bodyPr/>
          <a:lstStyle/>
          <a:p>
            <a:pPr marL="230188" indent="-230188" algn="ctr"/>
            <a:r>
              <a:rPr lang="en-US" u="sng"/>
              <a:t>Characteristics of Calls</a:t>
            </a:r>
          </a:p>
          <a:p>
            <a:pPr marL="230188" indent="-230188"/>
            <a:r>
              <a:rPr lang="en-US"/>
              <a:t>Intrinsic value</a:t>
            </a:r>
          </a:p>
          <a:p>
            <a:pPr marL="692150" lvl="1" indent="-234950"/>
            <a:r>
              <a:rPr lang="en-US"/>
              <a:t>the value that would be realized if the option were exercised at the current asset price.  </a:t>
            </a:r>
          </a:p>
          <a:p>
            <a:pPr marL="692150" lvl="1" indent="-234950"/>
            <a:r>
              <a:rPr lang="en-US"/>
              <a:t>Intrinsic value = Max ( 0, S - X )</a:t>
            </a:r>
          </a:p>
          <a:p>
            <a:pPr marL="692150" lvl="1" indent="-234950"/>
            <a:r>
              <a:rPr lang="en-US"/>
              <a:t>Positive intrinsic value </a:t>
            </a:r>
            <a:r>
              <a:rPr lang="en-US">
                <a:sym typeface="Symbol" pitchFamily="18" charset="2"/>
              </a:rPr>
              <a:t>  "</a:t>
            </a:r>
            <a:r>
              <a:rPr lang="en-US" b="1">
                <a:sym typeface="Symbol" pitchFamily="18" charset="2"/>
              </a:rPr>
              <a:t>in the money</a:t>
            </a:r>
            <a:r>
              <a:rPr lang="en-US">
                <a:sym typeface="Symbol" pitchFamily="18" charset="2"/>
              </a:rPr>
              <a:t>"  exercise option</a:t>
            </a:r>
          </a:p>
          <a:p>
            <a:pPr marL="692150" lvl="1" indent="-234950"/>
            <a:r>
              <a:rPr lang="en-US"/>
              <a:t>Negative intrinsic value </a:t>
            </a:r>
            <a:r>
              <a:rPr lang="en-US">
                <a:sym typeface="Symbol" pitchFamily="18" charset="2"/>
              </a:rPr>
              <a:t>  "</a:t>
            </a:r>
            <a:r>
              <a:rPr lang="en-US" b="1">
                <a:sym typeface="Symbol" pitchFamily="18" charset="2"/>
              </a:rPr>
              <a:t>out of the money</a:t>
            </a:r>
            <a:r>
              <a:rPr lang="en-US">
                <a:sym typeface="Symbol" pitchFamily="18" charset="2"/>
              </a:rPr>
              <a:t>"  don't exercise</a:t>
            </a:r>
          </a:p>
          <a:p>
            <a:pPr marL="692150" lvl="1" indent="-234950"/>
            <a:r>
              <a:rPr lang="en-US"/>
              <a:t>Zero intrinsic value </a:t>
            </a:r>
            <a:r>
              <a:rPr lang="en-US">
                <a:sym typeface="Symbol" pitchFamily="18" charset="2"/>
              </a:rPr>
              <a:t>  "</a:t>
            </a:r>
            <a:r>
              <a:rPr lang="en-US" b="1">
                <a:sym typeface="Symbol" pitchFamily="18" charset="2"/>
              </a:rPr>
              <a:t>at the money</a:t>
            </a:r>
            <a:r>
              <a:rPr lang="en-US">
                <a:sym typeface="Symbol" pitchFamily="18" charset="2"/>
              </a:rPr>
              <a:t>"  indifferent on exercise</a:t>
            </a:r>
          </a:p>
          <a:p>
            <a:pPr marL="230188" indent="-230188"/>
            <a:endParaRPr lang="en-US">
              <a:sym typeface="Symbol" pitchFamily="18" charset="2"/>
            </a:endParaRPr>
          </a:p>
          <a:p>
            <a:pPr marL="230188" indent="-230188"/>
            <a:r>
              <a:rPr lang="en-US">
                <a:sym typeface="Symbol" pitchFamily="18" charset="2"/>
              </a:rPr>
              <a:t>Time value</a:t>
            </a:r>
          </a:p>
          <a:p>
            <a:pPr marL="692150" lvl="1" indent="-234950"/>
            <a:r>
              <a:rPr lang="en-US">
                <a:sym typeface="Symbol" pitchFamily="18" charset="2"/>
              </a:rPr>
              <a:t>time value = market price minus intrinsic value = C - Max( 0, S - X )</a:t>
            </a:r>
          </a:p>
          <a:p>
            <a:pPr marL="230188" indent="-230188"/>
            <a:endParaRPr lang="en-US">
              <a:sym typeface="Symbol" pitchFamily="18" charset="2"/>
            </a:endParaRPr>
          </a:p>
          <a:p>
            <a:pPr marL="230188" indent="-230188"/>
            <a:r>
              <a:rPr lang="en-US">
                <a:sym typeface="Symbol" pitchFamily="18" charset="2"/>
              </a:rPr>
              <a:t>Market exposure</a:t>
            </a:r>
          </a:p>
          <a:p>
            <a:pPr marL="692150" lvl="1" indent="-234950"/>
            <a:r>
              <a:rPr lang="en-US">
                <a:sym typeface="Symbol" pitchFamily="18" charset="2"/>
              </a:rPr>
              <a:t>call value increases if asset price rises</a:t>
            </a:r>
          </a:p>
          <a:p>
            <a:pPr marL="692150" lvl="1" indent="-234950"/>
            <a:r>
              <a:rPr lang="en-US" b="1">
                <a:sym typeface="Symbol" pitchFamily="18" charset="2"/>
              </a:rPr>
              <a:t>delta</a:t>
            </a:r>
            <a:r>
              <a:rPr lang="en-US">
                <a:sym typeface="Symbol" pitchFamily="18" charset="2"/>
              </a:rPr>
              <a:t> = change in C for 1 point increase in S; call delta is positive</a:t>
            </a:r>
          </a:p>
          <a:p>
            <a:pPr marL="692150" lvl="1" indent="-234950"/>
            <a:r>
              <a:rPr lang="en-US">
                <a:sym typeface="Symbol" pitchFamily="18" charset="2"/>
              </a:rPr>
              <a:t>delta increases as S increases; resulting nonlinear payoff is "</a:t>
            </a:r>
            <a:r>
              <a:rPr lang="en-US" b="1">
                <a:sym typeface="Symbol" pitchFamily="18" charset="2"/>
              </a:rPr>
              <a:t>convexity</a:t>
            </a:r>
            <a:r>
              <a:rPr lang="en-US">
                <a:sym typeface="Symbol" pitchFamily="18" charset="2"/>
              </a:rPr>
              <a:t>"</a:t>
            </a:r>
          </a:p>
          <a:p>
            <a:pPr marL="692150" lvl="1" indent="-234950"/>
            <a:r>
              <a:rPr lang="en-US">
                <a:sym typeface="Symbol" pitchFamily="18" charset="2"/>
              </a:rPr>
              <a:t>convexity is measured by </a:t>
            </a:r>
            <a:r>
              <a:rPr lang="en-US" b="1">
                <a:sym typeface="Symbol" pitchFamily="18" charset="2"/>
              </a:rPr>
              <a:t>gamma</a:t>
            </a:r>
            <a:r>
              <a:rPr lang="en-US">
                <a:sym typeface="Symbol" pitchFamily="18" charset="2"/>
              </a:rPr>
              <a:t>; gamma is positive</a:t>
            </a:r>
            <a:endParaRPr lang="en-US" b="1">
              <a:sym typeface="Symbol" pitchFamily="18" charset="2"/>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14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536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5536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5536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5536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5536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5536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5536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5536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5536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655363">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655363">
                                            <p:txEl>
                                              <p:pRg st="13" end="1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655363">
                                            <p:txEl>
                                              <p:pRg st="14" end="1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65536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63" grpId="0" uiExpand="1" build="p" bldLvl="2"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graphicFrame>
        <p:nvGraphicFramePr>
          <p:cNvPr id="656386" name="Object 2"/>
          <p:cNvGraphicFramePr>
            <a:graphicFrameLocks/>
          </p:cNvGraphicFramePr>
          <p:nvPr/>
        </p:nvGraphicFramePr>
        <p:xfrm>
          <a:off x="685800" y="762000"/>
          <a:ext cx="7772400" cy="5619750"/>
        </p:xfrm>
        <a:graphic>
          <a:graphicData uri="http://schemas.openxmlformats.org/presentationml/2006/ole">
            <mc:AlternateContent xmlns:mc="http://schemas.openxmlformats.org/markup-compatibility/2006">
              <mc:Choice xmlns:v="urn:schemas-microsoft-com:vml" Requires="v">
                <p:oleObj spid="_x0000_s656584" name="Chart" r:id="rId4" imgW="8667790" imgH="5810170" progId="Excel.Sheet.8">
                  <p:embed followColorScheme="full"/>
                </p:oleObj>
              </mc:Choice>
              <mc:Fallback>
                <p:oleObj name="Chart" r:id="rId4" imgW="8667790" imgH="5810170" progId="Excel.Sheet.8">
                  <p:embed followColorScheme="full"/>
                  <p:pic>
                    <p:nvPicPr>
                      <p:cNvPr id="0" name="Picture 3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762000"/>
                        <a:ext cx="7772400" cy="561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56387" name="Rectangle 3"/>
          <p:cNvSpPr>
            <a:spLocks noChangeArrowheads="1"/>
          </p:cNvSpPr>
          <p:nvPr/>
        </p:nvSpPr>
        <p:spPr bwMode="auto">
          <a:xfrm>
            <a:off x="685800" y="381000"/>
            <a:ext cx="7772400" cy="304800"/>
          </a:xfrm>
          <a:prstGeom prst="rect">
            <a:avLst/>
          </a:prstGeom>
          <a:solidFill>
            <a:srgbClr val="99CCFF"/>
          </a:solidFill>
          <a:ln w="9525">
            <a:noFill/>
            <a:miter lim="800000"/>
            <a:headEnd/>
            <a:tailEnd/>
          </a:ln>
          <a:effectLst/>
        </p:spPr>
        <p:txBody>
          <a:bodyPr anchor="ctr" anchorCtr="1"/>
          <a:lstStyle/>
          <a:p>
            <a:pPr algn="ctr"/>
            <a:r>
              <a:rPr lang="en-US" sz="1800" dirty="0"/>
              <a:t>Session 11:  Introduction to Options: Option Properties, Option Payoffs</a:t>
            </a:r>
            <a:endParaRPr lang="en-US" sz="1800" dirty="0">
              <a:solidFill>
                <a:schemeClr val="tx2"/>
              </a:solidFill>
            </a:endParaRPr>
          </a:p>
        </p:txBody>
      </p:sp>
      <p:sp>
        <p:nvSpPr>
          <p:cNvPr id="2" name="Slide Number Placeholder 1"/>
          <p:cNvSpPr>
            <a:spLocks noGrp="1"/>
          </p:cNvSpPr>
          <p:nvPr>
            <p:ph type="sldNum" sz="quarter" idx="11"/>
          </p:nvPr>
        </p:nvSpPr>
        <p:spPr/>
        <p:txBody>
          <a:bodyPr/>
          <a:lstStyle/>
          <a:p>
            <a:fld id="{06D67ADA-47ED-47BE-A1B8-7D1AA19791AF}"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graphicFrame>
        <p:nvGraphicFramePr>
          <p:cNvPr id="658434" name="Object 2"/>
          <p:cNvGraphicFramePr>
            <a:graphicFrameLocks/>
          </p:cNvGraphicFramePr>
          <p:nvPr/>
        </p:nvGraphicFramePr>
        <p:xfrm>
          <a:off x="685800" y="762000"/>
          <a:ext cx="7772400" cy="5619750"/>
        </p:xfrm>
        <a:graphic>
          <a:graphicData uri="http://schemas.openxmlformats.org/presentationml/2006/ole">
            <mc:AlternateContent xmlns:mc="http://schemas.openxmlformats.org/markup-compatibility/2006">
              <mc:Choice xmlns:v="urn:schemas-microsoft-com:vml" Requires="v">
                <p:oleObj spid="_x0000_s658632" name="Chart" r:id="rId4" imgW="8677175" imgH="5933975" progId="Excel.Sheet.8">
                  <p:embed followColorScheme="full"/>
                </p:oleObj>
              </mc:Choice>
              <mc:Fallback>
                <p:oleObj name="Chart" r:id="rId4" imgW="8677175" imgH="5933975" progId="Excel.Sheet.8">
                  <p:embed followColorScheme="full"/>
                  <p:pic>
                    <p:nvPicPr>
                      <p:cNvPr id="0" name="Picture 3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762000"/>
                        <a:ext cx="7772400" cy="561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58435" name="Rectangle 3"/>
          <p:cNvSpPr>
            <a:spLocks noChangeArrowheads="1"/>
          </p:cNvSpPr>
          <p:nvPr/>
        </p:nvSpPr>
        <p:spPr bwMode="auto">
          <a:xfrm>
            <a:off x="685800" y="381000"/>
            <a:ext cx="7772400" cy="304800"/>
          </a:xfrm>
          <a:prstGeom prst="rect">
            <a:avLst/>
          </a:prstGeom>
          <a:solidFill>
            <a:srgbClr val="99CCFF"/>
          </a:solidFill>
          <a:ln w="9525">
            <a:noFill/>
            <a:miter lim="800000"/>
            <a:headEnd/>
            <a:tailEnd/>
          </a:ln>
          <a:effectLst/>
        </p:spPr>
        <p:txBody>
          <a:bodyPr anchor="ctr" anchorCtr="1"/>
          <a:lstStyle/>
          <a:p>
            <a:pPr algn="ctr"/>
            <a:r>
              <a:rPr lang="en-US" sz="1800" dirty="0"/>
              <a:t>Session 11:  Introduction to Options: Option Properties, Option Payoffs</a:t>
            </a:r>
            <a:endParaRPr lang="en-US" sz="1800" dirty="0">
              <a:solidFill>
                <a:schemeClr val="tx2"/>
              </a:solidFill>
            </a:endParaRPr>
          </a:p>
        </p:txBody>
      </p:sp>
      <p:sp>
        <p:nvSpPr>
          <p:cNvPr id="2" name="Slide Number Placeholder 1"/>
          <p:cNvSpPr>
            <a:spLocks noGrp="1"/>
          </p:cNvSpPr>
          <p:nvPr>
            <p:ph type="sldNum" sz="quarter" idx="11"/>
          </p:nvPr>
        </p:nvSpPr>
        <p:spPr/>
        <p:txBody>
          <a:bodyPr/>
          <a:lstStyle/>
          <a:p>
            <a:fld id="{06D67ADA-47ED-47BE-A1B8-7D1AA19791AF}"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60482" name="Rectangle 2"/>
          <p:cNvSpPr>
            <a:spLocks noGrp="1" noChangeArrowheads="1"/>
          </p:cNvSpPr>
          <p:nvPr>
            <p:ph type="title"/>
          </p:nvPr>
        </p:nvSpPr>
        <p:spPr/>
        <p:txBody>
          <a:bodyPr/>
          <a:lstStyle/>
          <a:p>
            <a:r>
              <a:rPr lang="en-US" dirty="0"/>
              <a:t>Session 11:  Introduction to Options: Option Properties, Option Payoffs</a:t>
            </a:r>
          </a:p>
        </p:txBody>
      </p:sp>
      <p:sp>
        <p:nvSpPr>
          <p:cNvPr id="660483" name="Rectangle 3"/>
          <p:cNvSpPr>
            <a:spLocks noGrp="1" noChangeArrowheads="1"/>
          </p:cNvSpPr>
          <p:nvPr>
            <p:ph type="body" idx="1"/>
          </p:nvPr>
        </p:nvSpPr>
        <p:spPr>
          <a:xfrm>
            <a:off x="1143000" y="838200"/>
            <a:ext cx="7162800" cy="5486400"/>
          </a:xfrm>
        </p:spPr>
        <p:txBody>
          <a:bodyPr/>
          <a:lstStyle/>
          <a:p>
            <a:pPr marL="230188" indent="-230188" algn="ctr"/>
            <a:r>
              <a:rPr lang="en-US" u="sng" dirty="0"/>
              <a:t>Characteristics of Puts</a:t>
            </a:r>
          </a:p>
          <a:p>
            <a:pPr marL="230188" indent="-230188"/>
            <a:endParaRPr lang="en-US" dirty="0"/>
          </a:p>
          <a:p>
            <a:pPr marL="230188" indent="-230188"/>
            <a:r>
              <a:rPr lang="en-US" dirty="0"/>
              <a:t>Intrinsic value</a:t>
            </a:r>
          </a:p>
          <a:p>
            <a:pPr marL="692150" lvl="1" indent="-234950"/>
            <a:r>
              <a:rPr lang="en-US" dirty="0"/>
              <a:t>Put intrinsic value = Max ( 0, X - S )</a:t>
            </a:r>
          </a:p>
          <a:p>
            <a:pPr marL="692150" lvl="1" indent="-234950"/>
            <a:r>
              <a:rPr lang="en-US" dirty="0">
                <a:sym typeface="Symbol" pitchFamily="18" charset="2"/>
              </a:rPr>
              <a:t>In the money put  p</a:t>
            </a:r>
            <a:r>
              <a:rPr lang="en-US" dirty="0"/>
              <a:t>ositive intrinsic value </a:t>
            </a:r>
            <a:r>
              <a:rPr lang="en-US" dirty="0">
                <a:sym typeface="Symbol" pitchFamily="18" charset="2"/>
              </a:rPr>
              <a:t>  S &lt; X</a:t>
            </a:r>
          </a:p>
          <a:p>
            <a:pPr marL="692150" lvl="1" indent="-234950"/>
            <a:r>
              <a:rPr lang="en-US" dirty="0">
                <a:sym typeface="Symbol" pitchFamily="18" charset="2"/>
              </a:rPr>
              <a:t>Out of the money put  </a:t>
            </a:r>
            <a:r>
              <a:rPr lang="en-US" dirty="0" smtClean="0">
                <a:sym typeface="Symbol" pitchFamily="18" charset="2"/>
              </a:rPr>
              <a:t>no</a:t>
            </a:r>
            <a:r>
              <a:rPr lang="en-US" dirty="0" smtClean="0"/>
              <a:t> </a:t>
            </a:r>
            <a:r>
              <a:rPr lang="en-US" dirty="0"/>
              <a:t>intrinsic value </a:t>
            </a:r>
            <a:r>
              <a:rPr lang="en-US" dirty="0">
                <a:sym typeface="Symbol" pitchFamily="18" charset="2"/>
              </a:rPr>
              <a:t>  S &gt; X    </a:t>
            </a:r>
            <a:r>
              <a:rPr lang="en-US" dirty="0" smtClean="0">
                <a:sym typeface="Symbol" pitchFamily="18" charset="2"/>
              </a:rPr>
              <a:t>Max</a:t>
            </a:r>
            <a:r>
              <a:rPr lang="en-US" dirty="0">
                <a:sym typeface="Symbol" pitchFamily="18" charset="2"/>
              </a:rPr>
              <a:t>( 0, X - S </a:t>
            </a:r>
            <a:r>
              <a:rPr lang="en-US" dirty="0" smtClean="0">
                <a:sym typeface="Symbol" pitchFamily="18" charset="2"/>
              </a:rPr>
              <a:t>) = 0</a:t>
            </a:r>
            <a:endParaRPr lang="en-US" dirty="0">
              <a:sym typeface="Symbol" pitchFamily="18" charset="2"/>
            </a:endParaRPr>
          </a:p>
          <a:p>
            <a:pPr marL="230188" indent="-230188"/>
            <a:endParaRPr lang="en-US" dirty="0">
              <a:sym typeface="Symbol" pitchFamily="18" charset="2"/>
            </a:endParaRPr>
          </a:p>
          <a:p>
            <a:pPr marL="230188" indent="-230188"/>
            <a:r>
              <a:rPr lang="en-US" dirty="0">
                <a:sym typeface="Symbol" pitchFamily="18" charset="2"/>
              </a:rPr>
              <a:t>Time value</a:t>
            </a:r>
          </a:p>
          <a:p>
            <a:pPr marL="692150" lvl="1" indent="-234950"/>
            <a:r>
              <a:rPr lang="en-US" dirty="0">
                <a:sym typeface="Symbol" pitchFamily="18" charset="2"/>
              </a:rPr>
              <a:t>time value = market price minus intrinsic value = P - Max( 0, X - S )</a:t>
            </a:r>
          </a:p>
          <a:p>
            <a:pPr marL="692150" lvl="1" indent="-234950"/>
            <a:r>
              <a:rPr lang="en-US" dirty="0">
                <a:sym typeface="Symbol" pitchFamily="18" charset="2"/>
              </a:rPr>
              <a:t>unlike a call, time value for a European put can be negative if it is deep in the money </a:t>
            </a:r>
          </a:p>
          <a:p>
            <a:pPr marL="230188" indent="-230188"/>
            <a:endParaRPr lang="en-US" dirty="0">
              <a:sym typeface="Symbol" pitchFamily="18" charset="2"/>
            </a:endParaRPr>
          </a:p>
          <a:p>
            <a:pPr marL="230188" indent="-230188"/>
            <a:r>
              <a:rPr lang="en-US" dirty="0">
                <a:sym typeface="Symbol" pitchFamily="18" charset="2"/>
              </a:rPr>
              <a:t>Market exposure</a:t>
            </a:r>
          </a:p>
          <a:p>
            <a:pPr marL="692150" lvl="1" indent="-234950"/>
            <a:r>
              <a:rPr lang="en-US" dirty="0">
                <a:sym typeface="Symbol" pitchFamily="18" charset="2"/>
              </a:rPr>
              <a:t>put value </a:t>
            </a:r>
            <a:r>
              <a:rPr lang="en-US" u="sng" dirty="0">
                <a:sym typeface="Symbol" pitchFamily="18" charset="2"/>
              </a:rPr>
              <a:t>decreases</a:t>
            </a:r>
            <a:r>
              <a:rPr lang="en-US" dirty="0">
                <a:sym typeface="Symbol" pitchFamily="18" charset="2"/>
              </a:rPr>
              <a:t> if asset price rises</a:t>
            </a:r>
          </a:p>
          <a:p>
            <a:pPr marL="692150" lvl="1" indent="-234950"/>
            <a:r>
              <a:rPr lang="en-US" dirty="0">
                <a:sym typeface="Symbol" pitchFamily="18" charset="2"/>
              </a:rPr>
              <a:t>put delta is negative</a:t>
            </a:r>
          </a:p>
          <a:p>
            <a:pPr marL="692150" lvl="1" indent="-234950"/>
            <a:r>
              <a:rPr lang="en-US" dirty="0">
                <a:sym typeface="Symbol" pitchFamily="18" charset="2"/>
              </a:rPr>
              <a:t>put delta </a:t>
            </a:r>
            <a:r>
              <a:rPr lang="en-US" u="sng" dirty="0">
                <a:sym typeface="Symbol" pitchFamily="18" charset="2"/>
              </a:rPr>
              <a:t>increases</a:t>
            </a:r>
            <a:r>
              <a:rPr lang="en-US" dirty="0">
                <a:sym typeface="Symbol" pitchFamily="18" charset="2"/>
              </a:rPr>
              <a:t> (from -1 to 0) as S increases; </a:t>
            </a:r>
          </a:p>
          <a:p>
            <a:pPr marL="692150" lvl="1" indent="-234950"/>
            <a:r>
              <a:rPr lang="en-US" dirty="0">
                <a:sym typeface="Symbol" pitchFamily="18" charset="2"/>
              </a:rPr>
              <a:t>put payoffs are convex; put gamma is positive</a:t>
            </a:r>
          </a:p>
        </p:txBody>
      </p:sp>
      <p:sp>
        <p:nvSpPr>
          <p:cNvPr id="2" name="Slide Number Placeholder 1"/>
          <p:cNvSpPr>
            <a:spLocks noGrp="1"/>
          </p:cNvSpPr>
          <p:nvPr>
            <p:ph type="sldNum" sz="quarter" idx="11"/>
          </p:nvPr>
        </p:nvSpPr>
        <p:spPr/>
        <p:txBody>
          <a:bodyPr/>
          <a:lstStyle/>
          <a:p>
            <a:fld id="{BF13F763-98E4-4FC1-9453-74CE6EC9E30E}" type="slidenum">
              <a:rPr lang="en-US" smtClean="0"/>
              <a:pPr/>
              <a:t>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6048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6048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6048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6048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6048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6048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6048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6048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6048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66048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660483">
                                            <p:txEl>
                                              <p:pRg st="14" end="1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66048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0483" grpId="0" uiExpand="1" build="p" bldLvl="2"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graphicFrame>
        <p:nvGraphicFramePr>
          <p:cNvPr id="661506" name="Object 2"/>
          <p:cNvGraphicFramePr>
            <a:graphicFrameLocks/>
          </p:cNvGraphicFramePr>
          <p:nvPr/>
        </p:nvGraphicFramePr>
        <p:xfrm>
          <a:off x="685800" y="762000"/>
          <a:ext cx="7772400" cy="5619750"/>
        </p:xfrm>
        <a:graphic>
          <a:graphicData uri="http://schemas.openxmlformats.org/presentationml/2006/ole">
            <mc:AlternateContent xmlns:mc="http://schemas.openxmlformats.org/markup-compatibility/2006">
              <mc:Choice xmlns:v="urn:schemas-microsoft-com:vml" Requires="v">
                <p:oleObj spid="_x0000_s661704" name="Chart" r:id="rId4" imgW="8677175" imgH="5933975" progId="Excel.Sheet.8">
                  <p:embed followColorScheme="full"/>
                </p:oleObj>
              </mc:Choice>
              <mc:Fallback>
                <p:oleObj name="Chart" r:id="rId4" imgW="8677175" imgH="5933975" progId="Excel.Sheet.8">
                  <p:embed followColorScheme="full"/>
                  <p:pic>
                    <p:nvPicPr>
                      <p:cNvPr id="0" name="Picture 3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762000"/>
                        <a:ext cx="7772400" cy="561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61507" name="Rectangle 3"/>
          <p:cNvSpPr>
            <a:spLocks noChangeArrowheads="1"/>
          </p:cNvSpPr>
          <p:nvPr/>
        </p:nvSpPr>
        <p:spPr bwMode="auto">
          <a:xfrm>
            <a:off x="685800" y="381000"/>
            <a:ext cx="7772400" cy="304800"/>
          </a:xfrm>
          <a:prstGeom prst="rect">
            <a:avLst/>
          </a:prstGeom>
          <a:solidFill>
            <a:srgbClr val="99CCFF"/>
          </a:solidFill>
          <a:ln w="9525">
            <a:noFill/>
            <a:miter lim="800000"/>
            <a:headEnd/>
            <a:tailEnd/>
          </a:ln>
          <a:effectLst/>
        </p:spPr>
        <p:txBody>
          <a:bodyPr anchor="ctr" anchorCtr="1"/>
          <a:lstStyle/>
          <a:p>
            <a:pPr algn="ctr"/>
            <a:r>
              <a:rPr lang="en-US" sz="1800" dirty="0"/>
              <a:t>Session 11:  Introduction to Options: Option Properties, Option Payoffs</a:t>
            </a:r>
            <a:endParaRPr lang="en-US" sz="1800" dirty="0">
              <a:solidFill>
                <a:schemeClr val="tx2"/>
              </a:solidFill>
            </a:endParaRPr>
          </a:p>
        </p:txBody>
      </p:sp>
      <p:sp>
        <p:nvSpPr>
          <p:cNvPr id="2" name="TextBox 1"/>
          <p:cNvSpPr txBox="1"/>
          <p:nvPr/>
        </p:nvSpPr>
        <p:spPr>
          <a:xfrm>
            <a:off x="6431692" y="932935"/>
            <a:ext cx="2088292" cy="307777"/>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(Buy stock + buy put)</a:t>
            </a:r>
            <a:endParaRPr lang="en-US" sz="1400" b="1"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1"/>
          </p:nvPr>
        </p:nvSpPr>
        <p:spPr/>
        <p:txBody>
          <a:bodyPr/>
          <a:lstStyle/>
          <a:p>
            <a:fld id="{06D67ADA-47ED-47BE-A1B8-7D1AA19791AF}"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graphicFrame>
        <p:nvGraphicFramePr>
          <p:cNvPr id="663554" name="Object 2"/>
          <p:cNvGraphicFramePr>
            <a:graphicFrameLocks/>
          </p:cNvGraphicFramePr>
          <p:nvPr/>
        </p:nvGraphicFramePr>
        <p:xfrm>
          <a:off x="609600" y="762000"/>
          <a:ext cx="7848600" cy="5619750"/>
        </p:xfrm>
        <a:graphic>
          <a:graphicData uri="http://schemas.openxmlformats.org/presentationml/2006/ole">
            <mc:AlternateContent xmlns:mc="http://schemas.openxmlformats.org/markup-compatibility/2006">
              <mc:Choice xmlns:v="urn:schemas-microsoft-com:vml" Requires="v">
                <p:oleObj spid="_x0000_s663752" name="Chart" r:id="rId4" imgW="8677175" imgH="5933975" progId="Excel.Sheet.8">
                  <p:embed followColorScheme="full"/>
                </p:oleObj>
              </mc:Choice>
              <mc:Fallback>
                <p:oleObj name="Chart" r:id="rId4" imgW="8677175" imgH="5933975" progId="Excel.Sheet.8">
                  <p:embed followColorScheme="full"/>
                  <p:pic>
                    <p:nvPicPr>
                      <p:cNvPr id="0" name="Picture 3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762000"/>
                        <a:ext cx="7848600" cy="561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63555" name="Rectangle 3"/>
          <p:cNvSpPr>
            <a:spLocks noChangeArrowheads="1"/>
          </p:cNvSpPr>
          <p:nvPr/>
        </p:nvSpPr>
        <p:spPr bwMode="auto">
          <a:xfrm>
            <a:off x="685800" y="381000"/>
            <a:ext cx="7772400" cy="304800"/>
          </a:xfrm>
          <a:prstGeom prst="rect">
            <a:avLst/>
          </a:prstGeom>
          <a:solidFill>
            <a:srgbClr val="99CCFF"/>
          </a:solidFill>
          <a:ln w="9525">
            <a:noFill/>
            <a:miter lim="800000"/>
            <a:headEnd/>
            <a:tailEnd/>
          </a:ln>
          <a:effectLst/>
        </p:spPr>
        <p:txBody>
          <a:bodyPr anchor="ctr" anchorCtr="1"/>
          <a:lstStyle/>
          <a:p>
            <a:pPr algn="ctr"/>
            <a:r>
              <a:rPr lang="en-US" sz="1800" dirty="0"/>
              <a:t>Session 11:  Introduction to Options: Option Properties, Option Payoffs</a:t>
            </a:r>
            <a:endParaRPr lang="en-US" sz="1800" dirty="0">
              <a:solidFill>
                <a:schemeClr val="tx2"/>
              </a:solidFill>
            </a:endParaRPr>
          </a:p>
        </p:txBody>
      </p:sp>
      <p:sp>
        <p:nvSpPr>
          <p:cNvPr id="6" name="TextBox 5"/>
          <p:cNvSpPr txBox="1"/>
          <p:nvPr/>
        </p:nvSpPr>
        <p:spPr>
          <a:xfrm>
            <a:off x="6431692" y="932935"/>
            <a:ext cx="2230394" cy="307777"/>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(Buy stock + write call)</a:t>
            </a:r>
            <a:endParaRPr lang="en-US" sz="1400" b="1"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1"/>
          </p:nvPr>
        </p:nvSpPr>
        <p:spPr/>
        <p:txBody>
          <a:bodyPr/>
          <a:lstStyle/>
          <a:p>
            <a:fld id="{06D67ADA-47ED-47BE-A1B8-7D1AA19791AF}"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67650" name="Rectangle 2"/>
          <p:cNvSpPr>
            <a:spLocks noGrp="1" noChangeArrowheads="1"/>
          </p:cNvSpPr>
          <p:nvPr>
            <p:ph type="title"/>
          </p:nvPr>
        </p:nvSpPr>
        <p:spPr/>
        <p:txBody>
          <a:bodyPr/>
          <a:lstStyle/>
          <a:p>
            <a:r>
              <a:rPr lang="en-US" dirty="0"/>
              <a:t>Session 11:  Introduction to Options: Option Properties, Option Payoffs</a:t>
            </a:r>
          </a:p>
        </p:txBody>
      </p:sp>
      <p:sp>
        <p:nvSpPr>
          <p:cNvPr id="667651" name="Rectangle 3"/>
          <p:cNvSpPr>
            <a:spLocks noGrp="1" noChangeArrowheads="1"/>
          </p:cNvSpPr>
          <p:nvPr>
            <p:ph type="body" idx="1"/>
          </p:nvPr>
        </p:nvSpPr>
        <p:spPr>
          <a:xfrm>
            <a:off x="1066800" y="838200"/>
            <a:ext cx="7010400" cy="5486400"/>
          </a:xfrm>
        </p:spPr>
        <p:txBody>
          <a:bodyPr/>
          <a:lstStyle/>
          <a:p>
            <a:pPr algn="ctr"/>
            <a:r>
              <a:rPr lang="en-US" u="sng" dirty="0"/>
              <a:t>How to Construct a Hockey Stick</a:t>
            </a:r>
          </a:p>
          <a:p>
            <a:endParaRPr lang="en-US" dirty="0"/>
          </a:p>
          <a:p>
            <a:r>
              <a:rPr lang="en-US" dirty="0"/>
              <a:t>General principles for plotting position values as of option expiration:</a:t>
            </a:r>
          </a:p>
          <a:p>
            <a:endParaRPr lang="en-US" dirty="0"/>
          </a:p>
          <a:p>
            <a:pPr marL="692150" lvl="1" indent="-230188"/>
            <a:r>
              <a:rPr lang="en-US" dirty="0"/>
              <a:t>The payoff pattern will normally have one kink for each different strike price among the options in the position</a:t>
            </a:r>
          </a:p>
          <a:p>
            <a:pPr marL="692150" lvl="1" indent="-230188"/>
            <a:endParaRPr lang="en-US" dirty="0"/>
          </a:p>
          <a:p>
            <a:pPr marL="692150" lvl="1" indent="-230188"/>
            <a:r>
              <a:rPr lang="en-US" dirty="0"/>
              <a:t>Start by </a:t>
            </a:r>
            <a:r>
              <a:rPr lang="en-US" dirty="0" smtClean="0"/>
              <a:t>calculating the expiration day payoffs </a:t>
            </a:r>
            <a:r>
              <a:rPr lang="en-US" dirty="0"/>
              <a:t>at the kink </a:t>
            </a:r>
            <a:r>
              <a:rPr lang="en-US" dirty="0" smtClean="0"/>
              <a:t>points (options with those strikes have payoff of zero)</a:t>
            </a:r>
            <a:endParaRPr lang="en-US" dirty="0"/>
          </a:p>
          <a:p>
            <a:pPr marL="692150" lvl="1" indent="-230188"/>
            <a:endParaRPr lang="en-US" dirty="0"/>
          </a:p>
          <a:p>
            <a:pPr marL="692150" lvl="1" indent="-230188"/>
            <a:r>
              <a:rPr lang="en-US" dirty="0"/>
              <a:t>Connect the kink points with straight </a:t>
            </a:r>
            <a:r>
              <a:rPr lang="en-US" dirty="0" smtClean="0"/>
              <a:t>lines (payoffs at maturity are linear)</a:t>
            </a:r>
            <a:endParaRPr lang="en-US" dirty="0"/>
          </a:p>
          <a:p>
            <a:pPr marL="692150" lvl="1" indent="-230188"/>
            <a:endParaRPr lang="en-US" dirty="0"/>
          </a:p>
          <a:p>
            <a:pPr marL="692150" lvl="1" indent="-230188"/>
            <a:r>
              <a:rPr lang="en-US" dirty="0"/>
              <a:t>Check that the picture makes sense</a:t>
            </a:r>
          </a:p>
          <a:p>
            <a:pPr marL="692150" lvl="1" indent="-230188"/>
            <a:endParaRPr lang="en-US" dirty="0"/>
          </a:p>
          <a:p>
            <a:pPr marL="692150" lvl="1" indent="-230188"/>
            <a:r>
              <a:rPr lang="en-US" dirty="0"/>
              <a:t>To plot position values prior to option expiration, you need an option pricing model, such as Black-Scholes</a:t>
            </a:r>
          </a:p>
        </p:txBody>
      </p:sp>
      <p:sp>
        <p:nvSpPr>
          <p:cNvPr id="2" name="Slide Number Placeholder 1"/>
          <p:cNvSpPr>
            <a:spLocks noGrp="1"/>
          </p:cNvSpPr>
          <p:nvPr>
            <p:ph type="sldNum" sz="quarter" idx="11"/>
          </p:nvPr>
        </p:nvSpPr>
        <p:spPr/>
        <p:txBody>
          <a:bodyPr/>
          <a:lstStyle/>
          <a:p>
            <a:fld id="{BF13F763-98E4-4FC1-9453-74CE6EC9E30E}" type="slidenum">
              <a:rPr lang="en-US" smtClean="0"/>
              <a:pPr/>
              <a:t>20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6765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6765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67651">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67651">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67651">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6765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7651" grpId="0" uiExpand="1" build="p" bldLvl="2"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graphicFrame>
        <p:nvGraphicFramePr>
          <p:cNvPr id="669698" name="Object 2"/>
          <p:cNvGraphicFramePr>
            <a:graphicFrameLocks/>
          </p:cNvGraphicFramePr>
          <p:nvPr/>
        </p:nvGraphicFramePr>
        <p:xfrm>
          <a:off x="685800" y="762000"/>
          <a:ext cx="7772400" cy="5619750"/>
        </p:xfrm>
        <a:graphic>
          <a:graphicData uri="http://schemas.openxmlformats.org/presentationml/2006/ole">
            <mc:AlternateContent xmlns:mc="http://schemas.openxmlformats.org/markup-compatibility/2006">
              <mc:Choice xmlns:v="urn:schemas-microsoft-com:vml" Requires="v">
                <p:oleObj spid="_x0000_s669896" name="Chart" r:id="rId4" imgW="8677175" imgH="5819915" progId="Excel.Sheet.8">
                  <p:embed followColorScheme="full"/>
                </p:oleObj>
              </mc:Choice>
              <mc:Fallback>
                <p:oleObj name="Chart" r:id="rId4" imgW="8677175" imgH="5819915" progId="Excel.Sheet.8">
                  <p:embed followColorScheme="full"/>
                  <p:pic>
                    <p:nvPicPr>
                      <p:cNvPr id="0" name="Picture 3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762000"/>
                        <a:ext cx="7772400" cy="561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69699" name="Rectangle 3"/>
          <p:cNvSpPr>
            <a:spLocks noChangeArrowheads="1"/>
          </p:cNvSpPr>
          <p:nvPr/>
        </p:nvSpPr>
        <p:spPr bwMode="auto">
          <a:xfrm>
            <a:off x="685800" y="381000"/>
            <a:ext cx="7772400" cy="304800"/>
          </a:xfrm>
          <a:prstGeom prst="rect">
            <a:avLst/>
          </a:prstGeom>
          <a:solidFill>
            <a:srgbClr val="99CCFF"/>
          </a:solidFill>
          <a:ln w="9525">
            <a:noFill/>
            <a:miter lim="800000"/>
            <a:headEnd/>
            <a:tailEnd/>
          </a:ln>
          <a:effectLst/>
        </p:spPr>
        <p:txBody>
          <a:bodyPr anchor="ctr" anchorCtr="1"/>
          <a:lstStyle/>
          <a:p>
            <a:pPr algn="ctr"/>
            <a:r>
              <a:rPr lang="en-US" sz="1800" dirty="0"/>
              <a:t>Session 11:  Introduction to Options: Option Properties, Option Payoffs</a:t>
            </a:r>
            <a:endParaRPr lang="en-US" sz="1800" dirty="0">
              <a:solidFill>
                <a:schemeClr val="tx2"/>
              </a:solidFill>
            </a:endParaRPr>
          </a:p>
        </p:txBody>
      </p:sp>
      <p:sp>
        <p:nvSpPr>
          <p:cNvPr id="2" name="Slide Number Placeholder 1"/>
          <p:cNvSpPr>
            <a:spLocks noGrp="1"/>
          </p:cNvSpPr>
          <p:nvPr>
            <p:ph type="sldNum" sz="quarter" idx="11"/>
          </p:nvPr>
        </p:nvSpPr>
        <p:spPr/>
        <p:txBody>
          <a:bodyPr/>
          <a:lstStyle/>
          <a:p>
            <a:fld id="{06D67ADA-47ED-47BE-A1B8-7D1AA19791AF}"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71747" name="Rectangle 3"/>
          <p:cNvSpPr>
            <a:spLocks noChangeArrowheads="1"/>
          </p:cNvSpPr>
          <p:nvPr/>
        </p:nvSpPr>
        <p:spPr bwMode="auto">
          <a:xfrm>
            <a:off x="685800" y="381000"/>
            <a:ext cx="7772400" cy="304800"/>
          </a:xfrm>
          <a:prstGeom prst="rect">
            <a:avLst/>
          </a:prstGeom>
          <a:solidFill>
            <a:srgbClr val="99CCFF"/>
          </a:solidFill>
          <a:ln w="9525">
            <a:noFill/>
            <a:miter lim="800000"/>
            <a:headEnd/>
            <a:tailEnd/>
          </a:ln>
          <a:effectLst/>
        </p:spPr>
        <p:txBody>
          <a:bodyPr anchor="ctr" anchorCtr="1"/>
          <a:lstStyle/>
          <a:p>
            <a:pPr algn="ctr"/>
            <a:r>
              <a:rPr lang="en-US" sz="1800" dirty="0"/>
              <a:t>Session 11:  Introduction to Options: Option Properties, Option Payoffs</a:t>
            </a:r>
            <a:endParaRPr lang="en-US" sz="1800" dirty="0">
              <a:solidFill>
                <a:schemeClr val="tx2"/>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763095"/>
            <a:ext cx="7772400" cy="5475779"/>
          </a:xfrm>
          <a:prstGeom prst="rect">
            <a:avLst/>
          </a:prstGeom>
        </p:spPr>
      </p:pic>
      <p:sp>
        <p:nvSpPr>
          <p:cNvPr id="2" name="Slide Number Placeholder 1"/>
          <p:cNvSpPr>
            <a:spLocks noGrp="1"/>
          </p:cNvSpPr>
          <p:nvPr>
            <p:ph type="sldNum" sz="quarter" idx="11"/>
          </p:nvPr>
        </p:nvSpPr>
        <p:spPr/>
        <p:txBody>
          <a:bodyPr/>
          <a:lstStyle/>
          <a:p>
            <a:fld id="{06D67ADA-47ED-47BE-A1B8-7D1AA19791AF}"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graphicFrame>
        <p:nvGraphicFramePr>
          <p:cNvPr id="673794" name="Object 2"/>
          <p:cNvGraphicFramePr>
            <a:graphicFrameLocks/>
          </p:cNvGraphicFramePr>
          <p:nvPr/>
        </p:nvGraphicFramePr>
        <p:xfrm>
          <a:off x="685800" y="762000"/>
          <a:ext cx="7772400" cy="5619750"/>
        </p:xfrm>
        <a:graphic>
          <a:graphicData uri="http://schemas.openxmlformats.org/presentationml/2006/ole">
            <mc:AlternateContent xmlns:mc="http://schemas.openxmlformats.org/markup-compatibility/2006">
              <mc:Choice xmlns:v="urn:schemas-microsoft-com:vml" Requires="v">
                <p:oleObj spid="_x0000_s673989" name="Chart" r:id="rId3" imgW="8677175" imgH="5933975" progId="Excel.Sheet.8">
                  <p:embed followColorScheme="full"/>
                </p:oleObj>
              </mc:Choice>
              <mc:Fallback>
                <p:oleObj name="Chart" r:id="rId3" imgW="8677175" imgH="5933975" progId="Excel.Sheet.8">
                  <p:embed followColorScheme="full"/>
                  <p:pic>
                    <p:nvPicPr>
                      <p:cNvPr id="0" name="Picture 3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762000"/>
                        <a:ext cx="7772400" cy="561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73795" name="Rectangle 3"/>
          <p:cNvSpPr>
            <a:spLocks noChangeArrowheads="1"/>
          </p:cNvSpPr>
          <p:nvPr/>
        </p:nvSpPr>
        <p:spPr bwMode="auto">
          <a:xfrm>
            <a:off x="685800" y="381000"/>
            <a:ext cx="7772400" cy="304800"/>
          </a:xfrm>
          <a:prstGeom prst="rect">
            <a:avLst/>
          </a:prstGeom>
          <a:solidFill>
            <a:srgbClr val="99CCFF"/>
          </a:solidFill>
          <a:ln w="9525">
            <a:noFill/>
            <a:miter lim="800000"/>
            <a:headEnd/>
            <a:tailEnd/>
          </a:ln>
          <a:effectLst/>
        </p:spPr>
        <p:txBody>
          <a:bodyPr anchor="ctr" anchorCtr="1"/>
          <a:lstStyle/>
          <a:p>
            <a:pPr algn="ctr"/>
            <a:r>
              <a:rPr lang="en-US" sz="1800" dirty="0"/>
              <a:t>Session 11:  Introduction to Options: Option Properties, Option Payoffs</a:t>
            </a:r>
            <a:endParaRPr lang="en-US" sz="1800" dirty="0">
              <a:solidFill>
                <a:schemeClr val="tx2"/>
              </a:solidFill>
            </a:endParaRPr>
          </a:p>
        </p:txBody>
      </p:sp>
      <p:sp>
        <p:nvSpPr>
          <p:cNvPr id="2" name="Slide Number Placeholder 1"/>
          <p:cNvSpPr>
            <a:spLocks noGrp="1"/>
          </p:cNvSpPr>
          <p:nvPr>
            <p:ph type="sldNum" sz="quarter" idx="11"/>
          </p:nvPr>
        </p:nvSpPr>
        <p:spPr/>
        <p:txBody>
          <a:bodyPr/>
          <a:lstStyle/>
          <a:p>
            <a:fld id="{06D67ADA-47ED-47BE-A1B8-7D1AA19791AF}"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graphicFrame>
        <p:nvGraphicFramePr>
          <p:cNvPr id="674818" name="Object 2"/>
          <p:cNvGraphicFramePr>
            <a:graphicFrameLocks/>
          </p:cNvGraphicFramePr>
          <p:nvPr/>
        </p:nvGraphicFramePr>
        <p:xfrm>
          <a:off x="685800" y="762000"/>
          <a:ext cx="7772400" cy="5619750"/>
        </p:xfrm>
        <a:graphic>
          <a:graphicData uri="http://schemas.openxmlformats.org/presentationml/2006/ole">
            <mc:AlternateContent xmlns:mc="http://schemas.openxmlformats.org/markup-compatibility/2006">
              <mc:Choice xmlns:v="urn:schemas-microsoft-com:vml" Requires="v">
                <p:oleObj spid="_x0000_s675013" name="Chart" r:id="rId3" imgW="8324890" imgH="5629335" progId="Excel.Sheet.8">
                  <p:embed followColorScheme="full"/>
                </p:oleObj>
              </mc:Choice>
              <mc:Fallback>
                <p:oleObj name="Chart" r:id="rId3" imgW="8324890" imgH="5629335" progId="Excel.Sheet.8">
                  <p:embed followColorScheme="full"/>
                  <p:pic>
                    <p:nvPicPr>
                      <p:cNvPr id="0" name="Picture 3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762000"/>
                        <a:ext cx="7772400" cy="561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74819" name="Rectangle 3"/>
          <p:cNvSpPr>
            <a:spLocks noChangeArrowheads="1"/>
          </p:cNvSpPr>
          <p:nvPr/>
        </p:nvSpPr>
        <p:spPr bwMode="auto">
          <a:xfrm>
            <a:off x="685800" y="381000"/>
            <a:ext cx="7772400" cy="304800"/>
          </a:xfrm>
          <a:prstGeom prst="rect">
            <a:avLst/>
          </a:prstGeom>
          <a:solidFill>
            <a:srgbClr val="99CCFF"/>
          </a:solidFill>
          <a:ln w="9525">
            <a:noFill/>
            <a:miter lim="800000"/>
            <a:headEnd/>
            <a:tailEnd/>
          </a:ln>
          <a:effectLst/>
        </p:spPr>
        <p:txBody>
          <a:bodyPr anchor="ctr" anchorCtr="1"/>
          <a:lstStyle/>
          <a:p>
            <a:pPr algn="ctr"/>
            <a:r>
              <a:rPr lang="en-US" sz="1800" dirty="0"/>
              <a:t>Session 11:  Introduction to Options: Option Properties, Option Payoffs</a:t>
            </a:r>
            <a:endParaRPr lang="en-US" sz="1800" dirty="0">
              <a:solidFill>
                <a:schemeClr val="tx2"/>
              </a:solidFill>
            </a:endParaRPr>
          </a:p>
        </p:txBody>
      </p:sp>
      <p:sp>
        <p:nvSpPr>
          <p:cNvPr id="2" name="Slide Number Placeholder 1"/>
          <p:cNvSpPr>
            <a:spLocks noGrp="1"/>
          </p:cNvSpPr>
          <p:nvPr>
            <p:ph type="sldNum" sz="quarter" idx="11"/>
          </p:nvPr>
        </p:nvSpPr>
        <p:spPr/>
        <p:txBody>
          <a:bodyPr/>
          <a:lstStyle/>
          <a:p>
            <a:fld id="{06D67ADA-47ED-47BE-A1B8-7D1AA19791AF}"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graphicFrame>
        <p:nvGraphicFramePr>
          <p:cNvPr id="675842" name="Object 2"/>
          <p:cNvGraphicFramePr>
            <a:graphicFrameLocks/>
          </p:cNvGraphicFramePr>
          <p:nvPr/>
        </p:nvGraphicFramePr>
        <p:xfrm>
          <a:off x="685800" y="762000"/>
          <a:ext cx="7772400" cy="5619750"/>
        </p:xfrm>
        <a:graphic>
          <a:graphicData uri="http://schemas.openxmlformats.org/presentationml/2006/ole">
            <mc:AlternateContent xmlns:mc="http://schemas.openxmlformats.org/markup-compatibility/2006">
              <mc:Choice xmlns:v="urn:schemas-microsoft-com:vml" Requires="v">
                <p:oleObj spid="_x0000_s676040" name="Chart" r:id="rId4" imgW="8629530" imgH="5238790" progId="Excel.Sheet.8">
                  <p:embed followColorScheme="full"/>
                </p:oleObj>
              </mc:Choice>
              <mc:Fallback>
                <p:oleObj name="Chart" r:id="rId4" imgW="8629530" imgH="5238790" progId="Excel.Sheet.8">
                  <p:embed followColorScheme="full"/>
                  <p:pic>
                    <p:nvPicPr>
                      <p:cNvPr id="0" name="Picture 3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762000"/>
                        <a:ext cx="7772400" cy="561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75843" name="Rectangle 3"/>
          <p:cNvSpPr>
            <a:spLocks noChangeArrowheads="1"/>
          </p:cNvSpPr>
          <p:nvPr/>
        </p:nvSpPr>
        <p:spPr bwMode="auto">
          <a:xfrm>
            <a:off x="685800" y="381000"/>
            <a:ext cx="7772400" cy="304800"/>
          </a:xfrm>
          <a:prstGeom prst="rect">
            <a:avLst/>
          </a:prstGeom>
          <a:solidFill>
            <a:srgbClr val="99CCFF"/>
          </a:solidFill>
          <a:ln w="9525">
            <a:noFill/>
            <a:miter lim="800000"/>
            <a:headEnd/>
            <a:tailEnd/>
          </a:ln>
          <a:effectLst/>
        </p:spPr>
        <p:txBody>
          <a:bodyPr anchor="ctr" anchorCtr="1"/>
          <a:lstStyle/>
          <a:p>
            <a:pPr algn="ctr"/>
            <a:r>
              <a:rPr lang="en-US" sz="1800" dirty="0"/>
              <a:t>Session 11:  Introduction to Options: Option Properties, Option Payoffs</a:t>
            </a:r>
            <a:endParaRPr lang="en-US" sz="1800" dirty="0">
              <a:solidFill>
                <a:schemeClr val="tx2"/>
              </a:solidFill>
            </a:endParaRPr>
          </a:p>
        </p:txBody>
      </p:sp>
      <p:sp>
        <p:nvSpPr>
          <p:cNvPr id="2" name="Slide Number Placeholder 1"/>
          <p:cNvSpPr>
            <a:spLocks noGrp="1"/>
          </p:cNvSpPr>
          <p:nvPr>
            <p:ph type="sldNum" sz="quarter" idx="11"/>
          </p:nvPr>
        </p:nvSpPr>
        <p:spPr/>
        <p:txBody>
          <a:bodyPr/>
          <a:lstStyle/>
          <a:p>
            <a:fld id="{06D67ADA-47ED-47BE-A1B8-7D1AA19791AF}"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297986" name="Rectangle 2"/>
          <p:cNvSpPr>
            <a:spLocks noGrp="1" noChangeArrowheads="1"/>
          </p:cNvSpPr>
          <p:nvPr>
            <p:ph type="title"/>
          </p:nvPr>
        </p:nvSpPr>
        <p:spPr/>
        <p:txBody>
          <a:bodyPr/>
          <a:lstStyle/>
          <a:p>
            <a:r>
              <a:rPr lang="en-US" dirty="0"/>
              <a:t>Sessions </a:t>
            </a:r>
            <a:r>
              <a:rPr lang="en-US" dirty="0" smtClean="0"/>
              <a:t>12-13:  </a:t>
            </a:r>
            <a:r>
              <a:rPr lang="en-US" dirty="0"/>
              <a:t>Put-Call Parity and Option Properties from Portfolio Dominance</a:t>
            </a:r>
          </a:p>
        </p:txBody>
      </p:sp>
      <p:sp>
        <p:nvSpPr>
          <p:cNvPr id="297987" name="Rectangle 3"/>
          <p:cNvSpPr>
            <a:spLocks noGrp="1" noChangeArrowheads="1"/>
          </p:cNvSpPr>
          <p:nvPr>
            <p:ph type="body" idx="1"/>
          </p:nvPr>
        </p:nvSpPr>
        <p:spPr/>
        <p:txBody>
          <a:bodyPr/>
          <a:lstStyle/>
          <a:p>
            <a:pPr algn="ctr"/>
            <a:r>
              <a:rPr lang="en-US" u="sng" dirty="0" smtClean="0"/>
              <a:t>Analyzing </a:t>
            </a:r>
            <a:r>
              <a:rPr lang="en-US" u="sng" dirty="0"/>
              <a:t>an Option Position</a:t>
            </a:r>
          </a:p>
          <a:p>
            <a:r>
              <a:rPr lang="en-US" dirty="0"/>
              <a:t>Initial cost: </a:t>
            </a:r>
          </a:p>
          <a:p>
            <a:pPr marL="692150" lvl="1" indent="-234950"/>
            <a:r>
              <a:rPr lang="en-US" dirty="0"/>
              <a:t>How much must be invested to set up the position (or how much premium income is received)? </a:t>
            </a:r>
          </a:p>
          <a:p>
            <a:endParaRPr lang="en-US" sz="800" dirty="0"/>
          </a:p>
          <a:p>
            <a:r>
              <a:rPr lang="en-US" dirty="0"/>
              <a:t>Risk exposures:</a:t>
            </a:r>
          </a:p>
          <a:p>
            <a:pPr marL="692150" lvl="1" indent="-234950"/>
            <a:r>
              <a:rPr lang="en-US" dirty="0"/>
              <a:t>bullish, bearish, or neutral - Does it make money if the underlying goes up, down, or stays the same?</a:t>
            </a:r>
          </a:p>
          <a:p>
            <a:pPr marL="692150" lvl="1" indent="-234950"/>
            <a:r>
              <a:rPr lang="en-US" dirty="0"/>
              <a:t>defensive or aggressive - Is risk exposure increased or decreased by taking the position?</a:t>
            </a:r>
          </a:p>
          <a:p>
            <a:pPr marL="692150" lvl="1" indent="-234950"/>
            <a:r>
              <a:rPr lang="en-US" dirty="0"/>
              <a:t>breakeven </a:t>
            </a:r>
            <a:r>
              <a:rPr lang="en-US" dirty="0" smtClean="0"/>
              <a:t>– At what asset price(s) does </a:t>
            </a:r>
            <a:r>
              <a:rPr lang="en-US" dirty="0"/>
              <a:t>the position </a:t>
            </a:r>
            <a:r>
              <a:rPr lang="en-US" dirty="0" smtClean="0"/>
              <a:t>break </a:t>
            </a:r>
            <a:r>
              <a:rPr lang="en-US" dirty="0"/>
              <a:t>even?</a:t>
            </a:r>
          </a:p>
          <a:p>
            <a:pPr marL="692150" lvl="1" indent="-234950"/>
            <a:r>
              <a:rPr lang="en-US" dirty="0"/>
              <a:t>best and worst outcomes - At what asset prices does the position have its largest profits and largest losses?</a:t>
            </a:r>
          </a:p>
          <a:p>
            <a:endParaRPr lang="en-US" sz="500" dirty="0"/>
          </a:p>
          <a:p>
            <a:r>
              <a:rPr lang="en-US" dirty="0"/>
              <a:t>Returns:</a:t>
            </a:r>
          </a:p>
          <a:p>
            <a:pPr marL="692150" lvl="1" indent="-234950"/>
            <a:r>
              <a:rPr lang="en-US" dirty="0"/>
              <a:t>standstill return - What </a:t>
            </a:r>
            <a:r>
              <a:rPr lang="en-US" dirty="0" smtClean="0"/>
              <a:t>is the return if </a:t>
            </a:r>
            <a:r>
              <a:rPr lang="en-US" dirty="0"/>
              <a:t>the </a:t>
            </a:r>
            <a:r>
              <a:rPr lang="en-US" dirty="0" smtClean="0"/>
              <a:t>price at expiration is the same as today?</a:t>
            </a:r>
            <a:endParaRPr lang="en-US" dirty="0"/>
          </a:p>
          <a:p>
            <a:pPr marL="692150" lvl="1" indent="-234950"/>
            <a:r>
              <a:rPr lang="en-US" dirty="0"/>
              <a:t>return if exercised - What happens if the option is exercised?</a:t>
            </a:r>
          </a:p>
          <a:p>
            <a:pPr marL="692150" lvl="1" indent="-234950"/>
            <a:r>
              <a:rPr lang="en-US" dirty="0"/>
              <a:t>return if not exercised - What happens if the option expires unexercised?</a:t>
            </a:r>
          </a:p>
          <a:p>
            <a:endParaRPr lang="en-US" sz="600" dirty="0"/>
          </a:p>
          <a:p>
            <a:r>
              <a:rPr lang="en-US" dirty="0"/>
              <a:t>Other very important characteristics: </a:t>
            </a:r>
            <a:r>
              <a:rPr lang="en-US" dirty="0" smtClean="0"/>
              <a:t>taxes, </a:t>
            </a:r>
            <a:r>
              <a:rPr lang="en-US" dirty="0"/>
              <a:t>accounting, and margin treatment</a:t>
            </a:r>
          </a:p>
        </p:txBody>
      </p:sp>
      <p:sp>
        <p:nvSpPr>
          <p:cNvPr id="2" name="Slide Number Placeholder 1"/>
          <p:cNvSpPr>
            <a:spLocks noGrp="1"/>
          </p:cNvSpPr>
          <p:nvPr>
            <p:ph type="sldNum" sz="quarter" idx="11"/>
          </p:nvPr>
        </p:nvSpPr>
        <p:spPr/>
        <p:txBody>
          <a:bodyPr/>
          <a:lstStyle/>
          <a:p>
            <a:fld id="{BF13F763-98E4-4FC1-9453-74CE6EC9E30E}" type="slidenum">
              <a:rPr lang="en-US" smtClean="0"/>
              <a:pPr/>
              <a:t>26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9798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9798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798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9798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9798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9798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97987">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97987">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97987">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297987">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297987">
                                            <p:txEl>
                                              <p:pRg st="13" end="1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297987">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987" grpId="0" uiExpand="1" build="p" bldLvl="2"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graphicFrame>
        <p:nvGraphicFramePr>
          <p:cNvPr id="391170" name="Object 2"/>
          <p:cNvGraphicFramePr>
            <a:graphicFrameLocks/>
          </p:cNvGraphicFramePr>
          <p:nvPr/>
        </p:nvGraphicFramePr>
        <p:xfrm>
          <a:off x="609600" y="762000"/>
          <a:ext cx="7848600" cy="5619750"/>
        </p:xfrm>
        <a:graphic>
          <a:graphicData uri="http://schemas.openxmlformats.org/presentationml/2006/ole">
            <mc:AlternateContent xmlns:mc="http://schemas.openxmlformats.org/markup-compatibility/2006">
              <mc:Choice xmlns:v="urn:schemas-microsoft-com:vml" Requires="v">
                <p:oleObj spid="_x0000_s391368" name="Chart" r:id="rId4" imgW="9110160" imgH="6230160" progId="Excel.Sheet.8">
                  <p:embed followColorScheme="full"/>
                </p:oleObj>
              </mc:Choice>
              <mc:Fallback>
                <p:oleObj name="Chart" r:id="rId4" imgW="9110160" imgH="6230160" progId="Excel.Sheet.8">
                  <p:embed followColorScheme="full"/>
                  <p:pic>
                    <p:nvPicPr>
                      <p:cNvPr id="0" name="Picture 3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762000"/>
                        <a:ext cx="7848600" cy="561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91171" name="Rectangle 3"/>
          <p:cNvSpPr>
            <a:spLocks noChangeArrowheads="1"/>
          </p:cNvSpPr>
          <p:nvPr/>
        </p:nvSpPr>
        <p:spPr bwMode="auto">
          <a:xfrm>
            <a:off x="685800" y="381000"/>
            <a:ext cx="7772400" cy="304800"/>
          </a:xfrm>
          <a:prstGeom prst="rect">
            <a:avLst/>
          </a:prstGeom>
          <a:solidFill>
            <a:srgbClr val="99CCFF"/>
          </a:solidFill>
          <a:ln w="9525">
            <a:noFill/>
            <a:miter lim="800000"/>
            <a:headEnd/>
            <a:tailEnd/>
          </a:ln>
          <a:effectLst/>
        </p:spPr>
        <p:txBody>
          <a:bodyPr anchor="ctr" anchorCtr="1"/>
          <a:lstStyle/>
          <a:p>
            <a:pPr algn="ctr"/>
            <a:r>
              <a:rPr lang="en-US" sz="1800" dirty="0"/>
              <a:t>Sessions </a:t>
            </a:r>
            <a:r>
              <a:rPr lang="en-US" sz="1800" dirty="0" smtClean="0"/>
              <a:t>12-13:  </a:t>
            </a:r>
            <a:r>
              <a:rPr lang="en-US" sz="1800" dirty="0"/>
              <a:t>Put-Call Parity and Option Properties from Portfolio Dominance</a:t>
            </a:r>
            <a:endParaRPr lang="en-US" sz="1800" dirty="0">
              <a:solidFill>
                <a:schemeClr val="tx2"/>
              </a:solidFill>
            </a:endParaRPr>
          </a:p>
        </p:txBody>
      </p:sp>
      <p:sp>
        <p:nvSpPr>
          <p:cNvPr id="2" name="TextBox 1"/>
          <p:cNvSpPr txBox="1"/>
          <p:nvPr/>
        </p:nvSpPr>
        <p:spPr>
          <a:xfrm>
            <a:off x="6382264" y="939113"/>
            <a:ext cx="2335427" cy="307777"/>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(Write  at-the-money call)</a:t>
            </a:r>
            <a:endParaRPr lang="en-US" sz="1400" b="1"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1"/>
          </p:nvPr>
        </p:nvSpPr>
        <p:spPr/>
        <p:txBody>
          <a:bodyPr/>
          <a:lstStyle/>
          <a:p>
            <a:fld id="{06D67ADA-47ED-47BE-A1B8-7D1AA19791AF}"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77890" name="Rectangle 2"/>
          <p:cNvSpPr>
            <a:spLocks noChangeArrowheads="1"/>
          </p:cNvSpPr>
          <p:nvPr/>
        </p:nvSpPr>
        <p:spPr bwMode="auto">
          <a:xfrm>
            <a:off x="685800" y="381000"/>
            <a:ext cx="7772400" cy="304800"/>
          </a:xfrm>
          <a:prstGeom prst="rect">
            <a:avLst/>
          </a:prstGeom>
          <a:solidFill>
            <a:srgbClr val="99CCFF"/>
          </a:solidFill>
          <a:ln w="9525">
            <a:noFill/>
            <a:miter lim="800000"/>
            <a:headEnd/>
            <a:tailEnd/>
          </a:ln>
          <a:effectLst/>
        </p:spPr>
        <p:txBody>
          <a:bodyPr anchor="ctr" anchorCtr="1"/>
          <a:lstStyle/>
          <a:p>
            <a:pPr algn="ctr"/>
            <a:r>
              <a:rPr lang="en-US" sz="1800" dirty="0"/>
              <a:t>Sessions </a:t>
            </a:r>
            <a:r>
              <a:rPr lang="en-US" sz="1800" dirty="0" smtClean="0"/>
              <a:t>12-13:  </a:t>
            </a:r>
            <a:r>
              <a:rPr lang="en-US" sz="1800" dirty="0"/>
              <a:t>Put-Call Parity and Option Properties from Portfolio Dominance</a:t>
            </a:r>
            <a:endParaRPr lang="en-US" sz="1800" dirty="0">
              <a:solidFill>
                <a:schemeClr val="tx2"/>
              </a:solidFill>
            </a:endParaRPr>
          </a:p>
        </p:txBody>
      </p:sp>
      <p:pic>
        <p:nvPicPr>
          <p:cNvPr id="677891" name="Picture 3"/>
          <p:cNvPicPr>
            <a:picLocks noChangeAspect="1" noChangeArrowheads="1"/>
          </p:cNvPicPr>
          <p:nvPr/>
        </p:nvPicPr>
        <p:blipFill>
          <a:blip r:embed="rId3" cstate="print"/>
          <a:srcRect/>
          <a:stretch>
            <a:fillRect/>
          </a:stretch>
        </p:blipFill>
        <p:spPr bwMode="auto">
          <a:xfrm>
            <a:off x="220663" y="625475"/>
            <a:ext cx="8674100" cy="5930900"/>
          </a:xfrm>
          <a:prstGeom prst="rect">
            <a:avLst/>
          </a:prstGeom>
          <a:noFill/>
          <a:ln w="9525">
            <a:noFill/>
            <a:miter lim="800000"/>
            <a:headEnd/>
            <a:tailEnd/>
          </a:ln>
          <a:effectLst/>
        </p:spPr>
      </p:pic>
      <p:sp>
        <p:nvSpPr>
          <p:cNvPr id="6" name="TextBox 5"/>
          <p:cNvSpPr txBox="1"/>
          <p:nvPr/>
        </p:nvSpPr>
        <p:spPr>
          <a:xfrm>
            <a:off x="2902808" y="982362"/>
            <a:ext cx="2804983" cy="307777"/>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(Write out-of-the-money call)</a:t>
            </a:r>
            <a:endParaRPr lang="en-US" sz="1400" b="1"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1"/>
          </p:nvPr>
        </p:nvSpPr>
        <p:spPr/>
        <p:txBody>
          <a:bodyPr/>
          <a:lstStyle/>
          <a:p>
            <a:fld id="{06D67ADA-47ED-47BE-A1B8-7D1AA19791AF}"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393218" name="Rectangle 2"/>
          <p:cNvSpPr>
            <a:spLocks noGrp="1" noChangeArrowheads="1"/>
          </p:cNvSpPr>
          <p:nvPr>
            <p:ph type="title"/>
          </p:nvPr>
        </p:nvSpPr>
        <p:spPr/>
        <p:txBody>
          <a:bodyPr/>
          <a:lstStyle/>
          <a:p>
            <a:r>
              <a:rPr lang="en-US" dirty="0"/>
              <a:t>Sessions </a:t>
            </a:r>
            <a:r>
              <a:rPr lang="en-US" dirty="0" smtClean="0"/>
              <a:t>12-13:  </a:t>
            </a:r>
            <a:r>
              <a:rPr lang="en-US" dirty="0"/>
              <a:t>Put-Call Parity and Option Properties from Portfolio Dominance</a:t>
            </a:r>
          </a:p>
        </p:txBody>
      </p:sp>
      <p:sp>
        <p:nvSpPr>
          <p:cNvPr id="393219" name="Rectangle 3"/>
          <p:cNvSpPr>
            <a:spLocks noGrp="1" noChangeArrowheads="1"/>
          </p:cNvSpPr>
          <p:nvPr>
            <p:ph type="body" idx="1"/>
          </p:nvPr>
        </p:nvSpPr>
        <p:spPr>
          <a:xfrm>
            <a:off x="685800" y="838200"/>
            <a:ext cx="7772400" cy="5562600"/>
          </a:xfrm>
        </p:spPr>
        <p:txBody>
          <a:bodyPr/>
          <a:lstStyle/>
          <a:p>
            <a:pPr algn="ctr"/>
            <a:r>
              <a:rPr lang="en-US" u="sng" dirty="0"/>
              <a:t>The Covered Call</a:t>
            </a:r>
          </a:p>
          <a:p>
            <a:r>
              <a:rPr lang="en-US" dirty="0"/>
              <a:t>Example:  Buy the stock at 100, short a 105 strike call at 1.25</a:t>
            </a:r>
          </a:p>
          <a:p>
            <a:r>
              <a:rPr lang="en-US" dirty="0"/>
              <a:t>Cost:    </a:t>
            </a:r>
            <a:r>
              <a:rPr lang="en-US" sz="1600" dirty="0"/>
              <a:t>S - C = 100 - 1.25 = 98.75</a:t>
            </a:r>
          </a:p>
          <a:p>
            <a:r>
              <a:rPr lang="en-US" dirty="0"/>
              <a:t>Risk exposures:</a:t>
            </a:r>
          </a:p>
          <a:p>
            <a:pPr marL="692150" lvl="1" indent="-230188"/>
            <a:r>
              <a:rPr lang="en-US" dirty="0"/>
              <a:t>bullish to neutral  </a:t>
            </a:r>
          </a:p>
          <a:p>
            <a:pPr marL="692150" lvl="1" indent="-230188"/>
            <a:r>
              <a:rPr lang="en-US" dirty="0"/>
              <a:t>defensive or aggressive depending on initial </a:t>
            </a:r>
            <a:r>
              <a:rPr lang="en-US" dirty="0" smtClean="0"/>
              <a:t>position—"Buy-write" </a:t>
            </a:r>
            <a:r>
              <a:rPr lang="en-US" dirty="0"/>
              <a:t>vs </a:t>
            </a:r>
            <a:r>
              <a:rPr lang="en-US" dirty="0" smtClean="0"/>
              <a:t>"Overwrite"</a:t>
            </a:r>
            <a:endParaRPr lang="en-US" dirty="0"/>
          </a:p>
          <a:p>
            <a:pPr marL="692150" lvl="1" indent="-230188"/>
            <a:r>
              <a:rPr lang="en-US" dirty="0"/>
              <a:t>breakeven - stock falls to equal initial cost of 98.75</a:t>
            </a:r>
          </a:p>
          <a:p>
            <a:pPr marL="692150" lvl="1" indent="-230188"/>
            <a:r>
              <a:rPr lang="en-US" dirty="0"/>
              <a:t>best outcome - stock rises to strike price: upside potential limited to a value of 105 for the total position</a:t>
            </a:r>
          </a:p>
          <a:p>
            <a:pPr marL="692150" lvl="1" indent="-230188"/>
            <a:r>
              <a:rPr lang="en-US" dirty="0"/>
              <a:t>worst outcome - stock falls to 0: downside risk = 98.75 (loss is only slightly cushioned by initial premium received) </a:t>
            </a:r>
          </a:p>
          <a:p>
            <a:r>
              <a:rPr lang="en-US" dirty="0"/>
              <a:t>Returns:</a:t>
            </a:r>
          </a:p>
          <a:p>
            <a:pPr marL="692150" lvl="1" indent="-230188"/>
            <a:r>
              <a:rPr lang="en-US" dirty="0"/>
              <a:t>standstill return: </a:t>
            </a:r>
            <a:r>
              <a:rPr lang="en-US" dirty="0" smtClean="0"/>
              <a:t>S</a:t>
            </a:r>
            <a:r>
              <a:rPr lang="en-US" baseline="-25000" dirty="0" smtClean="0"/>
              <a:t>T</a:t>
            </a:r>
            <a:r>
              <a:rPr lang="en-US" dirty="0" smtClean="0"/>
              <a:t> </a:t>
            </a:r>
            <a:r>
              <a:rPr lang="en-US" dirty="0"/>
              <a:t>= 100, </a:t>
            </a:r>
            <a:r>
              <a:rPr lang="en-US" dirty="0" smtClean="0"/>
              <a:t>C</a:t>
            </a:r>
            <a:r>
              <a:rPr lang="en-US" baseline="-25000" dirty="0" smtClean="0"/>
              <a:t>T</a:t>
            </a:r>
            <a:r>
              <a:rPr lang="en-US" dirty="0" smtClean="0"/>
              <a:t> </a:t>
            </a:r>
            <a:r>
              <a:rPr lang="en-US" dirty="0"/>
              <a:t>= 0, return = 100 / 98.75 - 1  =  1.27%</a:t>
            </a:r>
          </a:p>
          <a:p>
            <a:pPr marL="692150" lvl="1" indent="-230188"/>
            <a:r>
              <a:rPr lang="en-US" dirty="0"/>
              <a:t>return if exercised ("if-called return"): receive X = 105, deliver stock;                               return = 105 / 98.75 - 1  =  6.33%</a:t>
            </a:r>
          </a:p>
          <a:p>
            <a:pPr marL="692150" lvl="1" indent="-230188"/>
            <a:r>
              <a:rPr lang="en-US" dirty="0"/>
              <a:t>return if not exercised:  </a:t>
            </a:r>
            <a:r>
              <a:rPr lang="en-US" dirty="0" smtClean="0"/>
              <a:t>C</a:t>
            </a:r>
            <a:r>
              <a:rPr lang="en-US" baseline="-25000" dirty="0" smtClean="0"/>
              <a:t>T</a:t>
            </a:r>
            <a:r>
              <a:rPr lang="en-US" dirty="0" smtClean="0"/>
              <a:t> </a:t>
            </a:r>
            <a:r>
              <a:rPr lang="en-US" dirty="0"/>
              <a:t>= 0, return = $1.25 more than without short call</a:t>
            </a:r>
          </a:p>
          <a:p>
            <a:pPr marL="692150" lvl="1" indent="-230188"/>
            <a:r>
              <a:rPr lang="en-US" dirty="0"/>
              <a:t>dividends received on the stock are often an important component of overall return for this strategy</a:t>
            </a:r>
          </a:p>
        </p:txBody>
      </p:sp>
      <p:sp>
        <p:nvSpPr>
          <p:cNvPr id="2" name="Slide Number Placeholder 1"/>
          <p:cNvSpPr>
            <a:spLocks noGrp="1"/>
          </p:cNvSpPr>
          <p:nvPr>
            <p:ph type="sldNum" sz="quarter" idx="11"/>
          </p:nvPr>
        </p:nvSpPr>
        <p:spPr/>
        <p:txBody>
          <a:bodyPr/>
          <a:lstStyle/>
          <a:p>
            <a:fld id="{BF13F763-98E4-4FC1-9453-74CE6EC9E30E}" type="slidenum">
              <a:rPr lang="en-US" smtClean="0"/>
              <a:pPr/>
              <a:t>29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9321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9321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9321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9321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9321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9321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93219">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93219">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93219">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93219">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393219">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393219">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39321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219" grpId="0" uiExpand="1" build="p" bldLvl="2"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graphicFrame>
        <p:nvGraphicFramePr>
          <p:cNvPr id="546818" name="Object 2"/>
          <p:cNvGraphicFramePr>
            <a:graphicFrameLocks/>
          </p:cNvGraphicFramePr>
          <p:nvPr/>
        </p:nvGraphicFramePr>
        <p:xfrm>
          <a:off x="685800" y="762000"/>
          <a:ext cx="7772400" cy="5619750"/>
        </p:xfrm>
        <a:graphic>
          <a:graphicData uri="http://schemas.openxmlformats.org/presentationml/2006/ole">
            <mc:AlternateContent xmlns:mc="http://schemas.openxmlformats.org/markup-compatibility/2006">
              <mc:Choice xmlns:v="urn:schemas-microsoft-com:vml" Requires="v">
                <p:oleObj spid="_x0000_s547016" name="Chart" r:id="rId4" imgW="8647560" imgH="5928120" progId="Excel.Sheet.8">
                  <p:embed followColorScheme="full"/>
                </p:oleObj>
              </mc:Choice>
              <mc:Fallback>
                <p:oleObj name="Chart" r:id="rId4" imgW="8647560" imgH="5928120" progId="Excel.Sheet.8">
                  <p:embed followColorScheme="full"/>
                  <p:pic>
                    <p:nvPicPr>
                      <p:cNvPr id="0" name="Picture 3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762000"/>
                        <a:ext cx="7772400" cy="561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46819" name="Rectangle 3"/>
          <p:cNvSpPr>
            <a:spLocks noChangeArrowheads="1"/>
          </p:cNvSpPr>
          <p:nvPr/>
        </p:nvSpPr>
        <p:spPr bwMode="auto">
          <a:xfrm>
            <a:off x="685800" y="381000"/>
            <a:ext cx="7772400" cy="304800"/>
          </a:xfrm>
          <a:prstGeom prst="rect">
            <a:avLst/>
          </a:prstGeom>
          <a:solidFill>
            <a:srgbClr val="99CCFF"/>
          </a:solidFill>
          <a:ln w="9525">
            <a:noFill/>
            <a:miter lim="800000"/>
            <a:headEnd/>
            <a:tailEnd/>
          </a:ln>
          <a:effectLst/>
        </p:spPr>
        <p:txBody>
          <a:bodyPr anchor="ctr" anchorCtr="1"/>
          <a:lstStyle/>
          <a:p>
            <a:pPr algn="ctr"/>
            <a:r>
              <a:rPr lang="en-US" sz="1800" dirty="0"/>
              <a:t>Sessions </a:t>
            </a:r>
            <a:r>
              <a:rPr lang="en-US" sz="1800" dirty="0" smtClean="0"/>
              <a:t>12-13:  </a:t>
            </a:r>
            <a:r>
              <a:rPr lang="en-US" sz="1800" dirty="0"/>
              <a:t>Put-Call Parity and Option Properties from Portfolio Dominance</a:t>
            </a:r>
            <a:endParaRPr lang="en-US" sz="1800" dirty="0">
              <a:solidFill>
                <a:schemeClr val="tx2"/>
              </a:solidFill>
            </a:endParaRPr>
          </a:p>
        </p:txBody>
      </p:sp>
      <p:sp>
        <p:nvSpPr>
          <p:cNvPr id="2" name="Slide Number Placeholder 1"/>
          <p:cNvSpPr>
            <a:spLocks noGrp="1"/>
          </p:cNvSpPr>
          <p:nvPr>
            <p:ph type="sldNum" sz="quarter" idx="11"/>
          </p:nvPr>
        </p:nvSpPr>
        <p:spPr/>
        <p:txBody>
          <a:bodyPr/>
          <a:lstStyle/>
          <a:p>
            <a:fld id="{06D67ADA-47ED-47BE-A1B8-7D1AA19791AF}"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302082" name="Rectangle 2"/>
          <p:cNvSpPr>
            <a:spLocks noGrp="1" noChangeArrowheads="1"/>
          </p:cNvSpPr>
          <p:nvPr>
            <p:ph type="title"/>
          </p:nvPr>
        </p:nvSpPr>
        <p:spPr/>
        <p:txBody>
          <a:bodyPr/>
          <a:lstStyle/>
          <a:p>
            <a:r>
              <a:rPr lang="en-US" dirty="0"/>
              <a:t>Sessions </a:t>
            </a:r>
            <a:r>
              <a:rPr lang="en-US" dirty="0" smtClean="0"/>
              <a:t>12-13:  </a:t>
            </a:r>
            <a:r>
              <a:rPr lang="en-US" dirty="0"/>
              <a:t>Put-Call Parity and Option Properties from Portfolio Dominance</a:t>
            </a:r>
          </a:p>
        </p:txBody>
      </p:sp>
      <p:sp>
        <p:nvSpPr>
          <p:cNvPr id="302083" name="Rectangle 3"/>
          <p:cNvSpPr>
            <a:spLocks noGrp="1" noChangeArrowheads="1"/>
          </p:cNvSpPr>
          <p:nvPr>
            <p:ph type="body" idx="1"/>
          </p:nvPr>
        </p:nvSpPr>
        <p:spPr>
          <a:xfrm>
            <a:off x="1066800" y="838200"/>
            <a:ext cx="7010400" cy="5486400"/>
          </a:xfrm>
        </p:spPr>
        <p:txBody>
          <a:bodyPr/>
          <a:lstStyle/>
          <a:p>
            <a:pPr algn="ctr">
              <a:lnSpc>
                <a:spcPct val="90000"/>
              </a:lnSpc>
            </a:pPr>
            <a:r>
              <a:rPr lang="en-US" u="sng" dirty="0"/>
              <a:t>The Protective Put</a:t>
            </a:r>
          </a:p>
          <a:p>
            <a:pPr>
              <a:lnSpc>
                <a:spcPct val="90000"/>
              </a:lnSpc>
            </a:pPr>
            <a:endParaRPr lang="en-US" sz="1000" dirty="0"/>
          </a:p>
          <a:p>
            <a:pPr>
              <a:lnSpc>
                <a:spcPct val="90000"/>
              </a:lnSpc>
            </a:pPr>
            <a:r>
              <a:rPr lang="en-US" dirty="0"/>
              <a:t>Example:  Long the stock at 100, long a 95 strike put at 0.83</a:t>
            </a:r>
          </a:p>
          <a:p>
            <a:pPr>
              <a:lnSpc>
                <a:spcPct val="90000"/>
              </a:lnSpc>
            </a:pPr>
            <a:endParaRPr lang="en-US" dirty="0"/>
          </a:p>
          <a:p>
            <a:pPr>
              <a:lnSpc>
                <a:spcPct val="90000"/>
              </a:lnSpc>
            </a:pPr>
            <a:r>
              <a:rPr lang="en-US" dirty="0"/>
              <a:t>Cost: S + P = 100 + 0.83 = 100.83</a:t>
            </a:r>
          </a:p>
          <a:p>
            <a:pPr>
              <a:lnSpc>
                <a:spcPct val="90000"/>
              </a:lnSpc>
            </a:pPr>
            <a:endParaRPr lang="en-US" dirty="0"/>
          </a:p>
          <a:p>
            <a:pPr>
              <a:lnSpc>
                <a:spcPct val="90000"/>
              </a:lnSpc>
            </a:pPr>
            <a:r>
              <a:rPr lang="en-US" dirty="0"/>
              <a:t>Risk exposures:</a:t>
            </a:r>
          </a:p>
          <a:p>
            <a:pPr marL="692150" lvl="1" indent="-230188">
              <a:lnSpc>
                <a:spcPct val="90000"/>
              </a:lnSpc>
            </a:pPr>
            <a:r>
              <a:rPr lang="en-US" dirty="0"/>
              <a:t>bullish.  </a:t>
            </a:r>
          </a:p>
          <a:p>
            <a:pPr marL="692150" lvl="1" indent="-230188">
              <a:lnSpc>
                <a:spcPct val="90000"/>
              </a:lnSpc>
            </a:pPr>
            <a:r>
              <a:rPr lang="en-US" dirty="0"/>
              <a:t>defensive</a:t>
            </a:r>
          </a:p>
          <a:p>
            <a:pPr marL="692150" lvl="1" indent="-230188">
              <a:lnSpc>
                <a:spcPct val="90000"/>
              </a:lnSpc>
            </a:pPr>
            <a:r>
              <a:rPr lang="en-US" dirty="0"/>
              <a:t>breakeven - stock rises to equal initial cost of 100.83 </a:t>
            </a:r>
          </a:p>
          <a:p>
            <a:pPr marL="692150" lvl="1" indent="-230188">
              <a:lnSpc>
                <a:spcPct val="90000"/>
              </a:lnSpc>
            </a:pPr>
            <a:r>
              <a:rPr lang="en-US" dirty="0"/>
              <a:t>best outcome - stock rises: unlimited upside potential</a:t>
            </a:r>
          </a:p>
          <a:p>
            <a:pPr marL="692150" lvl="1" indent="-230188">
              <a:lnSpc>
                <a:spcPct val="90000"/>
              </a:lnSpc>
            </a:pPr>
            <a:r>
              <a:rPr lang="en-US" dirty="0"/>
              <a:t>worst outcome - stock falls to 95 or below: downside risk limited to 95 (at expiration, the total position can not be worth less than 95)</a:t>
            </a:r>
          </a:p>
          <a:p>
            <a:pPr>
              <a:lnSpc>
                <a:spcPct val="90000"/>
              </a:lnSpc>
            </a:pPr>
            <a:endParaRPr lang="en-US" sz="1400" dirty="0"/>
          </a:p>
          <a:p>
            <a:pPr>
              <a:lnSpc>
                <a:spcPct val="90000"/>
              </a:lnSpc>
            </a:pPr>
            <a:r>
              <a:rPr lang="en-US" dirty="0"/>
              <a:t>Returns:</a:t>
            </a:r>
          </a:p>
          <a:p>
            <a:pPr marL="692150" lvl="1" indent="-230188">
              <a:lnSpc>
                <a:spcPct val="90000"/>
              </a:lnSpc>
            </a:pPr>
            <a:r>
              <a:rPr lang="en-US" dirty="0"/>
              <a:t>standstill return: </a:t>
            </a:r>
            <a:r>
              <a:rPr lang="en-US" dirty="0" smtClean="0"/>
              <a:t>S</a:t>
            </a:r>
            <a:r>
              <a:rPr lang="en-US" baseline="-25000" dirty="0" smtClean="0"/>
              <a:t>T</a:t>
            </a:r>
            <a:r>
              <a:rPr lang="en-US" dirty="0" smtClean="0"/>
              <a:t> </a:t>
            </a:r>
            <a:r>
              <a:rPr lang="en-US" dirty="0"/>
              <a:t>= 100, </a:t>
            </a:r>
            <a:r>
              <a:rPr lang="en-US" dirty="0" smtClean="0"/>
              <a:t>P</a:t>
            </a:r>
            <a:r>
              <a:rPr lang="en-US" baseline="-25000" dirty="0" smtClean="0"/>
              <a:t>T</a:t>
            </a:r>
            <a:r>
              <a:rPr lang="en-US" dirty="0" smtClean="0"/>
              <a:t> </a:t>
            </a:r>
            <a:r>
              <a:rPr lang="en-US" dirty="0"/>
              <a:t>= 0, return = 100 / 100.83 - 1  =  - 0.82%</a:t>
            </a:r>
          </a:p>
          <a:p>
            <a:pPr marL="692150" lvl="1" indent="-230188">
              <a:lnSpc>
                <a:spcPct val="90000"/>
              </a:lnSpc>
            </a:pPr>
            <a:r>
              <a:rPr lang="en-US" dirty="0"/>
              <a:t>return if exercised:  receive X = 95, deliver stock;</a:t>
            </a:r>
          </a:p>
          <a:p>
            <a:pPr marL="692150" lvl="1" indent="-230188">
              <a:lnSpc>
                <a:spcPct val="90000"/>
              </a:lnSpc>
              <a:buFontTx/>
              <a:buNone/>
            </a:pPr>
            <a:r>
              <a:rPr lang="en-US" dirty="0"/>
              <a:t>       </a:t>
            </a:r>
            <a:r>
              <a:rPr lang="en-US" dirty="0" smtClean="0"/>
              <a:t>(</a:t>
            </a:r>
            <a:r>
              <a:rPr lang="en-US" dirty="0"/>
              <a:t>return = 95 / 100.83 - 1  =  - 5.78</a:t>
            </a:r>
            <a:r>
              <a:rPr lang="en-US" dirty="0" smtClean="0"/>
              <a:t>%).  This is the worst that can happen.</a:t>
            </a:r>
            <a:endParaRPr lang="en-US" dirty="0"/>
          </a:p>
          <a:p>
            <a:pPr marL="692150" lvl="1" indent="-230188">
              <a:lnSpc>
                <a:spcPct val="90000"/>
              </a:lnSpc>
            </a:pPr>
            <a:r>
              <a:rPr lang="en-US" dirty="0"/>
              <a:t>return if not exercised:  </a:t>
            </a:r>
            <a:r>
              <a:rPr lang="en-US" dirty="0" smtClean="0"/>
              <a:t>P</a:t>
            </a:r>
            <a:r>
              <a:rPr lang="en-US" baseline="-25000" dirty="0" smtClean="0"/>
              <a:t>T</a:t>
            </a:r>
            <a:r>
              <a:rPr lang="en-US" dirty="0" smtClean="0"/>
              <a:t> </a:t>
            </a:r>
            <a:r>
              <a:rPr lang="en-US" dirty="0"/>
              <a:t>= 0, return = $0.83 less than without put</a:t>
            </a:r>
          </a:p>
        </p:txBody>
      </p:sp>
      <p:sp>
        <p:nvSpPr>
          <p:cNvPr id="2" name="Slide Number Placeholder 1"/>
          <p:cNvSpPr>
            <a:spLocks noGrp="1"/>
          </p:cNvSpPr>
          <p:nvPr>
            <p:ph type="sldNum" sz="quarter" idx="11"/>
          </p:nvPr>
        </p:nvSpPr>
        <p:spPr/>
        <p:txBody>
          <a:bodyPr/>
          <a:lstStyle/>
          <a:p>
            <a:fld id="{BF13F763-98E4-4FC1-9453-74CE6EC9E30E}" type="slidenum">
              <a:rPr lang="en-US" smtClean="0"/>
              <a:pPr/>
              <a:t>31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0208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0208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0208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0208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0208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0208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0208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0208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02083">
                                            <p:txEl>
                                              <p:pRg st="13" end="1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02083">
                                            <p:txEl>
                                              <p:pRg st="14" end="1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302083">
                                            <p:txEl>
                                              <p:pRg st="15" end="1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302083">
                                            <p:txEl>
                                              <p:pRg st="16" end="1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30208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83" grpId="0" uiExpand="1" build="p" bldLvl="2"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395266" name="Rectangle 2"/>
          <p:cNvSpPr>
            <a:spLocks noGrp="1" noChangeArrowheads="1"/>
          </p:cNvSpPr>
          <p:nvPr>
            <p:ph type="title"/>
          </p:nvPr>
        </p:nvSpPr>
        <p:spPr/>
        <p:txBody>
          <a:bodyPr/>
          <a:lstStyle/>
          <a:p>
            <a:r>
              <a:rPr lang="en-US" dirty="0"/>
              <a:t>Sessions </a:t>
            </a:r>
            <a:r>
              <a:rPr lang="en-US" dirty="0" smtClean="0"/>
              <a:t>12-13:  </a:t>
            </a:r>
            <a:r>
              <a:rPr lang="en-US" dirty="0"/>
              <a:t>Put-Call Parity and Option Properties from Portfolio Dominance</a:t>
            </a:r>
          </a:p>
        </p:txBody>
      </p:sp>
      <p:sp>
        <p:nvSpPr>
          <p:cNvPr id="395267" name="Rectangle 3"/>
          <p:cNvSpPr>
            <a:spLocks noGrp="1" noChangeArrowheads="1"/>
          </p:cNvSpPr>
          <p:nvPr>
            <p:ph type="body" idx="1"/>
          </p:nvPr>
        </p:nvSpPr>
        <p:spPr>
          <a:xfrm>
            <a:off x="685800" y="914400"/>
            <a:ext cx="7772400" cy="5257800"/>
          </a:xfrm>
        </p:spPr>
        <p:txBody>
          <a:bodyPr/>
          <a:lstStyle/>
          <a:p>
            <a:pPr algn="ctr"/>
            <a:r>
              <a:rPr lang="en-US" u="sng" dirty="0"/>
              <a:t>A Very Important Arbitrage Trade</a:t>
            </a:r>
          </a:p>
          <a:p>
            <a:pPr algn="ctr"/>
            <a:endParaRPr lang="en-US" sz="1400" u="sng" dirty="0"/>
          </a:p>
          <a:p>
            <a:r>
              <a:rPr lang="en-US" sz="1600" dirty="0"/>
              <a:t>Consider a call and a put on XYZ stock, with the same maturity, 1 month, and the same strike price, 100.  (Both options are European.)</a:t>
            </a:r>
          </a:p>
          <a:p>
            <a:endParaRPr lang="en-US" sz="1600" dirty="0"/>
          </a:p>
          <a:p>
            <a:r>
              <a:rPr lang="en-US" sz="1600" dirty="0"/>
              <a:t>If XYZ is above 100 in a month, the 100 strike call will be exercised.</a:t>
            </a:r>
          </a:p>
          <a:p>
            <a:r>
              <a:rPr lang="en-US" sz="1600" dirty="0" smtClean="0"/>
              <a:t>If </a:t>
            </a:r>
            <a:r>
              <a:rPr lang="en-US" sz="1600" dirty="0"/>
              <a:t>XYZ is below </a:t>
            </a:r>
            <a:r>
              <a:rPr lang="en-US" sz="1600" dirty="0" smtClean="0"/>
              <a:t>100 </a:t>
            </a:r>
            <a:r>
              <a:rPr lang="en-US" sz="1600" dirty="0"/>
              <a:t>in a month, the </a:t>
            </a:r>
            <a:r>
              <a:rPr lang="en-US" sz="1600" dirty="0" smtClean="0"/>
              <a:t>100 </a:t>
            </a:r>
            <a:r>
              <a:rPr lang="en-US" sz="1600" dirty="0"/>
              <a:t>strike put will be exercised </a:t>
            </a:r>
            <a:r>
              <a:rPr lang="en-US" sz="1600" dirty="0" smtClean="0"/>
              <a:t>.</a:t>
            </a:r>
            <a:endParaRPr lang="en-US" sz="1600" dirty="0"/>
          </a:p>
          <a:p>
            <a:endParaRPr lang="en-US" sz="1600" dirty="0"/>
          </a:p>
          <a:p>
            <a:r>
              <a:rPr lang="en-US" sz="1600" dirty="0"/>
              <a:t>What if you buy the call and also write the put?  </a:t>
            </a:r>
          </a:p>
          <a:p>
            <a:pPr marL="800100" lvl="1" indent="-342900"/>
            <a:r>
              <a:rPr lang="en-US" dirty="0"/>
              <a:t>Suppose XYZ ends up at 105.  You choose to exercise the call: you pay 100 and you get the stock.  (The put is out of the money and expires without being exercised.)</a:t>
            </a:r>
          </a:p>
          <a:p>
            <a:pPr marL="800100" lvl="1" indent="-342900"/>
            <a:r>
              <a:rPr lang="en-US" dirty="0"/>
              <a:t>What if XYZ is at 95?  The put will be exercised by your counterparty and you will have to buy the stock for 100.  (The call is worthless.)</a:t>
            </a:r>
          </a:p>
          <a:p>
            <a:pPr marL="800100" lvl="1" indent="-342900"/>
            <a:endParaRPr lang="en-US" dirty="0"/>
          </a:p>
          <a:p>
            <a:r>
              <a:rPr lang="en-US" sz="1600" dirty="0"/>
              <a:t>In other words, no matter what happens with the stock price, at maturity you will pay 100 and you will own the stock. </a:t>
            </a:r>
          </a:p>
        </p:txBody>
      </p:sp>
      <p:sp>
        <p:nvSpPr>
          <p:cNvPr id="2" name="Slide Number Placeholder 1"/>
          <p:cNvSpPr>
            <a:spLocks noGrp="1"/>
          </p:cNvSpPr>
          <p:nvPr>
            <p:ph type="sldNum" sz="quarter" idx="11"/>
          </p:nvPr>
        </p:nvSpPr>
        <p:spPr/>
        <p:txBody>
          <a:bodyPr/>
          <a:lstStyle/>
          <a:p>
            <a:fld id="{BF13F763-98E4-4FC1-9453-74CE6EC9E30E}" type="slidenum">
              <a:rPr lang="en-US" smtClean="0"/>
              <a:pPr/>
              <a:t>32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9526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95267">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95267">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395267">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395267">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395267">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39526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7" grpId="0" uiExpand="1" build="p" bldLvl="2"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397314" name="Rectangle 2"/>
          <p:cNvSpPr>
            <a:spLocks noGrp="1" noChangeArrowheads="1"/>
          </p:cNvSpPr>
          <p:nvPr>
            <p:ph type="title"/>
          </p:nvPr>
        </p:nvSpPr>
        <p:spPr/>
        <p:txBody>
          <a:bodyPr/>
          <a:lstStyle/>
          <a:p>
            <a:r>
              <a:rPr lang="en-US" dirty="0"/>
              <a:t>Sessions </a:t>
            </a:r>
            <a:r>
              <a:rPr lang="en-US" dirty="0" smtClean="0"/>
              <a:t>12-13:  </a:t>
            </a:r>
            <a:r>
              <a:rPr lang="en-US" dirty="0"/>
              <a:t>Put-Call Parity and Option Properties from Portfolio Dominance</a:t>
            </a:r>
          </a:p>
        </p:txBody>
      </p:sp>
      <p:sp>
        <p:nvSpPr>
          <p:cNvPr id="397315" name="Rectangle 3"/>
          <p:cNvSpPr>
            <a:spLocks noGrp="1" noChangeArrowheads="1"/>
          </p:cNvSpPr>
          <p:nvPr>
            <p:ph type="body" idx="1"/>
          </p:nvPr>
        </p:nvSpPr>
        <p:spPr/>
        <p:txBody>
          <a:bodyPr/>
          <a:lstStyle/>
          <a:p>
            <a:pPr algn="ctr"/>
            <a:r>
              <a:rPr lang="en-US" u="sng" dirty="0"/>
              <a:t>Put-Call Parity</a:t>
            </a:r>
          </a:p>
          <a:p>
            <a:endParaRPr lang="en-US" sz="1000" dirty="0"/>
          </a:p>
          <a:p>
            <a:r>
              <a:rPr lang="en-US" sz="1600" dirty="0"/>
              <a:t>This position returns </a:t>
            </a:r>
            <a:r>
              <a:rPr lang="en-US" sz="1600" u="sng" dirty="0"/>
              <a:t>exactly</a:t>
            </a:r>
            <a:r>
              <a:rPr lang="en-US" sz="1600" dirty="0"/>
              <a:t> what you would have if you just bought the stock today for S = 100, and borrowed the present value of 100 to finance a large part of the position. (On option maturity day, you would own the stock and pay out 100.)</a:t>
            </a:r>
          </a:p>
          <a:p>
            <a:endParaRPr lang="en-US" sz="1200" dirty="0"/>
          </a:p>
          <a:p>
            <a:r>
              <a:rPr lang="en-US" sz="1600" dirty="0"/>
              <a:t>With two different ways to achieve exactly the same payoff, there is a possible arbitrage trade.  If these two positions do not cost exactly the same to set up, arbitrageurs will buy the position in the way that is cheaper and sell it (i.e., take the opposite position) in the way that is more expensive.  Arbitrage trading will continue until prices come into line (meaning: into line closely enough that there is no more arbitrage profit after transactions costs).</a:t>
            </a:r>
          </a:p>
          <a:p>
            <a:endParaRPr lang="en-US" sz="900" dirty="0"/>
          </a:p>
          <a:p>
            <a:r>
              <a:rPr lang="en-US" sz="1600" dirty="0"/>
              <a:t>In our example, arbitrage will force</a:t>
            </a:r>
          </a:p>
          <a:p>
            <a:pPr algn="ctr"/>
            <a:r>
              <a:rPr lang="en-US" sz="1600" dirty="0"/>
              <a:t>Call price - Put price = 100 - PV(100)</a:t>
            </a:r>
          </a:p>
          <a:p>
            <a:pPr>
              <a:lnSpc>
                <a:spcPct val="70000"/>
              </a:lnSpc>
            </a:pPr>
            <a:endParaRPr lang="en-US" sz="1600" dirty="0"/>
          </a:p>
          <a:p>
            <a:pPr>
              <a:lnSpc>
                <a:spcPct val="80000"/>
              </a:lnSpc>
            </a:pPr>
            <a:r>
              <a:rPr lang="en-US" sz="1600" dirty="0"/>
              <a:t>The general Put-Call parity relationship that must hold in equilibrium is</a:t>
            </a:r>
          </a:p>
          <a:p>
            <a:pPr>
              <a:lnSpc>
                <a:spcPct val="80000"/>
              </a:lnSpc>
            </a:pPr>
            <a:endParaRPr lang="en-US" sz="1600" dirty="0"/>
          </a:p>
          <a:p>
            <a:pPr algn="ctr">
              <a:lnSpc>
                <a:spcPct val="120000"/>
              </a:lnSpc>
            </a:pPr>
            <a:r>
              <a:rPr lang="en-US" sz="1600" b="1" dirty="0"/>
              <a:t>Call price - Put price    =    Asset price - PV(Strike price)</a:t>
            </a:r>
          </a:p>
          <a:p>
            <a:pPr>
              <a:lnSpc>
                <a:spcPct val="150000"/>
              </a:lnSpc>
            </a:pPr>
            <a:r>
              <a:rPr lang="en-US" sz="1600" b="1" dirty="0"/>
              <a:t>		C      -      P            =          S            -      PV ( X )</a:t>
            </a:r>
          </a:p>
        </p:txBody>
      </p:sp>
      <p:sp>
        <p:nvSpPr>
          <p:cNvPr id="2" name="Slide Number Placeholder 1"/>
          <p:cNvSpPr>
            <a:spLocks noGrp="1"/>
          </p:cNvSpPr>
          <p:nvPr>
            <p:ph type="sldNum" sz="quarter" idx="11"/>
          </p:nvPr>
        </p:nvSpPr>
        <p:spPr/>
        <p:txBody>
          <a:bodyPr/>
          <a:lstStyle/>
          <a:p>
            <a:fld id="{BF13F763-98E4-4FC1-9453-74CE6EC9E30E}" type="slidenum">
              <a:rPr lang="en-US" smtClean="0"/>
              <a:pPr/>
              <a:t>33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9731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97315">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97315">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397315">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397315">
                                            <p:txEl>
                                              <p:pRg st="11" end="1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39731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15" grpId="0" uiExpand="1" build="p" bldLvl="2"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79938" name="Rectangle 2"/>
          <p:cNvSpPr>
            <a:spLocks noGrp="1" noChangeArrowheads="1"/>
          </p:cNvSpPr>
          <p:nvPr>
            <p:ph type="title"/>
          </p:nvPr>
        </p:nvSpPr>
        <p:spPr/>
        <p:txBody>
          <a:bodyPr/>
          <a:lstStyle/>
          <a:p>
            <a:r>
              <a:rPr lang="en-US" dirty="0"/>
              <a:t>Sessions </a:t>
            </a:r>
            <a:r>
              <a:rPr lang="en-US" dirty="0" smtClean="0"/>
              <a:t>12-13:  </a:t>
            </a:r>
            <a:r>
              <a:rPr lang="en-US" dirty="0"/>
              <a:t>Put-Call Parity and Option Properties from Portfolio Dominance</a:t>
            </a:r>
          </a:p>
        </p:txBody>
      </p:sp>
      <p:sp>
        <p:nvSpPr>
          <p:cNvPr id="679939" name="Rectangle 3"/>
          <p:cNvSpPr>
            <a:spLocks noGrp="1" noChangeArrowheads="1"/>
          </p:cNvSpPr>
          <p:nvPr>
            <p:ph type="body" idx="1"/>
          </p:nvPr>
        </p:nvSpPr>
        <p:spPr>
          <a:xfrm>
            <a:off x="685800" y="762000"/>
            <a:ext cx="7772400" cy="5562600"/>
          </a:xfrm>
        </p:spPr>
        <p:txBody>
          <a:bodyPr/>
          <a:lstStyle/>
          <a:p>
            <a:pPr marL="230188" indent="-230188" algn="ctr"/>
            <a:r>
              <a:rPr lang="en-US" u="sng"/>
              <a:t>How to Exploit Violations of Put-Call Parity</a:t>
            </a:r>
          </a:p>
          <a:p>
            <a:pPr marL="230188" indent="-230188"/>
            <a:r>
              <a:rPr lang="en-US" sz="1400" u="sng"/>
              <a:t>Example:</a:t>
            </a:r>
            <a:r>
              <a:rPr lang="en-US" sz="1400"/>
              <a:t>  S = 100,   X = 100,  3 month Call = 5.00,   3 month Put = 3.50,  r = 8.00%</a:t>
            </a:r>
          </a:p>
          <a:p>
            <a:pPr marL="230188" indent="-230188"/>
            <a:r>
              <a:rPr lang="en-US" sz="1400"/>
              <a:t>What should we do?</a:t>
            </a:r>
          </a:p>
          <a:p>
            <a:pPr marL="230188" indent="-230188"/>
            <a:endParaRPr lang="en-US" sz="800"/>
          </a:p>
          <a:p>
            <a:pPr marL="230188" indent="-230188"/>
            <a:r>
              <a:rPr lang="en-US" sz="1400"/>
              <a:t>1.  Does put-call parity hold?	C - P = 1.50</a:t>
            </a:r>
          </a:p>
          <a:p>
            <a:pPr marL="230188" indent="-230188"/>
            <a:r>
              <a:rPr lang="en-US" sz="1400"/>
              <a:t>				S - PV(X) = 100 - 100 / 1.02  = 1.96</a:t>
            </a:r>
          </a:p>
          <a:p>
            <a:pPr marL="230188" indent="-230188"/>
            <a:r>
              <a:rPr lang="en-US" sz="1400"/>
              <a:t>	</a:t>
            </a:r>
            <a:r>
              <a:rPr lang="en-US" sz="1400" u="sng"/>
              <a:t>No</a:t>
            </a:r>
            <a:r>
              <a:rPr lang="en-US" sz="1400"/>
              <a:t>.  C - P &lt; S - PV(X).  The put is too expensive </a:t>
            </a:r>
            <a:r>
              <a:rPr lang="en-US" sz="1400" u="sng"/>
              <a:t>relative to the call</a:t>
            </a:r>
            <a:r>
              <a:rPr lang="en-US" sz="1400"/>
              <a:t>.</a:t>
            </a:r>
          </a:p>
          <a:p>
            <a:pPr marL="230188" indent="-230188"/>
            <a:endParaRPr lang="en-US" sz="800"/>
          </a:p>
          <a:p>
            <a:pPr marL="230188" indent="-230188"/>
            <a:r>
              <a:rPr lang="en-US" sz="1400"/>
              <a:t>2.  Arbitrage trade:  Buy what is cheap and sell what is expensive </a:t>
            </a:r>
          </a:p>
          <a:p>
            <a:pPr marL="230188" indent="-230188"/>
            <a:r>
              <a:rPr lang="en-US" sz="1400">
                <a:sym typeface="Symbol" pitchFamily="18" charset="2"/>
              </a:rPr>
              <a:t>	</a:t>
            </a:r>
            <a:r>
              <a:rPr lang="en-US" sz="1400"/>
              <a:t> (Buy the call, write the put)  and (sell short the stock - lend at the riskless rate)</a:t>
            </a:r>
          </a:p>
          <a:p>
            <a:pPr marL="230188" indent="-230188"/>
            <a:r>
              <a:rPr lang="en-US" sz="1400">
                <a:sym typeface="Symbol" pitchFamily="18" charset="2"/>
              </a:rPr>
              <a:t>	</a:t>
            </a:r>
            <a:r>
              <a:rPr lang="en-US" sz="1400"/>
              <a:t> initial cost:  (5 - 3.5 ) + (-100 + 98.04 ) = - 0.46,  negative "cost" = net cash inflow</a:t>
            </a:r>
          </a:p>
          <a:p>
            <a:pPr marL="230188" indent="-230188"/>
            <a:endParaRPr lang="en-US" sz="800"/>
          </a:p>
          <a:p>
            <a:pPr marL="230188" indent="-230188"/>
            <a:r>
              <a:rPr lang="en-US" sz="1400"/>
              <a:t>3.  At expiration in T = 3 months:</a:t>
            </a:r>
          </a:p>
        </p:txBody>
      </p:sp>
      <p:graphicFrame>
        <p:nvGraphicFramePr>
          <p:cNvPr id="679940" name="Group 4"/>
          <p:cNvGraphicFramePr>
            <a:graphicFrameLocks noGrp="1"/>
          </p:cNvGraphicFramePr>
          <p:nvPr/>
        </p:nvGraphicFramePr>
        <p:xfrm>
          <a:off x="762000" y="4343400"/>
          <a:ext cx="7543800" cy="2027240"/>
        </p:xfrm>
        <a:graphic>
          <a:graphicData uri="http://schemas.openxmlformats.org/drawingml/2006/table">
            <a:tbl>
              <a:tblPr/>
              <a:tblGrid>
                <a:gridCol w="1524000">
                  <a:extLst>
                    <a:ext uri="{9D8B030D-6E8A-4147-A177-3AD203B41FA5}">
                      <a16:colId xmlns:a16="http://schemas.microsoft.com/office/drawing/2014/main" val="20000"/>
                    </a:ext>
                  </a:extLst>
                </a:gridCol>
                <a:gridCol w="28956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tblGrid>
              <a:tr h="3381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S</a:t>
                      </a:r>
                      <a:r>
                        <a:rPr kumimoji="0" lang="en-US" sz="1600" b="0" i="0" u="none" strike="noStrike" cap="none" normalizeH="0" baseline="-25000" smtClean="0">
                          <a:ln>
                            <a:noFill/>
                          </a:ln>
                          <a:solidFill>
                            <a:schemeClr val="tx1"/>
                          </a:solidFill>
                          <a:effectLst/>
                          <a:latin typeface="Times New Roman" pitchFamily="18" charset="0"/>
                        </a:rPr>
                        <a:t>T</a:t>
                      </a:r>
                      <a:r>
                        <a:rPr kumimoji="0" lang="en-US" sz="1600" b="0" i="0" u="none" strike="noStrike" cap="none" normalizeH="0" baseline="0" smtClean="0">
                          <a:ln>
                            <a:noFill/>
                          </a:ln>
                          <a:solidFill>
                            <a:schemeClr val="tx1"/>
                          </a:solidFill>
                          <a:effectLst/>
                          <a:latin typeface="Times New Roman" pitchFamily="18" charset="0"/>
                        </a:rPr>
                        <a:t> &lt; 100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100 </a:t>
                      </a:r>
                      <a:r>
                        <a:rPr kumimoji="0" lang="en-US" sz="1600" b="0" i="0" u="none" strike="noStrike" cap="none" normalizeH="0" baseline="0" smtClean="0">
                          <a:ln>
                            <a:noFill/>
                          </a:ln>
                          <a:solidFill>
                            <a:schemeClr val="tx1"/>
                          </a:solidFill>
                          <a:effectLst/>
                          <a:latin typeface="Times New Roman" pitchFamily="18" charset="0"/>
                          <a:sym typeface="Symbol" pitchFamily="18" charset="2"/>
                        </a:rPr>
                        <a:t> S</a:t>
                      </a:r>
                      <a:r>
                        <a:rPr kumimoji="0" lang="en-US" sz="1600" b="0" i="0" u="none" strike="noStrike" cap="none" normalizeH="0" baseline="-25000" smtClean="0">
                          <a:ln>
                            <a:noFill/>
                          </a:ln>
                          <a:solidFill>
                            <a:schemeClr val="tx1"/>
                          </a:solidFill>
                          <a:effectLst/>
                          <a:latin typeface="Times New Roman" pitchFamily="18" charset="0"/>
                          <a:sym typeface="Symbol" pitchFamily="18" charset="2"/>
                        </a:rPr>
                        <a:t>T</a:t>
                      </a:r>
                      <a:endParaRPr kumimoji="0" lang="en-US" sz="1600" b="0" i="0" u="none" strike="noStrike" cap="none" normalizeH="0" baseline="-25000" smtClean="0">
                        <a:ln>
                          <a:noFill/>
                        </a:ln>
                        <a:solidFill>
                          <a:schemeClr val="tx1"/>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81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Call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exercise (buy stock, pay 100)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655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Put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exercised (buy stock, pay 100)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81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Stock</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use stock to cover short sale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use stock to cover short sale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Riskless asset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riskless bonds pay off 100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riskless bonds pay off 100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81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Total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2" name="Slide Number Placeholder 1"/>
          <p:cNvSpPr>
            <a:spLocks noGrp="1"/>
          </p:cNvSpPr>
          <p:nvPr>
            <p:ph type="sldNum" sz="quarter" idx="11"/>
          </p:nvPr>
        </p:nvSpPr>
        <p:spPr/>
        <p:txBody>
          <a:bodyPr/>
          <a:lstStyle/>
          <a:p>
            <a:fld id="{BF13F763-98E4-4FC1-9453-74CE6EC9E30E}" type="slidenum">
              <a:rPr lang="en-US" smtClean="0"/>
              <a:pPr/>
              <a:t>34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79939">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679939">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679939">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67993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7993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79939">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79939">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79939">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79939">
                                            <p:txEl>
                                              <p:pRg st="12" end="1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499"/>
                                          </p:stCondLst>
                                        </p:cTn>
                                        <p:tgtEl>
                                          <p:spTgt spid="6799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9939" grpId="0" uiExpand="1" build="p" bldLvl="2"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81986" name="Rectangle 2"/>
          <p:cNvSpPr>
            <a:spLocks noGrp="1" noChangeArrowheads="1"/>
          </p:cNvSpPr>
          <p:nvPr>
            <p:ph type="title"/>
          </p:nvPr>
        </p:nvSpPr>
        <p:spPr/>
        <p:txBody>
          <a:bodyPr/>
          <a:lstStyle/>
          <a:p>
            <a:r>
              <a:rPr lang="en-US" dirty="0"/>
              <a:t>Sessions </a:t>
            </a:r>
            <a:r>
              <a:rPr lang="en-US" dirty="0" smtClean="0"/>
              <a:t>12-13:  </a:t>
            </a:r>
            <a:r>
              <a:rPr lang="en-US" dirty="0"/>
              <a:t>Put-Call Parity and Option Properties from Portfolio Dominance</a:t>
            </a:r>
          </a:p>
        </p:txBody>
      </p:sp>
      <p:sp>
        <p:nvSpPr>
          <p:cNvPr id="681987" name="Rectangle 3"/>
          <p:cNvSpPr>
            <a:spLocks noGrp="1" noChangeArrowheads="1"/>
          </p:cNvSpPr>
          <p:nvPr>
            <p:ph type="body" idx="1"/>
          </p:nvPr>
        </p:nvSpPr>
        <p:spPr>
          <a:xfrm>
            <a:off x="685800" y="762000"/>
            <a:ext cx="7772400" cy="5562600"/>
          </a:xfrm>
        </p:spPr>
        <p:txBody>
          <a:bodyPr/>
          <a:lstStyle/>
          <a:p>
            <a:pPr marL="230188" indent="-230188" algn="ctr"/>
            <a:r>
              <a:rPr lang="en-US" u="sng"/>
              <a:t>How to Exploit Violations of Put-Call Parity</a:t>
            </a:r>
          </a:p>
          <a:p>
            <a:pPr marL="230188" indent="-230188"/>
            <a:r>
              <a:rPr lang="en-US" sz="1400" u="sng"/>
              <a:t>Example:</a:t>
            </a:r>
            <a:r>
              <a:rPr lang="en-US" sz="1400"/>
              <a:t>  S = 100,   X = 100,  3 month Call = 4.00,   3 month Put = 1.50,  r = 8.00%</a:t>
            </a:r>
          </a:p>
          <a:p>
            <a:pPr marL="230188" indent="-230188"/>
            <a:r>
              <a:rPr lang="en-US" sz="1400"/>
              <a:t>What should we do?</a:t>
            </a:r>
          </a:p>
          <a:p>
            <a:pPr marL="230188" indent="-230188"/>
            <a:endParaRPr lang="en-US" sz="800"/>
          </a:p>
          <a:p>
            <a:pPr marL="230188" indent="-230188"/>
            <a:r>
              <a:rPr lang="en-US" sz="1400"/>
              <a:t>1.  Does put-call parity hold?	C - P = 2.50</a:t>
            </a:r>
          </a:p>
          <a:p>
            <a:pPr marL="230188" indent="-230188"/>
            <a:r>
              <a:rPr lang="en-US" sz="1400"/>
              <a:t>				S - PV(X) = 100 - 100 / 1.02  = 1.96</a:t>
            </a:r>
          </a:p>
          <a:p>
            <a:pPr marL="230188" indent="-230188"/>
            <a:r>
              <a:rPr lang="en-US" sz="1400"/>
              <a:t>	</a:t>
            </a:r>
            <a:r>
              <a:rPr lang="en-US" sz="1400" u="sng"/>
              <a:t>No</a:t>
            </a:r>
            <a:r>
              <a:rPr lang="en-US" sz="1400"/>
              <a:t>.  C - P &gt; S - PV(X).  The put is too cheap </a:t>
            </a:r>
            <a:r>
              <a:rPr lang="en-US" sz="1400" u="sng"/>
              <a:t>relative to the call</a:t>
            </a:r>
            <a:r>
              <a:rPr lang="en-US" sz="1400"/>
              <a:t>.</a:t>
            </a:r>
          </a:p>
          <a:p>
            <a:pPr marL="230188" indent="-230188"/>
            <a:endParaRPr lang="en-US" sz="800"/>
          </a:p>
          <a:p>
            <a:pPr marL="230188" indent="-230188"/>
            <a:r>
              <a:rPr lang="en-US" sz="1400"/>
              <a:t>2.  Arbitrage trade:  Buy what is cheap and sell what is expensive </a:t>
            </a:r>
          </a:p>
          <a:p>
            <a:pPr marL="230188" indent="-230188"/>
            <a:r>
              <a:rPr lang="en-US" sz="1400">
                <a:sym typeface="Symbol" pitchFamily="18" charset="2"/>
              </a:rPr>
              <a:t>	</a:t>
            </a:r>
            <a:r>
              <a:rPr lang="en-US" sz="1400"/>
              <a:t> (Write the call, buy the put)  and (buy the stock - borrow PV(X) at the riskless rate)</a:t>
            </a:r>
          </a:p>
          <a:p>
            <a:pPr marL="230188" indent="-230188"/>
            <a:r>
              <a:rPr lang="en-US" sz="1400">
                <a:sym typeface="Symbol" pitchFamily="18" charset="2"/>
              </a:rPr>
              <a:t>	</a:t>
            </a:r>
            <a:r>
              <a:rPr lang="en-US" sz="1400"/>
              <a:t> initial cost:  (-4 + 1.5 ) + (100 - 98.04 ) = - 0.54  (net cash inflow)</a:t>
            </a:r>
          </a:p>
          <a:p>
            <a:pPr marL="230188" indent="-230188"/>
            <a:endParaRPr lang="en-US" sz="800"/>
          </a:p>
          <a:p>
            <a:pPr marL="230188" indent="-230188"/>
            <a:r>
              <a:rPr lang="en-US" sz="1400"/>
              <a:t>3.  At expiration in T = 3 months:</a:t>
            </a:r>
          </a:p>
        </p:txBody>
      </p:sp>
      <p:graphicFrame>
        <p:nvGraphicFramePr>
          <p:cNvPr id="681988" name="Group 4"/>
          <p:cNvGraphicFramePr>
            <a:graphicFrameLocks noGrp="1"/>
          </p:cNvGraphicFramePr>
          <p:nvPr/>
        </p:nvGraphicFramePr>
        <p:xfrm>
          <a:off x="762000" y="4343400"/>
          <a:ext cx="7543800" cy="2027240"/>
        </p:xfrm>
        <a:graphic>
          <a:graphicData uri="http://schemas.openxmlformats.org/drawingml/2006/table">
            <a:tbl>
              <a:tblPr/>
              <a:tblGrid>
                <a:gridCol w="13716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tblGrid>
              <a:tr h="3381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S</a:t>
                      </a:r>
                      <a:r>
                        <a:rPr kumimoji="0" lang="en-US" sz="1600" b="0" i="0" u="none" strike="noStrike" cap="none" normalizeH="0" baseline="-25000" smtClean="0">
                          <a:ln>
                            <a:noFill/>
                          </a:ln>
                          <a:solidFill>
                            <a:schemeClr val="tx1"/>
                          </a:solidFill>
                          <a:effectLst/>
                          <a:latin typeface="Times New Roman" pitchFamily="18" charset="0"/>
                        </a:rPr>
                        <a:t>T</a:t>
                      </a:r>
                      <a:r>
                        <a:rPr kumimoji="0" lang="en-US" sz="1600" b="0" i="0" u="none" strike="noStrike" cap="none" normalizeH="0" baseline="0" smtClean="0">
                          <a:ln>
                            <a:noFill/>
                          </a:ln>
                          <a:solidFill>
                            <a:schemeClr val="tx1"/>
                          </a:solidFill>
                          <a:effectLst/>
                          <a:latin typeface="Times New Roman" pitchFamily="18" charset="0"/>
                        </a:rPr>
                        <a:t> &lt; 100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100 </a:t>
                      </a:r>
                      <a:r>
                        <a:rPr kumimoji="0" lang="en-US" sz="1600" b="0" i="0" u="none" strike="noStrike" cap="none" normalizeH="0" baseline="0" smtClean="0">
                          <a:ln>
                            <a:noFill/>
                          </a:ln>
                          <a:solidFill>
                            <a:schemeClr val="tx1"/>
                          </a:solidFill>
                          <a:effectLst/>
                          <a:latin typeface="Times New Roman" pitchFamily="18" charset="0"/>
                          <a:sym typeface="Symbol" pitchFamily="18" charset="2"/>
                        </a:rPr>
                        <a:t> S</a:t>
                      </a:r>
                      <a:r>
                        <a:rPr kumimoji="0" lang="en-US" sz="1600" b="0" i="0" u="none" strike="noStrike" cap="none" normalizeH="0" baseline="-25000" smtClean="0">
                          <a:ln>
                            <a:noFill/>
                          </a:ln>
                          <a:solidFill>
                            <a:schemeClr val="tx1"/>
                          </a:solidFill>
                          <a:effectLst/>
                          <a:latin typeface="Times New Roman" pitchFamily="18" charset="0"/>
                          <a:sym typeface="Symbol" pitchFamily="18" charset="2"/>
                        </a:rPr>
                        <a:t>T</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81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Call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exercised (deliver stock, get 100)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655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Put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exercise (deliver stock, get 100)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81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Stock</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use stock to cover option exercise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use stock to cover option exercise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Riskless asset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repay loan = -100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repay loan  = -100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81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Total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2" name="Slide Number Placeholder 1"/>
          <p:cNvSpPr>
            <a:spLocks noGrp="1"/>
          </p:cNvSpPr>
          <p:nvPr>
            <p:ph type="sldNum" sz="quarter" idx="11"/>
          </p:nvPr>
        </p:nvSpPr>
        <p:spPr/>
        <p:txBody>
          <a:bodyPr/>
          <a:lstStyle/>
          <a:p>
            <a:fld id="{BF13F763-98E4-4FC1-9453-74CE6EC9E30E}" type="slidenum">
              <a:rPr lang="en-US" smtClean="0"/>
              <a:pPr/>
              <a:t>35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81987">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681987">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681987">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68198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8198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8198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81987">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81987">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81987">
                                            <p:txEl>
                                              <p:pRg st="12" end="1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499"/>
                                          </p:stCondLst>
                                        </p:cTn>
                                        <p:tgtEl>
                                          <p:spTgt spid="6819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87" grpId="0" uiExpand="1" build="p" bldLvl="2"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84034" name="Rectangle 2"/>
          <p:cNvSpPr>
            <a:spLocks noGrp="1" noChangeArrowheads="1"/>
          </p:cNvSpPr>
          <p:nvPr>
            <p:ph type="title"/>
          </p:nvPr>
        </p:nvSpPr>
        <p:spPr/>
        <p:txBody>
          <a:bodyPr/>
          <a:lstStyle/>
          <a:p>
            <a:r>
              <a:rPr lang="en-US" dirty="0"/>
              <a:t>Sessions </a:t>
            </a:r>
            <a:r>
              <a:rPr lang="en-US" dirty="0" smtClean="0"/>
              <a:t>12-13:  </a:t>
            </a:r>
            <a:r>
              <a:rPr lang="en-US" dirty="0"/>
              <a:t>Put-Call Parity and Option Properties from Portfolio Dominance</a:t>
            </a:r>
          </a:p>
        </p:txBody>
      </p:sp>
      <p:sp>
        <p:nvSpPr>
          <p:cNvPr id="684035" name="Rectangle 3"/>
          <p:cNvSpPr>
            <a:spLocks noGrp="1" noChangeArrowheads="1"/>
          </p:cNvSpPr>
          <p:nvPr>
            <p:ph type="body" idx="1"/>
          </p:nvPr>
        </p:nvSpPr>
        <p:spPr>
          <a:xfrm>
            <a:off x="563563" y="762000"/>
            <a:ext cx="7850187" cy="5664200"/>
          </a:xfrm>
        </p:spPr>
        <p:txBody>
          <a:bodyPr/>
          <a:lstStyle/>
          <a:p>
            <a:pPr algn="ctr"/>
            <a:r>
              <a:rPr lang="en-US" u="sng" dirty="0"/>
              <a:t>Beyond Arbitrage: Portfolio Dominance</a:t>
            </a:r>
          </a:p>
          <a:p>
            <a:pPr algn="ctr"/>
            <a:endParaRPr lang="en-US" sz="800" u="sng" dirty="0"/>
          </a:p>
          <a:p>
            <a:r>
              <a:rPr lang="en-US" sz="1600" dirty="0"/>
              <a:t>Put-call parity is a fundamental relationship.</a:t>
            </a:r>
          </a:p>
          <a:p>
            <a:pPr marL="800100" lvl="1" indent="-342900"/>
            <a:r>
              <a:rPr lang="en-US" sz="1400" dirty="0"/>
              <a:t>It must hold for (European) options.  </a:t>
            </a:r>
          </a:p>
          <a:p>
            <a:pPr marL="800100" lvl="1" indent="-342900"/>
            <a:r>
              <a:rPr lang="en-US" sz="1400" dirty="0"/>
              <a:t>It shows up all over in option strategies and price relationships.</a:t>
            </a:r>
          </a:p>
          <a:p>
            <a:pPr marL="800100" lvl="1" indent="-342900"/>
            <a:endParaRPr lang="en-US" sz="1400" dirty="0"/>
          </a:p>
          <a:p>
            <a:r>
              <a:rPr lang="en-US" sz="1600" dirty="0"/>
              <a:t>The style of proof is very powerful.  </a:t>
            </a:r>
          </a:p>
          <a:p>
            <a:pPr marL="800100" lvl="1" indent="-342900"/>
            <a:r>
              <a:rPr lang="en-US" sz="1400" dirty="0"/>
              <a:t>Two positions that are equivalent to one another no matter what happens, </a:t>
            </a:r>
            <a:r>
              <a:rPr lang="en-US" sz="1400" dirty="0" smtClean="0"/>
              <a:t>must </a:t>
            </a:r>
            <a:r>
              <a:rPr lang="en-US" sz="1400" dirty="0"/>
              <a:t>always cost the same.</a:t>
            </a:r>
          </a:p>
          <a:p>
            <a:pPr marL="800100" lvl="1" indent="-342900"/>
            <a:endParaRPr lang="en-US" sz="1400" dirty="0"/>
          </a:p>
          <a:p>
            <a:r>
              <a:rPr lang="en-US" sz="1600" dirty="0"/>
              <a:t>The principle of "Portfolio Dominance" </a:t>
            </a:r>
            <a:r>
              <a:rPr lang="en-US" sz="1600" dirty="0" smtClean="0"/>
              <a:t>(</a:t>
            </a:r>
            <a:r>
              <a:rPr lang="en-US" sz="1600" u="sng" dirty="0" smtClean="0"/>
              <a:t>no</a:t>
            </a:r>
            <a:r>
              <a:rPr lang="en-US" sz="1600" dirty="0" smtClean="0"/>
              <a:t> portfolio dominance, actually) is </a:t>
            </a:r>
            <a:r>
              <a:rPr lang="en-US" sz="1600" dirty="0"/>
              <a:t>a generalization of "no-arbitrage."</a:t>
            </a:r>
          </a:p>
          <a:p>
            <a:pPr marL="800100" lvl="1" indent="-342900"/>
            <a:r>
              <a:rPr lang="en-US" sz="1400" dirty="0"/>
              <a:t>If two positions are such that their payoffs are not always equal, but </a:t>
            </a:r>
            <a:r>
              <a:rPr lang="en-US" sz="1400" dirty="0" smtClean="0"/>
              <a:t>the </a:t>
            </a:r>
            <a:r>
              <a:rPr lang="en-US" sz="1400" dirty="0"/>
              <a:t>first is never less than the second and can be greater under some circumstances, then the first position must cost more than the second.  </a:t>
            </a:r>
          </a:p>
          <a:p>
            <a:pPr marL="800100" lvl="1" indent="-342900">
              <a:buNone/>
            </a:pPr>
            <a:endParaRPr lang="en-US" sz="800" dirty="0"/>
          </a:p>
          <a:p>
            <a:r>
              <a:rPr lang="en-US" sz="1600" dirty="0"/>
              <a:t>Portfolio dominance leads to more general properties of option prices than we can get from option pricing models like Black-Scholes.</a:t>
            </a:r>
          </a:p>
          <a:p>
            <a:pPr marL="800100" lvl="1" indent="-342900"/>
            <a:r>
              <a:rPr lang="en-US" sz="1400" dirty="0">
                <a:cs typeface="Arial" charset="0"/>
              </a:rPr>
              <a:t>We use it to </a:t>
            </a:r>
            <a:r>
              <a:rPr lang="en-US" sz="1400" u="sng" dirty="0">
                <a:cs typeface="Arial" charset="0"/>
              </a:rPr>
              <a:t>prove</a:t>
            </a:r>
            <a:r>
              <a:rPr lang="en-US" sz="1400" dirty="0">
                <a:cs typeface="Arial" charset="0"/>
              </a:rPr>
              <a:t> </a:t>
            </a:r>
            <a:r>
              <a:rPr lang="en-US" sz="1400" dirty="0" smtClean="0">
                <a:cs typeface="Arial" charset="0"/>
              </a:rPr>
              <a:t>that a </a:t>
            </a:r>
            <a:r>
              <a:rPr lang="en-US" sz="1400" dirty="0">
                <a:cs typeface="Arial" charset="0"/>
              </a:rPr>
              <a:t>variety of price relationships, </a:t>
            </a:r>
            <a:r>
              <a:rPr lang="en-US" sz="1400" dirty="0" smtClean="0">
                <a:cs typeface="Arial" charset="0"/>
              </a:rPr>
              <a:t>which </a:t>
            </a:r>
            <a:r>
              <a:rPr lang="en-US" sz="1400" dirty="0">
                <a:cs typeface="Arial" charset="0"/>
              </a:rPr>
              <a:t>seem intuitively obvious, must in fact hold for all </a:t>
            </a:r>
            <a:r>
              <a:rPr lang="en-US" sz="1400" dirty="0" smtClean="0">
                <a:cs typeface="Arial" charset="0"/>
              </a:rPr>
              <a:t>options under all circumstances.  </a:t>
            </a:r>
            <a:r>
              <a:rPr lang="en-US" sz="1400" dirty="0">
                <a:cs typeface="Arial" charset="0"/>
              </a:rPr>
              <a:t>The </a:t>
            </a:r>
            <a:r>
              <a:rPr lang="en-US" sz="1400" dirty="0" smtClean="0">
                <a:cs typeface="Arial" charset="0"/>
              </a:rPr>
              <a:t>proof </a:t>
            </a:r>
            <a:r>
              <a:rPr lang="en-US" sz="1400" dirty="0">
                <a:cs typeface="Arial" charset="0"/>
              </a:rPr>
              <a:t>is similar to that for put-call parity. </a:t>
            </a:r>
          </a:p>
          <a:p>
            <a:pPr marL="800100" lvl="1" indent="-342900"/>
            <a:r>
              <a:rPr lang="en-US" sz="1400" dirty="0">
                <a:cs typeface="Arial" charset="0"/>
              </a:rPr>
              <a:t>We can also prove some option properties that aren't so obvious, such as the fact </a:t>
            </a:r>
            <a:r>
              <a:rPr lang="en-US" sz="1400" dirty="0" smtClean="0">
                <a:cs typeface="Arial" charset="0"/>
              </a:rPr>
              <a:t>that, in theory, </a:t>
            </a:r>
            <a:r>
              <a:rPr lang="en-US" sz="1400" dirty="0">
                <a:cs typeface="Arial" charset="0"/>
              </a:rPr>
              <a:t>an American call on a non-dividend paying stock should be worth no more than a European call with the same terms.</a:t>
            </a:r>
          </a:p>
          <a:p>
            <a:endParaRPr lang="en-US" sz="1600" dirty="0"/>
          </a:p>
        </p:txBody>
      </p:sp>
      <p:sp>
        <p:nvSpPr>
          <p:cNvPr id="2" name="Slide Number Placeholder 1"/>
          <p:cNvSpPr>
            <a:spLocks noGrp="1"/>
          </p:cNvSpPr>
          <p:nvPr>
            <p:ph type="sldNum" sz="quarter" idx="11"/>
          </p:nvPr>
        </p:nvSpPr>
        <p:spPr/>
        <p:txBody>
          <a:bodyPr/>
          <a:lstStyle/>
          <a:p>
            <a:fld id="{BF13F763-98E4-4FC1-9453-74CE6EC9E30E}" type="slidenum">
              <a:rPr lang="en-US" smtClean="0"/>
              <a:pPr/>
              <a:t>36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8403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8403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8403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8403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8403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84035">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84035">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84035">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84035">
                                            <p:txEl>
                                              <p:pRg st="13" end="1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68403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4035" grpId="0" uiExpand="1" build="p" bldLvl="2"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86082" name="Rectangle 2"/>
          <p:cNvSpPr>
            <a:spLocks noGrp="1" noChangeArrowheads="1"/>
          </p:cNvSpPr>
          <p:nvPr>
            <p:ph type="title"/>
          </p:nvPr>
        </p:nvSpPr>
        <p:spPr/>
        <p:txBody>
          <a:bodyPr/>
          <a:lstStyle/>
          <a:p>
            <a:r>
              <a:rPr lang="en-US" dirty="0"/>
              <a:t>Sessions </a:t>
            </a:r>
            <a:r>
              <a:rPr lang="en-US" dirty="0" smtClean="0"/>
              <a:t>12-13:  </a:t>
            </a:r>
            <a:r>
              <a:rPr lang="en-US" dirty="0"/>
              <a:t>Put-Call Parity and Option Properties from Portfolio Dominance</a:t>
            </a:r>
          </a:p>
        </p:txBody>
      </p:sp>
      <p:sp>
        <p:nvSpPr>
          <p:cNvPr id="686083" name="Rectangle 3"/>
          <p:cNvSpPr>
            <a:spLocks noGrp="1" noChangeArrowheads="1"/>
          </p:cNvSpPr>
          <p:nvPr>
            <p:ph type="body" idx="1"/>
          </p:nvPr>
        </p:nvSpPr>
        <p:spPr>
          <a:xfrm>
            <a:off x="685800" y="838200"/>
            <a:ext cx="7772400" cy="5562600"/>
          </a:xfrm>
        </p:spPr>
        <p:txBody>
          <a:bodyPr/>
          <a:lstStyle/>
          <a:p>
            <a:pPr algn="ctr"/>
            <a:r>
              <a:rPr lang="en-US" u="sng">
                <a:cs typeface="Times New Roman" pitchFamily="18" charset="0"/>
              </a:rPr>
              <a:t>Example:  Portfolio Dominance Proof That </a:t>
            </a:r>
          </a:p>
          <a:p>
            <a:pPr algn="ctr"/>
            <a:r>
              <a:rPr lang="en-US" u="sng">
                <a:cs typeface="Times New Roman" pitchFamily="18" charset="0"/>
              </a:rPr>
              <a:t>A Lower Strike Price Makes A Call Option More Valuable</a:t>
            </a:r>
            <a:endParaRPr lang="en-US">
              <a:cs typeface="Times New Roman" pitchFamily="18" charset="0"/>
            </a:endParaRPr>
          </a:p>
          <a:p>
            <a:r>
              <a:rPr lang="en-US" sz="1600">
                <a:cs typeface="Times New Roman" pitchFamily="18" charset="0"/>
              </a:rPr>
              <a:t>Consider the payoffs at expiration on two calls on the same stock, that are identical except that they have different strike prices, with X</a:t>
            </a:r>
            <a:r>
              <a:rPr lang="en-US" sz="1600" baseline="-30000">
                <a:cs typeface="Times New Roman" pitchFamily="18" charset="0"/>
              </a:rPr>
              <a:t>1 </a:t>
            </a:r>
            <a:r>
              <a:rPr lang="en-US" sz="1600">
                <a:cs typeface="Times New Roman" pitchFamily="18" charset="0"/>
              </a:rPr>
              <a:t>&lt; X</a:t>
            </a:r>
            <a:r>
              <a:rPr lang="en-US" sz="1600" baseline="-30000">
                <a:cs typeface="Times New Roman" pitchFamily="18" charset="0"/>
              </a:rPr>
              <a:t>2</a:t>
            </a:r>
            <a:r>
              <a:rPr lang="en-US" sz="1600">
                <a:cs typeface="Times New Roman" pitchFamily="18" charset="0"/>
              </a:rPr>
              <a:t>  (e.g., X</a:t>
            </a:r>
            <a:r>
              <a:rPr lang="en-US" sz="1600" baseline="-25000">
                <a:cs typeface="Times New Roman" pitchFamily="18" charset="0"/>
              </a:rPr>
              <a:t>1</a:t>
            </a:r>
            <a:r>
              <a:rPr lang="en-US" sz="1600">
                <a:cs typeface="Times New Roman" pitchFamily="18" charset="0"/>
              </a:rPr>
              <a:t> = 95, X</a:t>
            </a:r>
            <a:r>
              <a:rPr lang="en-US" sz="1600" baseline="-25000">
                <a:cs typeface="Times New Roman" pitchFamily="18" charset="0"/>
              </a:rPr>
              <a:t>2</a:t>
            </a:r>
            <a:r>
              <a:rPr lang="en-US" sz="1600">
                <a:cs typeface="Times New Roman" pitchFamily="18" charset="0"/>
              </a:rPr>
              <a:t> = 100)</a:t>
            </a:r>
          </a:p>
          <a:p>
            <a:endParaRPr lang="en-US" sz="1000">
              <a:cs typeface="Times New Roman" pitchFamily="18" charset="0"/>
            </a:endParaRPr>
          </a:p>
          <a:p>
            <a:pPr algn="ctr">
              <a:lnSpc>
                <a:spcPct val="110000"/>
              </a:lnSpc>
            </a:pPr>
            <a:r>
              <a:rPr lang="en-US" sz="1600" u="sng">
                <a:cs typeface="Times New Roman" pitchFamily="18" charset="0"/>
              </a:rPr>
              <a:t>Payoff at Expiration Date T</a:t>
            </a:r>
          </a:p>
          <a:p>
            <a:pPr algn="ctr">
              <a:lnSpc>
                <a:spcPct val="110000"/>
              </a:lnSpc>
            </a:pPr>
            <a:endParaRPr lang="en-US" sz="900" u="sng">
              <a:cs typeface="Times New Roman" pitchFamily="18" charset="0"/>
            </a:endParaRPr>
          </a:p>
          <a:p>
            <a:r>
              <a:rPr lang="en-US" sz="1600">
                <a:cs typeface="Times New Roman" pitchFamily="18" charset="0"/>
              </a:rPr>
              <a:t>		S</a:t>
            </a:r>
            <a:r>
              <a:rPr lang="en-US" sz="1600" baseline="-30000">
                <a:cs typeface="Times New Roman" pitchFamily="18" charset="0"/>
              </a:rPr>
              <a:t>T </a:t>
            </a:r>
            <a:r>
              <a:rPr lang="en-US" sz="1600">
                <a:cs typeface="Times New Roman" pitchFamily="18" charset="0"/>
                <a:sym typeface="Symbol" pitchFamily="18" charset="2"/>
              </a:rPr>
              <a:t></a:t>
            </a:r>
            <a:r>
              <a:rPr lang="en-US" sz="1600">
                <a:cs typeface="Times New Roman" pitchFamily="18" charset="0"/>
              </a:rPr>
              <a:t> X</a:t>
            </a:r>
            <a:r>
              <a:rPr lang="en-US" sz="1600" baseline="-30000">
                <a:cs typeface="Times New Roman" pitchFamily="18" charset="0"/>
              </a:rPr>
              <a:t>1</a:t>
            </a:r>
            <a:r>
              <a:rPr lang="en-US" sz="1600">
                <a:cs typeface="Times New Roman" pitchFamily="18" charset="0"/>
              </a:rPr>
              <a:t>		X</a:t>
            </a:r>
            <a:r>
              <a:rPr lang="en-US" sz="1600" baseline="-30000">
                <a:cs typeface="Times New Roman" pitchFamily="18" charset="0"/>
              </a:rPr>
              <a:t>1 </a:t>
            </a:r>
            <a:r>
              <a:rPr lang="en-US" sz="1600">
                <a:cs typeface="Times New Roman" pitchFamily="18" charset="0"/>
                <a:sym typeface="Symbol" pitchFamily="18" charset="2"/>
              </a:rPr>
              <a:t></a:t>
            </a:r>
            <a:r>
              <a:rPr lang="en-US" sz="1600">
                <a:cs typeface="Times New Roman" pitchFamily="18" charset="0"/>
              </a:rPr>
              <a:t> S</a:t>
            </a:r>
            <a:r>
              <a:rPr lang="en-US" sz="1600" baseline="-30000">
                <a:cs typeface="Times New Roman" pitchFamily="18" charset="0"/>
              </a:rPr>
              <a:t>T </a:t>
            </a:r>
            <a:r>
              <a:rPr lang="en-US" sz="1600">
                <a:cs typeface="Times New Roman" pitchFamily="18" charset="0"/>
              </a:rPr>
              <a:t>&lt; X</a:t>
            </a:r>
            <a:r>
              <a:rPr lang="en-US" sz="1600" baseline="-30000">
                <a:cs typeface="Times New Roman" pitchFamily="18" charset="0"/>
              </a:rPr>
              <a:t>2</a:t>
            </a:r>
            <a:r>
              <a:rPr lang="en-US" sz="1600">
                <a:cs typeface="Times New Roman" pitchFamily="18" charset="0"/>
              </a:rPr>
              <a:t>	    X</a:t>
            </a:r>
            <a:r>
              <a:rPr lang="en-US" sz="1600" baseline="-30000">
                <a:cs typeface="Times New Roman" pitchFamily="18" charset="0"/>
              </a:rPr>
              <a:t>2</a:t>
            </a:r>
            <a:r>
              <a:rPr lang="en-US" sz="1600">
                <a:cs typeface="Times New Roman" pitchFamily="18" charset="0"/>
              </a:rPr>
              <a:t> </a:t>
            </a:r>
            <a:r>
              <a:rPr lang="en-US" sz="1600">
                <a:cs typeface="Times New Roman" pitchFamily="18" charset="0"/>
                <a:sym typeface="Symbol" pitchFamily="18" charset="2"/>
              </a:rPr>
              <a:t></a:t>
            </a:r>
            <a:r>
              <a:rPr lang="en-US" sz="1600">
                <a:cs typeface="Times New Roman" pitchFamily="18" charset="0"/>
              </a:rPr>
              <a:t> S</a:t>
            </a:r>
            <a:r>
              <a:rPr lang="en-US" sz="1600" baseline="-30000">
                <a:cs typeface="Times New Roman" pitchFamily="18" charset="0"/>
              </a:rPr>
              <a:t>T</a:t>
            </a:r>
          </a:p>
          <a:p>
            <a:endParaRPr lang="en-US" sz="1600">
              <a:cs typeface="Times New Roman" pitchFamily="18" charset="0"/>
            </a:endParaRPr>
          </a:p>
          <a:p>
            <a:pPr>
              <a:lnSpc>
                <a:spcPct val="110000"/>
              </a:lnSpc>
            </a:pPr>
            <a:r>
              <a:rPr lang="en-US" sz="1600">
                <a:cs typeface="Times New Roman" pitchFamily="18" charset="0"/>
              </a:rPr>
              <a:t>       Call 1		     0		    S</a:t>
            </a:r>
            <a:r>
              <a:rPr lang="en-US" sz="1600" baseline="-30000">
                <a:cs typeface="Times New Roman" pitchFamily="18" charset="0"/>
              </a:rPr>
              <a:t>T</a:t>
            </a:r>
            <a:r>
              <a:rPr lang="en-US" sz="1600">
                <a:cs typeface="Times New Roman" pitchFamily="18" charset="0"/>
              </a:rPr>
              <a:t> - X</a:t>
            </a:r>
            <a:r>
              <a:rPr lang="en-US" sz="1600" baseline="-30000">
                <a:cs typeface="Times New Roman" pitchFamily="18" charset="0"/>
              </a:rPr>
              <a:t>1	 </a:t>
            </a:r>
            <a:r>
              <a:rPr lang="en-US" sz="1600">
                <a:cs typeface="Times New Roman" pitchFamily="18" charset="0"/>
              </a:rPr>
              <a:t>	     S</a:t>
            </a:r>
            <a:r>
              <a:rPr lang="en-US" sz="1600" baseline="-30000">
                <a:cs typeface="Times New Roman" pitchFamily="18" charset="0"/>
              </a:rPr>
              <a:t>T</a:t>
            </a:r>
            <a:r>
              <a:rPr lang="en-US" sz="1600">
                <a:cs typeface="Times New Roman" pitchFamily="18" charset="0"/>
              </a:rPr>
              <a:t> - X</a:t>
            </a:r>
            <a:r>
              <a:rPr lang="en-US" sz="1600" baseline="-30000">
                <a:cs typeface="Times New Roman" pitchFamily="18" charset="0"/>
              </a:rPr>
              <a:t>1</a:t>
            </a:r>
            <a:endParaRPr lang="en-US" sz="1600">
              <a:cs typeface="Times New Roman" pitchFamily="18" charset="0"/>
            </a:endParaRPr>
          </a:p>
          <a:p>
            <a:pPr>
              <a:lnSpc>
                <a:spcPct val="110000"/>
              </a:lnSpc>
            </a:pPr>
            <a:r>
              <a:rPr lang="en-US" sz="1600">
                <a:cs typeface="Times New Roman" pitchFamily="18" charset="0"/>
              </a:rPr>
              <a:t>       Call 2		     0		         0		     S</a:t>
            </a:r>
            <a:r>
              <a:rPr lang="en-US" sz="1600" baseline="-30000">
                <a:cs typeface="Times New Roman" pitchFamily="18" charset="0"/>
              </a:rPr>
              <a:t>T</a:t>
            </a:r>
            <a:r>
              <a:rPr lang="en-US" sz="1600">
                <a:cs typeface="Times New Roman" pitchFamily="18" charset="0"/>
              </a:rPr>
              <a:t> - X</a:t>
            </a:r>
            <a:r>
              <a:rPr lang="en-US" sz="1600" baseline="-30000">
                <a:cs typeface="Times New Roman" pitchFamily="18" charset="0"/>
              </a:rPr>
              <a:t>2</a:t>
            </a:r>
            <a:r>
              <a:rPr lang="en-US" sz="1600">
                <a:cs typeface="Times New Roman" pitchFamily="18" charset="0"/>
              </a:rPr>
              <a:t> </a:t>
            </a:r>
          </a:p>
          <a:p>
            <a:endParaRPr lang="en-US" sz="1600">
              <a:cs typeface="Times New Roman" pitchFamily="18" charset="0"/>
            </a:endParaRPr>
          </a:p>
          <a:p>
            <a:r>
              <a:rPr lang="en-US" sz="1600">
                <a:cs typeface="Times New Roman" pitchFamily="18" charset="0"/>
              </a:rPr>
              <a:t>(Call 1 - Call 2)	     0		    S</a:t>
            </a:r>
            <a:r>
              <a:rPr lang="en-US" sz="1600" baseline="-30000">
                <a:cs typeface="Times New Roman" pitchFamily="18" charset="0"/>
              </a:rPr>
              <a:t>T </a:t>
            </a:r>
            <a:r>
              <a:rPr lang="en-US" sz="1600">
                <a:cs typeface="Times New Roman" pitchFamily="18" charset="0"/>
              </a:rPr>
              <a:t> - X</a:t>
            </a:r>
            <a:r>
              <a:rPr lang="en-US" sz="1600" baseline="-30000">
                <a:cs typeface="Times New Roman" pitchFamily="18" charset="0"/>
              </a:rPr>
              <a:t>1		        </a:t>
            </a:r>
            <a:r>
              <a:rPr lang="en-US" sz="1600">
                <a:cs typeface="Times New Roman" pitchFamily="18" charset="0"/>
              </a:rPr>
              <a:t>X</a:t>
            </a:r>
            <a:r>
              <a:rPr lang="en-US" sz="1600" baseline="-30000">
                <a:cs typeface="Times New Roman" pitchFamily="18" charset="0"/>
              </a:rPr>
              <a:t>2</a:t>
            </a:r>
            <a:r>
              <a:rPr lang="en-US" sz="1600">
                <a:cs typeface="Times New Roman" pitchFamily="18" charset="0"/>
              </a:rPr>
              <a:t> - X</a:t>
            </a:r>
            <a:r>
              <a:rPr lang="en-US" sz="1600" baseline="-30000">
                <a:cs typeface="Times New Roman" pitchFamily="18" charset="0"/>
              </a:rPr>
              <a:t>1			</a:t>
            </a:r>
            <a:r>
              <a:rPr lang="en-US" sz="1600">
                <a:cs typeface="Times New Roman" pitchFamily="18" charset="0"/>
              </a:rPr>
              <a:t>			  (Positive)   	    (Positive)</a:t>
            </a:r>
          </a:p>
          <a:p>
            <a:pPr>
              <a:lnSpc>
                <a:spcPct val="60000"/>
              </a:lnSpc>
            </a:pPr>
            <a:r>
              <a:rPr lang="en-US" sz="1600">
                <a:cs typeface="Times New Roman" pitchFamily="18" charset="0"/>
              </a:rPr>
              <a:t> </a:t>
            </a:r>
          </a:p>
          <a:p>
            <a:pPr>
              <a:lnSpc>
                <a:spcPct val="60000"/>
              </a:lnSpc>
            </a:pPr>
            <a:r>
              <a:rPr lang="en-US" sz="1600">
                <a:cs typeface="Times New Roman" pitchFamily="18" charset="0"/>
              </a:rPr>
              <a:t>The payoffs can both be zero, or else Call 1 pays more than Call 2.  </a:t>
            </a:r>
          </a:p>
          <a:p>
            <a:endParaRPr lang="en-US" sz="1000" b="1">
              <a:cs typeface="Times New Roman" pitchFamily="18" charset="0"/>
            </a:endParaRPr>
          </a:p>
          <a:p>
            <a:r>
              <a:rPr lang="en-US" sz="1600" b="1">
                <a:cs typeface="Times New Roman" pitchFamily="18" charset="0"/>
              </a:rPr>
              <a:t>Therefore, Call 1 must always sell for more than Call 2:   C(X</a:t>
            </a:r>
            <a:r>
              <a:rPr lang="en-US" sz="1600" b="1" baseline="-30000">
                <a:cs typeface="Times New Roman" pitchFamily="18" charset="0"/>
              </a:rPr>
              <a:t>1</a:t>
            </a:r>
            <a:r>
              <a:rPr lang="en-US" sz="1600" b="1">
                <a:cs typeface="Times New Roman" pitchFamily="18" charset="0"/>
              </a:rPr>
              <a:t>) </a:t>
            </a:r>
            <a:r>
              <a:rPr lang="en-US" sz="1600" b="1">
                <a:cs typeface="Times New Roman" pitchFamily="18" charset="0"/>
                <a:sym typeface="Symbol" pitchFamily="18" charset="2"/>
              </a:rPr>
              <a:t></a:t>
            </a:r>
            <a:r>
              <a:rPr lang="en-US" sz="1600" b="1">
                <a:cs typeface="Times New Roman" pitchFamily="18" charset="0"/>
              </a:rPr>
              <a:t> C (X</a:t>
            </a:r>
            <a:r>
              <a:rPr lang="en-US" sz="1600" b="1" baseline="-30000">
                <a:cs typeface="Times New Roman" pitchFamily="18" charset="0"/>
              </a:rPr>
              <a:t>2</a:t>
            </a:r>
            <a:r>
              <a:rPr lang="en-US" sz="1600" b="1">
                <a:cs typeface="Times New Roman" pitchFamily="18" charset="0"/>
              </a:rPr>
              <a:t>)</a:t>
            </a:r>
          </a:p>
          <a:p>
            <a:r>
              <a:rPr lang="en-US" sz="1600">
                <a:cs typeface="Times New Roman" pitchFamily="18" charset="0"/>
              </a:rPr>
              <a:t>(They can be equal, but only if the probability is zero that the stock price at expiration is above X</a:t>
            </a:r>
            <a:r>
              <a:rPr lang="en-US" sz="1600" baseline="-30000">
                <a:cs typeface="Times New Roman" pitchFamily="18" charset="0"/>
              </a:rPr>
              <a:t>1</a:t>
            </a:r>
            <a:r>
              <a:rPr lang="en-US" sz="1600">
                <a:cs typeface="Times New Roman" pitchFamily="18" charset="0"/>
              </a:rPr>
              <a:t>, in which case they are both worthless).</a:t>
            </a:r>
          </a:p>
        </p:txBody>
      </p:sp>
      <p:grpSp>
        <p:nvGrpSpPr>
          <p:cNvPr id="686084" name="Group 4"/>
          <p:cNvGrpSpPr>
            <a:grpSpLocks/>
          </p:cNvGrpSpPr>
          <p:nvPr/>
        </p:nvGrpSpPr>
        <p:grpSpPr bwMode="auto">
          <a:xfrm>
            <a:off x="2590800" y="3200400"/>
            <a:ext cx="4572000" cy="0"/>
            <a:chOff x="1632" y="2016"/>
            <a:chExt cx="2880" cy="0"/>
          </a:xfrm>
        </p:grpSpPr>
        <p:sp>
          <p:nvSpPr>
            <p:cNvPr id="686085" name="Line 5"/>
            <p:cNvSpPr>
              <a:spLocks noChangeShapeType="1"/>
            </p:cNvSpPr>
            <p:nvPr/>
          </p:nvSpPr>
          <p:spPr bwMode="auto">
            <a:xfrm>
              <a:off x="1632" y="2016"/>
              <a:ext cx="432" cy="0"/>
            </a:xfrm>
            <a:prstGeom prst="line">
              <a:avLst/>
            </a:prstGeom>
            <a:noFill/>
            <a:ln w="9525">
              <a:solidFill>
                <a:schemeClr val="tx1"/>
              </a:solidFill>
              <a:round/>
              <a:headEnd/>
              <a:tailEnd/>
            </a:ln>
            <a:effectLst/>
          </p:spPr>
          <p:txBody>
            <a:bodyPr/>
            <a:lstStyle/>
            <a:p>
              <a:endParaRPr lang="en-US"/>
            </a:p>
          </p:txBody>
        </p:sp>
        <p:sp>
          <p:nvSpPr>
            <p:cNvPr id="686086" name="Line 6"/>
            <p:cNvSpPr>
              <a:spLocks noChangeShapeType="1"/>
            </p:cNvSpPr>
            <p:nvPr/>
          </p:nvSpPr>
          <p:spPr bwMode="auto">
            <a:xfrm>
              <a:off x="2784" y="2016"/>
              <a:ext cx="720" cy="0"/>
            </a:xfrm>
            <a:prstGeom prst="line">
              <a:avLst/>
            </a:prstGeom>
            <a:noFill/>
            <a:ln w="9525">
              <a:solidFill>
                <a:schemeClr val="tx1"/>
              </a:solidFill>
              <a:round/>
              <a:headEnd/>
              <a:tailEnd/>
            </a:ln>
            <a:effectLst/>
          </p:spPr>
          <p:txBody>
            <a:bodyPr/>
            <a:lstStyle/>
            <a:p>
              <a:endParaRPr lang="en-US"/>
            </a:p>
          </p:txBody>
        </p:sp>
        <p:sp>
          <p:nvSpPr>
            <p:cNvPr id="686087" name="Line 7"/>
            <p:cNvSpPr>
              <a:spLocks noChangeShapeType="1"/>
            </p:cNvSpPr>
            <p:nvPr/>
          </p:nvSpPr>
          <p:spPr bwMode="auto">
            <a:xfrm>
              <a:off x="4032" y="2016"/>
              <a:ext cx="480" cy="0"/>
            </a:xfrm>
            <a:prstGeom prst="line">
              <a:avLst/>
            </a:prstGeom>
            <a:noFill/>
            <a:ln w="9525">
              <a:solidFill>
                <a:schemeClr val="tx1"/>
              </a:solidFill>
              <a:round/>
              <a:headEnd/>
              <a:tailEnd/>
            </a:ln>
            <a:effectLst/>
          </p:spPr>
          <p:txBody>
            <a:bodyPr/>
            <a:lstStyle/>
            <a:p>
              <a:endParaRPr lang="en-US"/>
            </a:p>
          </p:txBody>
        </p:sp>
      </p:grpSp>
      <p:sp>
        <p:nvSpPr>
          <p:cNvPr id="2" name="Slide Number Placeholder 1"/>
          <p:cNvSpPr>
            <a:spLocks noGrp="1"/>
          </p:cNvSpPr>
          <p:nvPr>
            <p:ph type="sldNum" sz="quarter" idx="11"/>
          </p:nvPr>
        </p:nvSpPr>
        <p:spPr/>
        <p:txBody>
          <a:bodyPr/>
          <a:lstStyle/>
          <a:p>
            <a:fld id="{BF13F763-98E4-4FC1-9453-74CE6EC9E30E}" type="slidenum">
              <a:rPr lang="en-US" smtClean="0"/>
              <a:pPr/>
              <a:t>37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8608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8608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8608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68608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68608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68608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68608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686083">
                                            <p:txEl>
                                              <p:pRg st="13" end="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686083">
                                            <p:txEl>
                                              <p:pRg st="15" end="1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68608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083" grpId="0" build="p" bldLvl="2"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88130" name="Rectangle 2"/>
          <p:cNvSpPr>
            <a:spLocks noGrp="1" noChangeArrowheads="1"/>
          </p:cNvSpPr>
          <p:nvPr>
            <p:ph type="title"/>
          </p:nvPr>
        </p:nvSpPr>
        <p:spPr/>
        <p:txBody>
          <a:bodyPr/>
          <a:lstStyle/>
          <a:p>
            <a:r>
              <a:rPr lang="en-US" dirty="0"/>
              <a:t>Sessions </a:t>
            </a:r>
            <a:r>
              <a:rPr lang="en-US" dirty="0" smtClean="0"/>
              <a:t>12-13:  </a:t>
            </a:r>
            <a:r>
              <a:rPr lang="en-US" dirty="0"/>
              <a:t>Put-Call Parity and Option Properties from Portfolio Dominance</a:t>
            </a:r>
          </a:p>
        </p:txBody>
      </p:sp>
      <p:sp>
        <p:nvSpPr>
          <p:cNvPr id="688131" name="Rectangle 3"/>
          <p:cNvSpPr>
            <a:spLocks noGrp="1" noChangeArrowheads="1"/>
          </p:cNvSpPr>
          <p:nvPr>
            <p:ph type="body" idx="1"/>
          </p:nvPr>
        </p:nvSpPr>
        <p:spPr>
          <a:xfrm>
            <a:off x="1295400" y="838200"/>
            <a:ext cx="6629400" cy="5486400"/>
          </a:xfrm>
        </p:spPr>
        <p:txBody>
          <a:bodyPr/>
          <a:lstStyle/>
          <a:p>
            <a:pPr marL="909638"/>
            <a:r>
              <a:rPr lang="en-US">
                <a:cs typeface="Times New Roman" pitchFamily="18" charset="0"/>
              </a:rPr>
              <a:t>    </a:t>
            </a:r>
            <a:r>
              <a:rPr lang="en-US" u="sng">
                <a:cs typeface="Times New Roman" pitchFamily="18" charset="0"/>
              </a:rPr>
              <a:t>Option Properties from Portfolio Dominance</a:t>
            </a:r>
            <a:endParaRPr lang="en-US">
              <a:cs typeface="Times New Roman" pitchFamily="18" charset="0"/>
            </a:endParaRPr>
          </a:p>
          <a:p>
            <a:pPr marL="909638" algn="ctr"/>
            <a:endParaRPr lang="en-US">
              <a:cs typeface="Times New Roman" pitchFamily="18" charset="0"/>
            </a:endParaRPr>
          </a:p>
          <a:p>
            <a:pPr marL="909638"/>
            <a:r>
              <a:rPr lang="en-US">
                <a:cs typeface="Times New Roman" pitchFamily="18" charset="0"/>
              </a:rPr>
              <a:t>		</a:t>
            </a:r>
            <a:r>
              <a:rPr lang="en-US" u="sng">
                <a:cs typeface="Times New Roman" pitchFamily="18" charset="0"/>
              </a:rPr>
              <a:t>Call value increases with</a:t>
            </a:r>
          </a:p>
          <a:p>
            <a:pPr marL="2165350" lvl="1" indent="-158750"/>
            <a:r>
              <a:rPr lang="en-US">
                <a:cs typeface="Times New Roman" pitchFamily="18" charset="0"/>
              </a:rPr>
              <a:t>Higher stock price</a:t>
            </a:r>
          </a:p>
          <a:p>
            <a:pPr marL="2165350" lvl="1" indent="-158750"/>
            <a:r>
              <a:rPr lang="en-US">
                <a:cs typeface="Times New Roman" pitchFamily="18" charset="0"/>
              </a:rPr>
              <a:t>Lower strike price</a:t>
            </a:r>
          </a:p>
          <a:p>
            <a:pPr marL="2165350" lvl="1" indent="-158750"/>
            <a:r>
              <a:rPr lang="en-US">
                <a:cs typeface="Times New Roman" pitchFamily="18" charset="0"/>
              </a:rPr>
              <a:t>Longer time to expiration</a:t>
            </a:r>
          </a:p>
          <a:p>
            <a:pPr marL="2165350" lvl="1" indent="-158750"/>
            <a:r>
              <a:rPr lang="en-US">
                <a:cs typeface="Times New Roman" pitchFamily="18" charset="0"/>
              </a:rPr>
              <a:t>Higher interest rate</a:t>
            </a:r>
          </a:p>
          <a:p>
            <a:pPr marL="2165350" lvl="1" indent="-158750"/>
            <a:r>
              <a:rPr lang="en-US">
                <a:cs typeface="Times New Roman" pitchFamily="18" charset="0"/>
              </a:rPr>
              <a:t>Higher volatility</a:t>
            </a:r>
          </a:p>
          <a:p>
            <a:pPr marL="2165350" lvl="1" indent="-158750"/>
            <a:r>
              <a:rPr lang="en-US">
                <a:cs typeface="Times New Roman" pitchFamily="18" charset="0"/>
              </a:rPr>
              <a:t>Lower dividend payout</a:t>
            </a:r>
          </a:p>
          <a:p>
            <a:pPr marL="2165350" lvl="1" indent="-158750"/>
            <a:endParaRPr lang="en-US">
              <a:cs typeface="Times New Roman" pitchFamily="18" charset="0"/>
            </a:endParaRPr>
          </a:p>
          <a:p>
            <a:pPr marL="909638"/>
            <a:r>
              <a:rPr lang="en-US">
                <a:cs typeface="Times New Roman" pitchFamily="18" charset="0"/>
              </a:rPr>
              <a:t>	               </a:t>
            </a:r>
            <a:r>
              <a:rPr lang="en-US" u="sng">
                <a:cs typeface="Times New Roman" pitchFamily="18" charset="0"/>
              </a:rPr>
              <a:t>Put value increases with</a:t>
            </a:r>
          </a:p>
          <a:p>
            <a:pPr marL="2165350" lvl="1" indent="-158750"/>
            <a:r>
              <a:rPr lang="en-US">
                <a:cs typeface="Times New Roman" pitchFamily="18" charset="0"/>
              </a:rPr>
              <a:t>Lower stock price</a:t>
            </a:r>
          </a:p>
          <a:p>
            <a:pPr marL="2165350" lvl="1" indent="-158750"/>
            <a:r>
              <a:rPr lang="en-US">
                <a:cs typeface="Times New Roman" pitchFamily="18" charset="0"/>
              </a:rPr>
              <a:t>Higher strike price</a:t>
            </a:r>
          </a:p>
          <a:p>
            <a:pPr marL="2165350" lvl="1" indent="-158750"/>
            <a:r>
              <a:rPr lang="en-US">
                <a:cs typeface="Times New Roman" pitchFamily="18" charset="0"/>
              </a:rPr>
              <a:t>???? time to expiration</a:t>
            </a:r>
          </a:p>
          <a:p>
            <a:pPr marL="2165350" lvl="1" indent="-158750"/>
            <a:r>
              <a:rPr lang="en-US">
                <a:cs typeface="Times New Roman" pitchFamily="18" charset="0"/>
              </a:rPr>
              <a:t>Lower interest rate</a:t>
            </a:r>
          </a:p>
          <a:p>
            <a:pPr marL="2165350" lvl="1" indent="-158750"/>
            <a:r>
              <a:rPr lang="en-US">
                <a:cs typeface="Times New Roman" pitchFamily="18" charset="0"/>
              </a:rPr>
              <a:t>Higher volatility</a:t>
            </a:r>
          </a:p>
          <a:p>
            <a:pPr marL="2165350" lvl="1" indent="-158750"/>
            <a:r>
              <a:rPr lang="en-US">
                <a:cs typeface="Times New Roman" pitchFamily="18" charset="0"/>
              </a:rPr>
              <a:t>Higher dividend payout</a:t>
            </a:r>
            <a:endParaRPr lang="en-US" b="1" u="sng">
              <a:cs typeface="Times New Roman" pitchFamily="18" charset="0"/>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38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8813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8813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8813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88131">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88131">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88131">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88131">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88131">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88131">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688131">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688131">
                                            <p:txEl>
                                              <p:pRg st="13" end="1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688131">
                                            <p:txEl>
                                              <p:pRg st="14" end="1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688131">
                                            <p:txEl>
                                              <p:pRg st="15" end="1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688131">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8131" grpId="0" uiExpand="1" build="p" bldLvl="2"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89154" name="Rectangle 2"/>
          <p:cNvSpPr>
            <a:spLocks noGrp="1" noChangeArrowheads="1"/>
          </p:cNvSpPr>
          <p:nvPr>
            <p:ph type="title"/>
          </p:nvPr>
        </p:nvSpPr>
        <p:spPr/>
        <p:txBody>
          <a:bodyPr/>
          <a:lstStyle/>
          <a:p>
            <a:r>
              <a:rPr lang="en-US" dirty="0"/>
              <a:t>Sessions </a:t>
            </a:r>
            <a:r>
              <a:rPr lang="en-US" dirty="0" smtClean="0"/>
              <a:t>12-13:  </a:t>
            </a:r>
            <a:r>
              <a:rPr lang="en-US" dirty="0"/>
              <a:t>Put-Call Parity and Option Properties from Portfolio Dominance</a:t>
            </a:r>
          </a:p>
        </p:txBody>
      </p:sp>
      <p:sp>
        <p:nvSpPr>
          <p:cNvPr id="689155" name="Rectangle 3"/>
          <p:cNvSpPr>
            <a:spLocks noGrp="1" noChangeArrowheads="1"/>
          </p:cNvSpPr>
          <p:nvPr>
            <p:ph type="body" idx="1"/>
          </p:nvPr>
        </p:nvSpPr>
        <p:spPr>
          <a:xfrm>
            <a:off x="1295400" y="838200"/>
            <a:ext cx="6781800" cy="5486400"/>
          </a:xfrm>
        </p:spPr>
        <p:txBody>
          <a:bodyPr/>
          <a:lstStyle/>
          <a:p>
            <a:pPr algn="ctr"/>
            <a:endParaRPr lang="en-US" u="sng" dirty="0">
              <a:cs typeface="Times New Roman" pitchFamily="18" charset="0"/>
            </a:endParaRPr>
          </a:p>
          <a:p>
            <a:pPr algn="ctr"/>
            <a:r>
              <a:rPr lang="en-US" u="sng" dirty="0">
                <a:cs typeface="Times New Roman" pitchFamily="18" charset="0"/>
              </a:rPr>
              <a:t>More Option Properties that Can Be Derived from Portfolio Dominance</a:t>
            </a:r>
            <a:endParaRPr lang="en-US" dirty="0">
              <a:cs typeface="Times New Roman" pitchFamily="18" charset="0"/>
            </a:endParaRPr>
          </a:p>
          <a:p>
            <a:endParaRPr lang="en-US" dirty="0">
              <a:cs typeface="Times New Roman" pitchFamily="18" charset="0"/>
            </a:endParaRPr>
          </a:p>
          <a:p>
            <a:r>
              <a:rPr lang="en-US" dirty="0">
                <a:latin typeface="Symbol" pitchFamily="18" charset="2"/>
                <a:cs typeface="Times New Roman" pitchFamily="18" charset="0"/>
              </a:rPr>
              <a:t>·</a:t>
            </a:r>
            <a:r>
              <a:rPr lang="en-US" dirty="0">
                <a:cs typeface="Times New Roman" pitchFamily="18" charset="0"/>
              </a:rPr>
              <a:t>     </a:t>
            </a:r>
            <a:r>
              <a:rPr lang="en-US" sz="1600" dirty="0">
                <a:cs typeface="Times New Roman" pitchFamily="18" charset="0"/>
              </a:rPr>
              <a:t>No early exercise of American calls unless the asset makes cash payouts</a:t>
            </a:r>
          </a:p>
          <a:p>
            <a:r>
              <a:rPr lang="en-US" sz="1600" dirty="0">
                <a:cs typeface="Times New Roman" pitchFamily="18" charset="0"/>
              </a:rPr>
              <a:t>       (dividends, coupon interest, etc.)</a:t>
            </a:r>
          </a:p>
          <a:p>
            <a:endParaRPr lang="en-US" sz="1600" dirty="0">
              <a:cs typeface="Times New Roman" pitchFamily="18" charset="0"/>
            </a:endParaRPr>
          </a:p>
          <a:p>
            <a:r>
              <a:rPr lang="en-US" sz="1600" dirty="0">
                <a:latin typeface="Symbol" pitchFamily="18" charset="2"/>
                <a:cs typeface="Times New Roman" pitchFamily="18" charset="0"/>
              </a:rPr>
              <a:t>·</a:t>
            </a:r>
            <a:r>
              <a:rPr lang="en-US" sz="1600" dirty="0">
                <a:cs typeface="Times New Roman" pitchFamily="18" charset="0"/>
              </a:rPr>
              <a:t>     Dividend payout can make it rational to exercise an American call </a:t>
            </a:r>
            <a:r>
              <a:rPr lang="en-US" sz="1600" dirty="0" smtClean="0">
                <a:cs typeface="Times New Roman" pitchFamily="18" charset="0"/>
              </a:rPr>
              <a:t>early (just before the stock goes ex-dividend).</a:t>
            </a:r>
            <a:endParaRPr lang="en-US" sz="1600" dirty="0">
              <a:cs typeface="Times New Roman" pitchFamily="18" charset="0"/>
            </a:endParaRPr>
          </a:p>
          <a:p>
            <a:endParaRPr lang="en-US" sz="1600" dirty="0">
              <a:cs typeface="Times New Roman" pitchFamily="18" charset="0"/>
            </a:endParaRPr>
          </a:p>
          <a:p>
            <a:r>
              <a:rPr lang="en-US" sz="1600" dirty="0">
                <a:latin typeface="Symbol" pitchFamily="18" charset="2"/>
                <a:cs typeface="Times New Roman" pitchFamily="18" charset="0"/>
              </a:rPr>
              <a:t>·</a:t>
            </a:r>
            <a:r>
              <a:rPr lang="en-US" sz="1600" dirty="0">
                <a:cs typeface="Times New Roman" pitchFamily="18" charset="0"/>
              </a:rPr>
              <a:t>     Options are “convex” functions of both the asset price and the strike price.</a:t>
            </a:r>
          </a:p>
          <a:p>
            <a:endParaRPr lang="en-US" sz="1600" dirty="0">
              <a:cs typeface="Times New Roman" pitchFamily="18" charset="0"/>
            </a:endParaRPr>
          </a:p>
          <a:p>
            <a:r>
              <a:rPr lang="en-US" sz="1600" dirty="0">
                <a:latin typeface="Symbol" pitchFamily="18" charset="2"/>
                <a:cs typeface="Times New Roman" pitchFamily="18" charset="0"/>
              </a:rPr>
              <a:t>·</a:t>
            </a:r>
            <a:r>
              <a:rPr lang="en-US" sz="1600" dirty="0">
                <a:cs typeface="Times New Roman" pitchFamily="18" charset="0"/>
              </a:rPr>
              <a:t>      "An option on a portfolio is worth less than a portfolio of options."</a:t>
            </a:r>
            <a:endParaRPr lang="en-US" dirty="0"/>
          </a:p>
        </p:txBody>
      </p:sp>
      <p:sp>
        <p:nvSpPr>
          <p:cNvPr id="2" name="Slide Number Placeholder 1"/>
          <p:cNvSpPr>
            <a:spLocks noGrp="1"/>
          </p:cNvSpPr>
          <p:nvPr>
            <p:ph type="sldNum" sz="quarter" idx="11"/>
          </p:nvPr>
        </p:nvSpPr>
        <p:spPr/>
        <p:txBody>
          <a:bodyPr/>
          <a:lstStyle/>
          <a:p>
            <a:fld id="{BF13F763-98E4-4FC1-9453-74CE6EC9E30E}" type="slidenum">
              <a:rPr lang="en-US" smtClean="0"/>
              <a:pPr/>
              <a:t>39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89155">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689155">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689155">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689155">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68915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9155" grpId="0" uiExpand="1"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91202" name="Rectangle 2"/>
          <p:cNvSpPr>
            <a:spLocks noGrp="1" noChangeArrowheads="1"/>
          </p:cNvSpPr>
          <p:nvPr>
            <p:ph type="title"/>
          </p:nvPr>
        </p:nvSpPr>
        <p:spPr/>
        <p:txBody>
          <a:bodyPr/>
          <a:lstStyle/>
          <a:p>
            <a:r>
              <a:rPr lang="en-US" dirty="0"/>
              <a:t>Sessions </a:t>
            </a:r>
            <a:r>
              <a:rPr lang="en-US" dirty="0" smtClean="0"/>
              <a:t>12-13:  </a:t>
            </a:r>
            <a:r>
              <a:rPr lang="en-US" dirty="0"/>
              <a:t>Put-Call Parity and Option Properties from Portfolio Dominance</a:t>
            </a:r>
          </a:p>
        </p:txBody>
      </p:sp>
      <p:sp>
        <p:nvSpPr>
          <p:cNvPr id="691203" name="Rectangle 3"/>
          <p:cNvSpPr>
            <a:spLocks noGrp="1" noChangeArrowheads="1"/>
          </p:cNvSpPr>
          <p:nvPr>
            <p:ph type="body" idx="1"/>
          </p:nvPr>
        </p:nvSpPr>
        <p:spPr/>
        <p:txBody>
          <a:bodyPr/>
          <a:lstStyle/>
          <a:p>
            <a:pPr algn="ctr"/>
            <a:r>
              <a:rPr lang="en-US" u="sng" dirty="0"/>
              <a:t>Using Put-Call Parity to Understand a Call Option's Value</a:t>
            </a:r>
          </a:p>
          <a:p>
            <a:r>
              <a:rPr lang="en-US" dirty="0" smtClean="0"/>
              <a:t>In </a:t>
            </a:r>
            <a:r>
              <a:rPr lang="en-US" dirty="0"/>
              <a:t>the </a:t>
            </a:r>
            <a:r>
              <a:rPr lang="en-US" dirty="0" smtClean="0"/>
              <a:t>option prices table, when S = 100, the </a:t>
            </a:r>
            <a:r>
              <a:rPr lang="en-US" dirty="0"/>
              <a:t>95 strike 1 month call option </a:t>
            </a:r>
            <a:r>
              <a:rPr lang="en-US" dirty="0" smtClean="0"/>
              <a:t>was </a:t>
            </a:r>
            <a:r>
              <a:rPr lang="en-US" dirty="0"/>
              <a:t>worth $6.43.  What do you get from buying the call today instead of the stock?</a:t>
            </a:r>
          </a:p>
          <a:p>
            <a:endParaRPr lang="en-US" sz="1400" dirty="0" smtClean="0"/>
          </a:p>
          <a:p>
            <a:r>
              <a:rPr lang="en-US" dirty="0" smtClean="0"/>
              <a:t>We </a:t>
            </a:r>
            <a:r>
              <a:rPr lang="en-US" dirty="0"/>
              <a:t>can use put-call parity to decompose this into three intuitive elements.</a:t>
            </a:r>
          </a:p>
          <a:p>
            <a:pPr>
              <a:lnSpc>
                <a:spcPct val="120000"/>
              </a:lnSpc>
            </a:pPr>
            <a:r>
              <a:rPr lang="en-US" dirty="0"/>
              <a:t>Rearranging the put-call parity equation gives</a:t>
            </a:r>
          </a:p>
          <a:p>
            <a:pPr>
              <a:lnSpc>
                <a:spcPct val="120000"/>
              </a:lnSpc>
            </a:pPr>
            <a:endParaRPr lang="en-US" sz="900" dirty="0"/>
          </a:p>
          <a:p>
            <a:r>
              <a:rPr lang="en-US" dirty="0"/>
              <a:t>         C         =        S   -   PV(X)   +   P</a:t>
            </a:r>
          </a:p>
          <a:p>
            <a:endParaRPr lang="en-US" dirty="0"/>
          </a:p>
          <a:p>
            <a:r>
              <a:rPr lang="en-US" dirty="0"/>
              <a:t>         C         =    ( S - X)     +             (X - PV(X))              +               P     </a:t>
            </a:r>
          </a:p>
        </p:txBody>
      </p:sp>
      <p:graphicFrame>
        <p:nvGraphicFramePr>
          <p:cNvPr id="691204" name="Object 4"/>
          <p:cNvGraphicFramePr>
            <a:graphicFrameLocks noChangeAspect="1"/>
          </p:cNvGraphicFramePr>
          <p:nvPr/>
        </p:nvGraphicFramePr>
        <p:xfrm>
          <a:off x="914400" y="4191000"/>
          <a:ext cx="7340600" cy="914400"/>
        </p:xfrm>
        <a:graphic>
          <a:graphicData uri="http://schemas.openxmlformats.org/presentationml/2006/ole">
            <mc:AlternateContent xmlns:mc="http://schemas.openxmlformats.org/markup-compatibility/2006">
              <mc:Choice xmlns:v="urn:schemas-microsoft-com:vml" Requires="v">
                <p:oleObj spid="_x0000_s691401" name="Equation" r:id="rId3" imgW="7340600" imgH="914400" progId="Equation.3">
                  <p:embed/>
                </p:oleObj>
              </mc:Choice>
              <mc:Fallback>
                <p:oleObj name="Equation" r:id="rId3" imgW="7340600" imgH="914400" progId="Equation.3">
                  <p:embed/>
                  <p:pic>
                    <p:nvPicPr>
                      <p:cNvPr id="0" name="Picture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4191000"/>
                        <a:ext cx="7340600"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91205" name="Rectangle 5"/>
          <p:cNvSpPr>
            <a:spLocks noChangeArrowheads="1"/>
          </p:cNvSpPr>
          <p:nvPr/>
        </p:nvSpPr>
        <p:spPr bwMode="auto">
          <a:xfrm>
            <a:off x="685800" y="5334000"/>
            <a:ext cx="8001000" cy="701675"/>
          </a:xfrm>
          <a:prstGeom prst="rect">
            <a:avLst/>
          </a:prstGeom>
          <a:noFill/>
          <a:ln w="9525">
            <a:noFill/>
            <a:miter lim="800000"/>
            <a:headEnd/>
            <a:tailEnd/>
          </a:ln>
          <a:effectLst/>
        </p:spPr>
        <p:txBody>
          <a:bodyPr>
            <a:spAutoFit/>
          </a:bodyPr>
          <a:lstStyle/>
          <a:p>
            <a:r>
              <a:rPr lang="en-US" sz="2000"/>
              <a:t>       6.43      =         5       +                .61                     +             .83       </a:t>
            </a:r>
          </a:p>
          <a:p>
            <a:r>
              <a:rPr lang="en-US" sz="2000"/>
              <a:t>   </a:t>
            </a:r>
            <a:r>
              <a:rPr lang="en-US" sz="1400"/>
              <a:t>95 strike call</a:t>
            </a:r>
            <a:r>
              <a:rPr lang="en-US" sz="2000"/>
              <a:t>       </a:t>
            </a:r>
            <a:r>
              <a:rPr lang="en-US" sz="1400"/>
              <a:t>intrinsic value</a:t>
            </a:r>
            <a:r>
              <a:rPr lang="en-US" sz="2000"/>
              <a:t>      </a:t>
            </a:r>
            <a:r>
              <a:rPr lang="en-US" sz="1400"/>
              <a:t>1 month interest on 95 at 8%</a:t>
            </a:r>
            <a:r>
              <a:rPr lang="en-US" sz="2000"/>
              <a:t>                 </a:t>
            </a:r>
            <a:r>
              <a:rPr lang="en-US" sz="1400"/>
              <a:t>95 strike put</a:t>
            </a:r>
          </a:p>
        </p:txBody>
      </p:sp>
      <p:sp>
        <p:nvSpPr>
          <p:cNvPr id="2" name="Slide Number Placeholder 1"/>
          <p:cNvSpPr>
            <a:spLocks noGrp="1"/>
          </p:cNvSpPr>
          <p:nvPr>
            <p:ph type="sldNum" sz="quarter" idx="11"/>
          </p:nvPr>
        </p:nvSpPr>
        <p:spPr/>
        <p:txBody>
          <a:bodyPr/>
          <a:lstStyle/>
          <a:p>
            <a:fld id="{BF13F763-98E4-4FC1-9453-74CE6EC9E30E}" type="slidenum">
              <a:rPr lang="en-US" smtClean="0"/>
              <a:pPr/>
              <a:t>40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120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9120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9120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9120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9120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69120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912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1203" grpId="0" uiExpand="1" build="p" bldLvl="2" autoUpdateAnimBg="0"/>
      <p:bldP spid="691205"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92226" name="Rectangle 2"/>
          <p:cNvSpPr>
            <a:spLocks noGrp="1" noChangeArrowheads="1"/>
          </p:cNvSpPr>
          <p:nvPr>
            <p:ph type="title"/>
          </p:nvPr>
        </p:nvSpPr>
        <p:spPr/>
        <p:txBody>
          <a:bodyPr/>
          <a:lstStyle/>
          <a:p>
            <a:r>
              <a:rPr lang="en-US" dirty="0"/>
              <a:t>Put-Call Parity:  Bonus Tracks </a:t>
            </a:r>
          </a:p>
        </p:txBody>
      </p:sp>
      <p:sp>
        <p:nvSpPr>
          <p:cNvPr id="692227" name="Rectangle 3"/>
          <p:cNvSpPr>
            <a:spLocks noGrp="1" noChangeArrowheads="1"/>
          </p:cNvSpPr>
          <p:nvPr>
            <p:ph type="body" idx="1"/>
          </p:nvPr>
        </p:nvSpPr>
        <p:spPr>
          <a:xfrm>
            <a:off x="685800" y="762000"/>
            <a:ext cx="7772400" cy="5638800"/>
          </a:xfrm>
        </p:spPr>
        <p:txBody>
          <a:bodyPr/>
          <a:lstStyle/>
          <a:p>
            <a:pPr marL="230188" indent="-230188" algn="ctr"/>
            <a:r>
              <a:rPr lang="en-US" u="sng">
                <a:cs typeface="Times New Roman" pitchFamily="18" charset="0"/>
              </a:rPr>
              <a:t>Rearranging Put-Call Parity</a:t>
            </a:r>
            <a:endParaRPr lang="en-US">
              <a:cs typeface="Times New Roman" pitchFamily="18" charset="0"/>
            </a:endParaRPr>
          </a:p>
          <a:p>
            <a:pPr marL="230188" indent="-230188"/>
            <a:r>
              <a:rPr lang="en-US">
                <a:cs typeface="Times New Roman" pitchFamily="18" charset="0"/>
              </a:rPr>
              <a:t>			S = Price of Underlying Asset</a:t>
            </a:r>
          </a:p>
          <a:p>
            <a:pPr marL="230188" indent="-230188"/>
            <a:r>
              <a:rPr lang="en-US">
                <a:cs typeface="Times New Roman" pitchFamily="18" charset="0"/>
              </a:rPr>
              <a:t>			C = Price of Call on S with Strike Price X</a:t>
            </a:r>
          </a:p>
          <a:p>
            <a:pPr marL="230188" indent="-230188"/>
            <a:r>
              <a:rPr lang="en-US">
                <a:cs typeface="Times New Roman" pitchFamily="18" charset="0"/>
              </a:rPr>
              <a:t>			P = Price of Put on S with Strike Price X</a:t>
            </a:r>
          </a:p>
          <a:p>
            <a:pPr marL="230188" indent="-230188" algn="ctr"/>
            <a:endParaRPr lang="en-US" sz="1000">
              <a:cs typeface="Times New Roman" pitchFamily="18" charset="0"/>
            </a:endParaRPr>
          </a:p>
          <a:p>
            <a:pPr marL="230188" indent="-230188"/>
            <a:r>
              <a:rPr lang="en-US">
                <a:cs typeface="Times New Roman" pitchFamily="18" charset="0"/>
              </a:rPr>
              <a:t>			  	  </a:t>
            </a:r>
            <a:r>
              <a:rPr lang="en-US" u="sng">
                <a:cs typeface="Times New Roman" pitchFamily="18" charset="0"/>
              </a:rPr>
              <a:t>Put-Call Parity</a:t>
            </a:r>
          </a:p>
          <a:p>
            <a:pPr marL="230188" indent="-230188"/>
            <a:r>
              <a:rPr lang="en-US">
                <a:cs typeface="Times New Roman" pitchFamily="18" charset="0"/>
              </a:rPr>
              <a:t>                  "Synthetic Long"                                    Buy on Margin</a:t>
            </a:r>
          </a:p>
          <a:p>
            <a:pPr marL="230188" indent="-230188"/>
            <a:r>
              <a:rPr lang="en-US">
                <a:cs typeface="Times New Roman" pitchFamily="18" charset="0"/>
              </a:rPr>
              <a:t>                    C       </a:t>
            </a:r>
            <a:r>
              <a:rPr lang="en-US">
                <a:cs typeface="Times New Roman" pitchFamily="18" charset="0"/>
                <a:sym typeface="Symbol" pitchFamily="18" charset="2"/>
              </a:rPr>
              <a:t> –</a:t>
            </a:r>
            <a:r>
              <a:rPr lang="en-US">
                <a:cs typeface="Times New Roman" pitchFamily="18" charset="0"/>
              </a:rPr>
              <a:t>        P                 =                 S        </a:t>
            </a:r>
            <a:r>
              <a:rPr lang="en-US">
                <a:cs typeface="Times New Roman" pitchFamily="18" charset="0"/>
                <a:sym typeface="Symbol" pitchFamily="18" charset="2"/>
              </a:rPr>
              <a:t>–        </a:t>
            </a:r>
            <a:r>
              <a:rPr lang="en-US">
                <a:cs typeface="Times New Roman" pitchFamily="18" charset="0"/>
              </a:rPr>
              <a:t>PV(X)</a:t>
            </a:r>
          </a:p>
          <a:p>
            <a:pPr marL="230188" indent="-230188"/>
            <a:r>
              <a:rPr lang="en-US" sz="1600">
                <a:cs typeface="Times New Roman" pitchFamily="18" charset="0"/>
              </a:rPr>
              <a:t>                    Buy      and    Write                                   Buy      and       Borrow</a:t>
            </a:r>
          </a:p>
          <a:p>
            <a:pPr marL="230188" indent="-230188"/>
            <a:r>
              <a:rPr lang="en-US" sz="1600">
                <a:cs typeface="Times New Roman" pitchFamily="18" charset="0"/>
              </a:rPr>
              <a:t>                    Call                  Put                                   Asset   </a:t>
            </a:r>
          </a:p>
          <a:p>
            <a:pPr marL="230188" indent="-230188" algn="ctr"/>
            <a:endParaRPr lang="en-US">
              <a:cs typeface="Times New Roman" pitchFamily="18" charset="0"/>
            </a:endParaRPr>
          </a:p>
          <a:p>
            <a:pPr marL="230188" indent="-230188" algn="ctr"/>
            <a:r>
              <a:rPr lang="en-US">
                <a:cs typeface="Times New Roman" pitchFamily="18" charset="0"/>
              </a:rPr>
              <a:t>Rearranging the Put-Call Parity equation produces a variety of new positions</a:t>
            </a:r>
          </a:p>
          <a:p>
            <a:pPr marL="230188" indent="-230188"/>
            <a:endParaRPr lang="en-US">
              <a:cs typeface="Times New Roman" pitchFamily="18" charset="0"/>
            </a:endParaRPr>
          </a:p>
          <a:p>
            <a:pPr marL="230188" indent="-230188"/>
            <a:r>
              <a:rPr lang="en-US">
                <a:cs typeface="Times New Roman" pitchFamily="18" charset="0"/>
              </a:rPr>
              <a:t>                    Covered Call                                      Cash-Secured Put</a:t>
            </a:r>
          </a:p>
          <a:p>
            <a:pPr marL="230188" indent="-230188"/>
            <a:r>
              <a:rPr lang="en-US">
                <a:cs typeface="Times New Roman" pitchFamily="18" charset="0"/>
              </a:rPr>
              <a:t>                    S       </a:t>
            </a:r>
            <a:r>
              <a:rPr lang="en-US">
                <a:cs typeface="Times New Roman" pitchFamily="18" charset="0"/>
                <a:sym typeface="Symbol" pitchFamily="18" charset="2"/>
              </a:rPr>
              <a:t> –</a:t>
            </a:r>
            <a:r>
              <a:rPr lang="en-US">
                <a:cs typeface="Times New Roman" pitchFamily="18" charset="0"/>
              </a:rPr>
              <a:t>        C                 =               PV(X)        </a:t>
            </a:r>
            <a:r>
              <a:rPr lang="en-US">
                <a:cs typeface="Times New Roman" pitchFamily="18" charset="0"/>
                <a:sym typeface="Symbol" pitchFamily="18" charset="2"/>
              </a:rPr>
              <a:t>–        </a:t>
            </a:r>
            <a:r>
              <a:rPr lang="en-US">
                <a:cs typeface="Times New Roman" pitchFamily="18" charset="0"/>
              </a:rPr>
              <a:t>P</a:t>
            </a:r>
          </a:p>
          <a:p>
            <a:pPr marL="230188" indent="-230188"/>
            <a:r>
              <a:rPr lang="en-US" sz="1600">
                <a:cs typeface="Times New Roman" pitchFamily="18" charset="0"/>
              </a:rPr>
              <a:t>                    Buy      and    Write                                     Hold         and    Write</a:t>
            </a:r>
          </a:p>
          <a:p>
            <a:pPr marL="230188" indent="-230188"/>
            <a:r>
              <a:rPr lang="en-US" sz="1600">
                <a:cs typeface="Times New Roman" pitchFamily="18" charset="0"/>
              </a:rPr>
              <a:t>                   Stock                Call                                      Cash                    Put</a:t>
            </a:r>
          </a:p>
          <a:p>
            <a:pPr marL="230188" indent="-230188"/>
            <a:endParaRPr lang="en-US" sz="1600"/>
          </a:p>
          <a:p>
            <a:pPr marL="230188" indent="-230188"/>
            <a:endParaRPr lang="en-US" sz="1600"/>
          </a:p>
        </p:txBody>
      </p:sp>
      <p:grpSp>
        <p:nvGrpSpPr>
          <p:cNvPr id="692228" name="Group 4"/>
          <p:cNvGrpSpPr>
            <a:grpSpLocks/>
          </p:cNvGrpSpPr>
          <p:nvPr/>
        </p:nvGrpSpPr>
        <p:grpSpPr bwMode="auto">
          <a:xfrm>
            <a:off x="1752600" y="2971800"/>
            <a:ext cx="5410200" cy="0"/>
            <a:chOff x="1104" y="1872"/>
            <a:chExt cx="3408" cy="0"/>
          </a:xfrm>
        </p:grpSpPr>
        <p:sp>
          <p:nvSpPr>
            <p:cNvPr id="692229" name="Line 5"/>
            <p:cNvSpPr>
              <a:spLocks noChangeShapeType="1"/>
            </p:cNvSpPr>
            <p:nvPr/>
          </p:nvSpPr>
          <p:spPr bwMode="auto">
            <a:xfrm>
              <a:off x="1104" y="1872"/>
              <a:ext cx="1008" cy="0"/>
            </a:xfrm>
            <a:prstGeom prst="line">
              <a:avLst/>
            </a:prstGeom>
            <a:noFill/>
            <a:ln w="9525">
              <a:solidFill>
                <a:schemeClr val="tx1"/>
              </a:solidFill>
              <a:round/>
              <a:headEnd/>
              <a:tailEnd/>
            </a:ln>
            <a:effectLst/>
          </p:spPr>
          <p:txBody>
            <a:bodyPr/>
            <a:lstStyle/>
            <a:p>
              <a:endParaRPr lang="en-US"/>
            </a:p>
          </p:txBody>
        </p:sp>
        <p:sp>
          <p:nvSpPr>
            <p:cNvPr id="692230" name="Line 6"/>
            <p:cNvSpPr>
              <a:spLocks noChangeShapeType="1"/>
            </p:cNvSpPr>
            <p:nvPr/>
          </p:nvSpPr>
          <p:spPr bwMode="auto">
            <a:xfrm>
              <a:off x="3216" y="1872"/>
              <a:ext cx="1296" cy="0"/>
            </a:xfrm>
            <a:prstGeom prst="line">
              <a:avLst/>
            </a:prstGeom>
            <a:noFill/>
            <a:ln w="9525">
              <a:solidFill>
                <a:schemeClr val="tx1"/>
              </a:solidFill>
              <a:round/>
              <a:headEnd/>
              <a:tailEnd/>
            </a:ln>
            <a:effectLst/>
          </p:spPr>
          <p:txBody>
            <a:bodyPr/>
            <a:lstStyle/>
            <a:p>
              <a:endParaRPr lang="en-US"/>
            </a:p>
          </p:txBody>
        </p:sp>
      </p:grpSp>
      <p:grpSp>
        <p:nvGrpSpPr>
          <p:cNvPr id="692231" name="Group 7"/>
          <p:cNvGrpSpPr>
            <a:grpSpLocks/>
          </p:cNvGrpSpPr>
          <p:nvPr/>
        </p:nvGrpSpPr>
        <p:grpSpPr bwMode="auto">
          <a:xfrm>
            <a:off x="1752600" y="5181600"/>
            <a:ext cx="5410200" cy="0"/>
            <a:chOff x="1104" y="3264"/>
            <a:chExt cx="3408" cy="0"/>
          </a:xfrm>
        </p:grpSpPr>
        <p:sp>
          <p:nvSpPr>
            <p:cNvPr id="692232" name="Line 8"/>
            <p:cNvSpPr>
              <a:spLocks noChangeShapeType="1"/>
            </p:cNvSpPr>
            <p:nvPr/>
          </p:nvSpPr>
          <p:spPr bwMode="auto">
            <a:xfrm>
              <a:off x="3216" y="3264"/>
              <a:ext cx="1296" cy="0"/>
            </a:xfrm>
            <a:prstGeom prst="line">
              <a:avLst/>
            </a:prstGeom>
            <a:noFill/>
            <a:ln w="9525">
              <a:solidFill>
                <a:schemeClr val="tx1"/>
              </a:solidFill>
              <a:round/>
              <a:headEnd/>
              <a:tailEnd/>
            </a:ln>
            <a:effectLst/>
          </p:spPr>
          <p:txBody>
            <a:bodyPr/>
            <a:lstStyle/>
            <a:p>
              <a:endParaRPr lang="en-US"/>
            </a:p>
          </p:txBody>
        </p:sp>
        <p:sp>
          <p:nvSpPr>
            <p:cNvPr id="692233" name="Line 9"/>
            <p:cNvSpPr>
              <a:spLocks noChangeShapeType="1"/>
            </p:cNvSpPr>
            <p:nvPr/>
          </p:nvSpPr>
          <p:spPr bwMode="auto">
            <a:xfrm>
              <a:off x="1104" y="3264"/>
              <a:ext cx="1008" cy="0"/>
            </a:xfrm>
            <a:prstGeom prst="line">
              <a:avLst/>
            </a:prstGeom>
            <a:noFill/>
            <a:ln w="9525">
              <a:solidFill>
                <a:schemeClr val="tx1"/>
              </a:solidFill>
              <a:round/>
              <a:headEnd/>
              <a:tailEnd/>
            </a:ln>
            <a:effectLst/>
          </p:spPr>
          <p:txBody>
            <a:bodyPr/>
            <a:lstStyle/>
            <a:p>
              <a:endParaRPr lang="en-US"/>
            </a:p>
          </p:txBody>
        </p:sp>
      </p:grpSp>
      <p:sp>
        <p:nvSpPr>
          <p:cNvPr id="2" name="Slide Number Placeholder 1"/>
          <p:cNvSpPr>
            <a:spLocks noGrp="1"/>
          </p:cNvSpPr>
          <p:nvPr>
            <p:ph type="sldNum" sz="quarter" idx="11"/>
          </p:nvPr>
        </p:nvSpPr>
        <p:spPr/>
        <p:txBody>
          <a:bodyPr/>
          <a:lstStyle/>
          <a:p>
            <a:fld id="{BF13F763-98E4-4FC1-9453-74CE6EC9E30E}" type="slidenum">
              <a:rPr lang="en-US" smtClean="0"/>
              <a:pPr/>
              <a:t>41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222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9222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9222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9222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92227">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922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692227">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692227">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692227">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92227">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692227">
                                            <p:txEl>
                                              <p:pRg st="13" end="13"/>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9223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692227">
                                            <p:txEl>
                                              <p:pRg st="14" end="1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499"/>
                                          </p:stCondLst>
                                        </p:cTn>
                                        <p:tgtEl>
                                          <p:spTgt spid="692227">
                                            <p:txEl>
                                              <p:pRg st="15" end="15"/>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499"/>
                                          </p:stCondLst>
                                        </p:cTn>
                                        <p:tgtEl>
                                          <p:spTgt spid="692227">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2227" grpId="0" uiExpand="1" build="p" bldLvl="2"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93250" name="Rectangle 2"/>
          <p:cNvSpPr>
            <a:spLocks noGrp="1" noChangeArrowheads="1"/>
          </p:cNvSpPr>
          <p:nvPr>
            <p:ph type="title"/>
          </p:nvPr>
        </p:nvSpPr>
        <p:spPr/>
        <p:txBody>
          <a:bodyPr/>
          <a:lstStyle/>
          <a:p>
            <a:r>
              <a:rPr lang="en-US" dirty="0"/>
              <a:t>Put-Call Parity:  Bonus Tracks </a:t>
            </a:r>
          </a:p>
        </p:txBody>
      </p:sp>
      <p:sp>
        <p:nvSpPr>
          <p:cNvPr id="693251" name="Rectangle 3"/>
          <p:cNvSpPr>
            <a:spLocks noGrp="1" noChangeArrowheads="1"/>
          </p:cNvSpPr>
          <p:nvPr>
            <p:ph type="body" idx="1"/>
          </p:nvPr>
        </p:nvSpPr>
        <p:spPr>
          <a:xfrm>
            <a:off x="685800" y="762000"/>
            <a:ext cx="7772400" cy="5638800"/>
          </a:xfrm>
        </p:spPr>
        <p:txBody>
          <a:bodyPr/>
          <a:lstStyle/>
          <a:p>
            <a:pPr marL="230188" indent="-230188" algn="ctr"/>
            <a:r>
              <a:rPr lang="en-US" u="sng" dirty="0">
                <a:cs typeface="Times New Roman" pitchFamily="18" charset="0"/>
              </a:rPr>
              <a:t>Rearranging Put-Call Parity, continued</a:t>
            </a:r>
            <a:endParaRPr lang="en-US" dirty="0">
              <a:cs typeface="Times New Roman" pitchFamily="18" charset="0"/>
            </a:endParaRPr>
          </a:p>
          <a:p>
            <a:pPr marL="230188" indent="-230188"/>
            <a:endParaRPr lang="en-US" dirty="0">
              <a:cs typeface="Times New Roman" pitchFamily="18" charset="0"/>
            </a:endParaRPr>
          </a:p>
          <a:p>
            <a:pPr marL="230188" indent="-230188"/>
            <a:r>
              <a:rPr lang="en-US" dirty="0">
                <a:cs typeface="Times New Roman" pitchFamily="18" charset="0"/>
              </a:rPr>
              <a:t>                   Protective Put                                        90/10 Strategy</a:t>
            </a:r>
          </a:p>
          <a:p>
            <a:pPr marL="230188" indent="-230188"/>
            <a:r>
              <a:rPr lang="en-US" dirty="0">
                <a:cs typeface="Times New Roman" pitchFamily="18" charset="0"/>
              </a:rPr>
              <a:t>                 S       </a:t>
            </a:r>
            <a:r>
              <a:rPr lang="en-US" dirty="0">
                <a:cs typeface="Times New Roman" pitchFamily="18" charset="0"/>
                <a:sym typeface="Symbol" pitchFamily="18" charset="2"/>
              </a:rPr>
              <a:t> +</a:t>
            </a:r>
            <a:r>
              <a:rPr lang="en-US" dirty="0">
                <a:cs typeface="Times New Roman" pitchFamily="18" charset="0"/>
              </a:rPr>
              <a:t>        P                 =                 C        +</a:t>
            </a:r>
            <a:r>
              <a:rPr lang="en-US" dirty="0">
                <a:cs typeface="Times New Roman" pitchFamily="18" charset="0"/>
                <a:sym typeface="Symbol" pitchFamily="18" charset="2"/>
              </a:rPr>
              <a:t>        </a:t>
            </a:r>
            <a:r>
              <a:rPr lang="en-US" dirty="0">
                <a:cs typeface="Times New Roman" pitchFamily="18" charset="0"/>
              </a:rPr>
              <a:t>PV(X)</a:t>
            </a:r>
          </a:p>
          <a:p>
            <a:pPr marL="230188" indent="-230188"/>
            <a:r>
              <a:rPr lang="en-US" sz="1600" dirty="0">
                <a:cs typeface="Times New Roman" pitchFamily="18" charset="0"/>
              </a:rPr>
              <a:t>                 Buy      and     Buy                                     </a:t>
            </a:r>
            <a:r>
              <a:rPr lang="en-US" sz="1600" dirty="0" err="1">
                <a:cs typeface="Times New Roman" pitchFamily="18" charset="0"/>
              </a:rPr>
              <a:t>Buy</a:t>
            </a:r>
            <a:r>
              <a:rPr lang="en-US" sz="1600" dirty="0">
                <a:cs typeface="Times New Roman" pitchFamily="18" charset="0"/>
              </a:rPr>
              <a:t>      and        Hold</a:t>
            </a:r>
          </a:p>
          <a:p>
            <a:pPr marL="230188" indent="-230188"/>
            <a:r>
              <a:rPr lang="en-US" sz="1600" dirty="0">
                <a:cs typeface="Times New Roman" pitchFamily="18" charset="0"/>
              </a:rPr>
              <a:t>                Stock                Put                                     Call                     Cash</a:t>
            </a:r>
          </a:p>
          <a:p>
            <a:pPr marL="230188" indent="-230188"/>
            <a:endParaRPr lang="en-US" dirty="0">
              <a:cs typeface="Times New Roman" pitchFamily="18" charset="0"/>
            </a:endParaRPr>
          </a:p>
          <a:p>
            <a:pPr marL="230188" indent="-230188"/>
            <a:r>
              <a:rPr lang="en-US" dirty="0">
                <a:cs typeface="Times New Roman" pitchFamily="18" charset="0"/>
              </a:rPr>
              <a:t>                               "Conversion"                         Riskless Investment</a:t>
            </a:r>
          </a:p>
          <a:p>
            <a:pPr marL="230188" indent="-230188"/>
            <a:r>
              <a:rPr lang="en-US" dirty="0">
                <a:cs typeface="Times New Roman" pitchFamily="18" charset="0"/>
              </a:rPr>
              <a:t>                    S       </a:t>
            </a:r>
            <a:r>
              <a:rPr lang="en-US" dirty="0">
                <a:cs typeface="Times New Roman" pitchFamily="18" charset="0"/>
                <a:sym typeface="Symbol" pitchFamily="18" charset="2"/>
              </a:rPr>
              <a:t> –</a:t>
            </a:r>
            <a:r>
              <a:rPr lang="en-US" dirty="0">
                <a:cs typeface="Times New Roman" pitchFamily="18" charset="0"/>
              </a:rPr>
              <a:t>        C        +        P        =              PV(X)</a:t>
            </a:r>
          </a:p>
          <a:p>
            <a:pPr marL="230188" indent="-230188"/>
            <a:r>
              <a:rPr lang="en-US" dirty="0">
                <a:cs typeface="Times New Roman" pitchFamily="18" charset="0"/>
              </a:rPr>
              <a:t>                 </a:t>
            </a:r>
            <a:r>
              <a:rPr lang="en-US" sz="1600" dirty="0">
                <a:cs typeface="Times New Roman" pitchFamily="18" charset="0"/>
              </a:rPr>
              <a:t> Buy      and    Write     and    Buy                           Hold</a:t>
            </a:r>
          </a:p>
          <a:p>
            <a:pPr marL="230188" indent="-230188"/>
            <a:r>
              <a:rPr lang="en-US" sz="1600" dirty="0">
                <a:cs typeface="Times New Roman" pitchFamily="18" charset="0"/>
              </a:rPr>
              <a:t>                   Stock               Call                 Put                            Cash</a:t>
            </a:r>
          </a:p>
          <a:p>
            <a:pPr marL="230188" indent="-230188"/>
            <a:endParaRPr lang="en-US" sz="1600" dirty="0"/>
          </a:p>
          <a:p>
            <a:pPr marL="230188" indent="-230188"/>
            <a:r>
              <a:rPr lang="en-US" dirty="0">
                <a:cs typeface="Times New Roman" pitchFamily="18" charset="0"/>
              </a:rPr>
              <a:t>                         "Reverse Conversion"                  Riskless Borrowing</a:t>
            </a:r>
          </a:p>
          <a:p>
            <a:pPr marL="230188" indent="-230188"/>
            <a:r>
              <a:rPr lang="en-US" dirty="0">
                <a:cs typeface="Times New Roman" pitchFamily="18" charset="0"/>
              </a:rPr>
              <a:t>                  </a:t>
            </a:r>
            <a:r>
              <a:rPr lang="en-US" dirty="0">
                <a:cs typeface="Times New Roman" pitchFamily="18" charset="0"/>
                <a:sym typeface="Symbol" pitchFamily="18" charset="2"/>
              </a:rPr>
              <a:t>– </a:t>
            </a:r>
            <a:r>
              <a:rPr lang="en-US" dirty="0">
                <a:cs typeface="Times New Roman" pitchFamily="18" charset="0"/>
              </a:rPr>
              <a:t>S       </a:t>
            </a:r>
            <a:r>
              <a:rPr lang="en-US" dirty="0">
                <a:cs typeface="Times New Roman" pitchFamily="18" charset="0"/>
                <a:sym typeface="Symbol" pitchFamily="18" charset="2"/>
              </a:rPr>
              <a:t> +</a:t>
            </a:r>
            <a:r>
              <a:rPr lang="en-US" dirty="0">
                <a:cs typeface="Times New Roman" pitchFamily="18" charset="0"/>
              </a:rPr>
              <a:t>        C       </a:t>
            </a:r>
            <a:r>
              <a:rPr lang="en-US" dirty="0">
                <a:cs typeface="Times New Roman" pitchFamily="18" charset="0"/>
                <a:sym typeface="Symbol" pitchFamily="18" charset="2"/>
              </a:rPr>
              <a:t>–</a:t>
            </a:r>
            <a:r>
              <a:rPr lang="en-US" dirty="0">
                <a:cs typeface="Times New Roman" pitchFamily="18" charset="0"/>
              </a:rPr>
              <a:t>        P        =            </a:t>
            </a:r>
            <a:r>
              <a:rPr lang="en-US" dirty="0">
                <a:cs typeface="Times New Roman" pitchFamily="18" charset="0"/>
                <a:sym typeface="Symbol" pitchFamily="18" charset="2"/>
              </a:rPr>
              <a:t>–</a:t>
            </a:r>
            <a:r>
              <a:rPr lang="en-US" dirty="0">
                <a:cs typeface="Times New Roman" pitchFamily="18" charset="0"/>
              </a:rPr>
              <a:t> PV(X)</a:t>
            </a:r>
          </a:p>
          <a:p>
            <a:pPr marL="230188" indent="-230188"/>
            <a:r>
              <a:rPr lang="en-US" dirty="0">
                <a:cs typeface="Times New Roman" pitchFamily="18" charset="0"/>
              </a:rPr>
              <a:t>                 </a:t>
            </a:r>
            <a:r>
              <a:rPr lang="en-US" sz="1600" dirty="0">
                <a:cs typeface="Times New Roman" pitchFamily="18" charset="0"/>
              </a:rPr>
              <a:t>Short      and      Buy    and    Write                        Borrow</a:t>
            </a:r>
          </a:p>
          <a:p>
            <a:pPr marL="230188" indent="-230188"/>
            <a:r>
              <a:rPr lang="en-US" sz="1600" dirty="0">
                <a:cs typeface="Times New Roman" pitchFamily="18" charset="0"/>
              </a:rPr>
              <a:t>                   Stock                 Call                Put  </a:t>
            </a:r>
          </a:p>
          <a:p>
            <a:pPr marL="230188" indent="-230188"/>
            <a:endParaRPr lang="en-US" sz="1600" dirty="0"/>
          </a:p>
          <a:p>
            <a:pPr marL="230188" indent="-230188"/>
            <a:endParaRPr lang="en-US" sz="1600" dirty="0"/>
          </a:p>
        </p:txBody>
      </p:sp>
      <p:grpSp>
        <p:nvGrpSpPr>
          <p:cNvPr id="693252" name="Group 4"/>
          <p:cNvGrpSpPr>
            <a:grpSpLocks/>
          </p:cNvGrpSpPr>
          <p:nvPr/>
        </p:nvGrpSpPr>
        <p:grpSpPr bwMode="auto">
          <a:xfrm>
            <a:off x="1676400" y="1752600"/>
            <a:ext cx="5334000" cy="0"/>
            <a:chOff x="1056" y="1104"/>
            <a:chExt cx="3360" cy="0"/>
          </a:xfrm>
        </p:grpSpPr>
        <p:sp>
          <p:nvSpPr>
            <p:cNvPr id="693253" name="Line 5"/>
            <p:cNvSpPr>
              <a:spLocks noChangeShapeType="1"/>
            </p:cNvSpPr>
            <p:nvPr/>
          </p:nvSpPr>
          <p:spPr bwMode="auto">
            <a:xfrm>
              <a:off x="1056" y="1104"/>
              <a:ext cx="1008" cy="0"/>
            </a:xfrm>
            <a:prstGeom prst="line">
              <a:avLst/>
            </a:prstGeom>
            <a:noFill/>
            <a:ln w="9525">
              <a:solidFill>
                <a:schemeClr val="tx1"/>
              </a:solidFill>
              <a:round/>
              <a:headEnd/>
              <a:tailEnd/>
            </a:ln>
            <a:effectLst/>
          </p:spPr>
          <p:txBody>
            <a:bodyPr/>
            <a:lstStyle/>
            <a:p>
              <a:endParaRPr lang="en-US"/>
            </a:p>
          </p:txBody>
        </p:sp>
        <p:sp>
          <p:nvSpPr>
            <p:cNvPr id="693254" name="Line 6"/>
            <p:cNvSpPr>
              <a:spLocks noChangeShapeType="1"/>
            </p:cNvSpPr>
            <p:nvPr/>
          </p:nvSpPr>
          <p:spPr bwMode="auto">
            <a:xfrm>
              <a:off x="3120" y="1104"/>
              <a:ext cx="1296" cy="0"/>
            </a:xfrm>
            <a:prstGeom prst="line">
              <a:avLst/>
            </a:prstGeom>
            <a:noFill/>
            <a:ln w="9525">
              <a:solidFill>
                <a:schemeClr val="tx1"/>
              </a:solidFill>
              <a:round/>
              <a:headEnd/>
              <a:tailEnd/>
            </a:ln>
            <a:effectLst/>
          </p:spPr>
          <p:txBody>
            <a:bodyPr/>
            <a:lstStyle/>
            <a:p>
              <a:endParaRPr lang="en-US"/>
            </a:p>
          </p:txBody>
        </p:sp>
      </p:grpSp>
      <p:grpSp>
        <p:nvGrpSpPr>
          <p:cNvPr id="693255" name="Group 7"/>
          <p:cNvGrpSpPr>
            <a:grpSpLocks/>
          </p:cNvGrpSpPr>
          <p:nvPr/>
        </p:nvGrpSpPr>
        <p:grpSpPr bwMode="auto">
          <a:xfrm>
            <a:off x="1752600" y="3352800"/>
            <a:ext cx="5334000" cy="0"/>
            <a:chOff x="1104" y="2112"/>
            <a:chExt cx="3360" cy="0"/>
          </a:xfrm>
        </p:grpSpPr>
        <p:sp>
          <p:nvSpPr>
            <p:cNvPr id="693256" name="Line 8"/>
            <p:cNvSpPr>
              <a:spLocks noChangeShapeType="1"/>
            </p:cNvSpPr>
            <p:nvPr/>
          </p:nvSpPr>
          <p:spPr bwMode="auto">
            <a:xfrm>
              <a:off x="3264" y="2112"/>
              <a:ext cx="1200" cy="0"/>
            </a:xfrm>
            <a:prstGeom prst="line">
              <a:avLst/>
            </a:prstGeom>
            <a:noFill/>
            <a:ln w="9525">
              <a:solidFill>
                <a:schemeClr val="tx1"/>
              </a:solidFill>
              <a:round/>
              <a:headEnd/>
              <a:tailEnd/>
            </a:ln>
            <a:effectLst/>
          </p:spPr>
          <p:txBody>
            <a:bodyPr/>
            <a:lstStyle/>
            <a:p>
              <a:endParaRPr lang="en-US"/>
            </a:p>
          </p:txBody>
        </p:sp>
        <p:sp>
          <p:nvSpPr>
            <p:cNvPr id="693257" name="Line 9"/>
            <p:cNvSpPr>
              <a:spLocks noChangeShapeType="1"/>
            </p:cNvSpPr>
            <p:nvPr/>
          </p:nvSpPr>
          <p:spPr bwMode="auto">
            <a:xfrm>
              <a:off x="1104" y="2112"/>
              <a:ext cx="1776" cy="0"/>
            </a:xfrm>
            <a:prstGeom prst="line">
              <a:avLst/>
            </a:prstGeom>
            <a:noFill/>
            <a:ln w="9525">
              <a:solidFill>
                <a:schemeClr val="tx1"/>
              </a:solidFill>
              <a:round/>
              <a:headEnd/>
              <a:tailEnd/>
            </a:ln>
            <a:effectLst/>
          </p:spPr>
          <p:txBody>
            <a:bodyPr/>
            <a:lstStyle/>
            <a:p>
              <a:endParaRPr lang="en-US"/>
            </a:p>
          </p:txBody>
        </p:sp>
      </p:grpSp>
      <p:grpSp>
        <p:nvGrpSpPr>
          <p:cNvPr id="693258" name="Group 10"/>
          <p:cNvGrpSpPr>
            <a:grpSpLocks/>
          </p:cNvGrpSpPr>
          <p:nvPr/>
        </p:nvGrpSpPr>
        <p:grpSpPr bwMode="auto">
          <a:xfrm>
            <a:off x="1676400" y="4953000"/>
            <a:ext cx="5410200" cy="12700"/>
            <a:chOff x="1056" y="3120"/>
            <a:chExt cx="3408" cy="8"/>
          </a:xfrm>
        </p:grpSpPr>
        <p:sp>
          <p:nvSpPr>
            <p:cNvPr id="693259" name="Line 11"/>
            <p:cNvSpPr>
              <a:spLocks noChangeShapeType="1"/>
            </p:cNvSpPr>
            <p:nvPr/>
          </p:nvSpPr>
          <p:spPr bwMode="auto">
            <a:xfrm>
              <a:off x="1056" y="3120"/>
              <a:ext cx="1776" cy="0"/>
            </a:xfrm>
            <a:prstGeom prst="line">
              <a:avLst/>
            </a:prstGeom>
            <a:noFill/>
            <a:ln w="9525">
              <a:solidFill>
                <a:schemeClr val="tx1"/>
              </a:solidFill>
              <a:round/>
              <a:headEnd/>
              <a:tailEnd/>
            </a:ln>
            <a:effectLst/>
          </p:spPr>
          <p:txBody>
            <a:bodyPr/>
            <a:lstStyle/>
            <a:p>
              <a:endParaRPr lang="en-US"/>
            </a:p>
          </p:txBody>
        </p:sp>
        <p:sp>
          <p:nvSpPr>
            <p:cNvPr id="693260" name="Line 12"/>
            <p:cNvSpPr>
              <a:spLocks noChangeShapeType="1"/>
            </p:cNvSpPr>
            <p:nvPr/>
          </p:nvSpPr>
          <p:spPr bwMode="auto">
            <a:xfrm>
              <a:off x="3312" y="3128"/>
              <a:ext cx="1152" cy="0"/>
            </a:xfrm>
            <a:prstGeom prst="line">
              <a:avLst/>
            </a:prstGeom>
            <a:noFill/>
            <a:ln w="9525">
              <a:solidFill>
                <a:schemeClr val="tx1"/>
              </a:solidFill>
              <a:round/>
              <a:headEnd/>
              <a:tailEnd/>
            </a:ln>
            <a:effectLst/>
          </p:spPr>
          <p:txBody>
            <a:bodyPr/>
            <a:lstStyle/>
            <a:p>
              <a:endParaRPr lang="en-US"/>
            </a:p>
          </p:txBody>
        </p:sp>
      </p:grpSp>
      <p:sp>
        <p:nvSpPr>
          <p:cNvPr id="2" name="Slide Number Placeholder 1"/>
          <p:cNvSpPr>
            <a:spLocks noGrp="1"/>
          </p:cNvSpPr>
          <p:nvPr>
            <p:ph type="sldNum" sz="quarter" idx="11"/>
          </p:nvPr>
        </p:nvSpPr>
        <p:spPr/>
        <p:txBody>
          <a:bodyPr/>
          <a:lstStyle/>
          <a:p>
            <a:fld id="{BF13F763-98E4-4FC1-9453-74CE6EC9E30E}" type="slidenum">
              <a:rPr lang="en-US" smtClean="0"/>
              <a:pPr/>
              <a:t>42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325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932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69325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69325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693251">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93251">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9325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693251">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693251">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693251">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93251">
                                            <p:txEl>
                                              <p:pRg st="12" end="12"/>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9325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693251">
                                            <p:txEl>
                                              <p:pRg st="13" end="1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693251">
                                            <p:txEl>
                                              <p:pRg st="14" end="14"/>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499"/>
                                          </p:stCondLst>
                                        </p:cTn>
                                        <p:tgtEl>
                                          <p:spTgt spid="693251">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3251" grpId="0" build="p" bldLvl="2"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413698"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a:t>
            </a:r>
            <a:r>
              <a:rPr lang="en-US" dirty="0" smtClean="0"/>
              <a:t>Model and Black-Scholes</a:t>
            </a:r>
            <a:endParaRPr lang="en-US" dirty="0"/>
          </a:p>
        </p:txBody>
      </p:sp>
      <p:sp>
        <p:nvSpPr>
          <p:cNvPr id="413699" name="Rectangle 3"/>
          <p:cNvSpPr>
            <a:spLocks noGrp="1" noChangeArrowheads="1"/>
          </p:cNvSpPr>
          <p:nvPr>
            <p:ph type="body" idx="1"/>
          </p:nvPr>
        </p:nvSpPr>
        <p:spPr>
          <a:xfrm>
            <a:off x="730250" y="838200"/>
            <a:ext cx="7772400" cy="5486400"/>
          </a:xfrm>
        </p:spPr>
        <p:txBody>
          <a:bodyPr/>
          <a:lstStyle/>
          <a:p>
            <a:pPr algn="ctr"/>
            <a:r>
              <a:rPr lang="en-US" u="sng" dirty="0">
                <a:cs typeface="Arial" charset="0"/>
              </a:rPr>
              <a:t>Option Pricing Models</a:t>
            </a:r>
          </a:p>
          <a:p>
            <a:endParaRPr lang="en-US" sz="1600" dirty="0" smtClean="0">
              <a:cs typeface="Arial" charset="0"/>
            </a:endParaRPr>
          </a:p>
          <a:p>
            <a:r>
              <a:rPr lang="en-US" sz="1600" dirty="0" smtClean="0">
                <a:cs typeface="Arial" charset="0"/>
              </a:rPr>
              <a:t>Option </a:t>
            </a:r>
            <a:r>
              <a:rPr lang="en-US" sz="1600" dirty="0">
                <a:cs typeface="Arial" charset="0"/>
              </a:rPr>
              <a:t>properties derived from portfolio dominance are very general, but not very precise.  Many people tried to find a pricing formula that could say exactly how many dollars a given option is worth.  But for years, no one succeeded.</a:t>
            </a:r>
          </a:p>
          <a:p>
            <a:endParaRPr lang="en-US" sz="900" dirty="0">
              <a:cs typeface="Arial" charset="0"/>
            </a:endParaRPr>
          </a:p>
          <a:p>
            <a:r>
              <a:rPr lang="en-US" sz="1600" dirty="0">
                <a:cs typeface="Arial" charset="0"/>
              </a:rPr>
              <a:t>Fischer Black and Myron Scholes, along with Robert Merton, did it in the early 1970s, using a kind of mathematics borrowed from physics to model the behavior of stock prices.</a:t>
            </a:r>
          </a:p>
          <a:p>
            <a:endParaRPr lang="en-US" sz="900" dirty="0">
              <a:cs typeface="Arial" charset="0"/>
            </a:endParaRPr>
          </a:p>
          <a:p>
            <a:r>
              <a:rPr lang="en-US" sz="1600" dirty="0">
                <a:cs typeface="Arial" charset="0"/>
              </a:rPr>
              <a:t>The new theory was very hard to explain to students (or to finance professors). Just for pedagogical purposes, in his 1977 </a:t>
            </a:r>
            <a:r>
              <a:rPr lang="en-US" sz="1600" u="sng" dirty="0">
                <a:cs typeface="Arial" charset="0"/>
              </a:rPr>
              <a:t>Investments</a:t>
            </a:r>
            <a:r>
              <a:rPr lang="en-US" sz="1600" dirty="0">
                <a:cs typeface="Arial" charset="0"/>
              </a:rPr>
              <a:t> textbook, William Sharpe introduced the Binomial model, a very simplified framework in which an option could be easily understood and priced.</a:t>
            </a:r>
          </a:p>
          <a:p>
            <a:endParaRPr lang="en-US" sz="900" dirty="0">
              <a:cs typeface="Arial" charset="0"/>
            </a:endParaRPr>
          </a:p>
          <a:p>
            <a:r>
              <a:rPr lang="en-US" sz="1600" dirty="0">
                <a:cs typeface="Arial" charset="0"/>
              </a:rPr>
              <a:t>However, </a:t>
            </a:r>
            <a:r>
              <a:rPr lang="en-US" sz="1600" dirty="0" smtClean="0">
                <a:cs typeface="Arial" charset="0"/>
              </a:rPr>
              <a:t>it turned out that the </a:t>
            </a:r>
            <a:r>
              <a:rPr lang="en-US" sz="1600" dirty="0">
                <a:cs typeface="Arial" charset="0"/>
              </a:rPr>
              <a:t>simple classroom model </a:t>
            </a:r>
            <a:r>
              <a:rPr lang="en-US" sz="1600" dirty="0" smtClean="0">
                <a:cs typeface="Arial" charset="0"/>
              </a:rPr>
              <a:t>could be developed </a:t>
            </a:r>
            <a:r>
              <a:rPr lang="en-US" sz="1600" dirty="0">
                <a:cs typeface="Arial" charset="0"/>
              </a:rPr>
              <a:t>into an extremely powerful and practical valuation tool, with flexibility to solve some kinds of problems, like pricing an American put, that the Black-Scholes model can not handle</a:t>
            </a:r>
            <a:r>
              <a:rPr lang="en-US" sz="1600" dirty="0" smtClean="0">
                <a:cs typeface="Arial" charset="0"/>
              </a:rPr>
              <a:t>.  It has been successfully extended to Trinomial and more complicated lattices for even more power and flexibility.</a:t>
            </a:r>
            <a:endParaRPr lang="en-US" sz="1600" dirty="0">
              <a:cs typeface="Arial" charset="0"/>
            </a:endParaRPr>
          </a:p>
          <a:p>
            <a:endParaRPr lang="en-US" sz="900" dirty="0">
              <a:cs typeface="Arial" charset="0"/>
            </a:endParaRPr>
          </a:p>
          <a:p>
            <a:r>
              <a:rPr lang="en-US" sz="1600" dirty="0">
                <a:cs typeface="Arial" charset="0"/>
              </a:rPr>
              <a:t>We start with the Binomial in this session and move on to the Black-Scholes model in the next one.</a:t>
            </a:r>
          </a:p>
        </p:txBody>
      </p:sp>
      <p:sp>
        <p:nvSpPr>
          <p:cNvPr id="2" name="Slide Number Placeholder 1"/>
          <p:cNvSpPr>
            <a:spLocks noGrp="1"/>
          </p:cNvSpPr>
          <p:nvPr>
            <p:ph type="sldNum" sz="quarter" idx="11"/>
          </p:nvPr>
        </p:nvSpPr>
        <p:spPr/>
        <p:txBody>
          <a:bodyPr/>
          <a:lstStyle/>
          <a:p>
            <a:fld id="{BF13F763-98E4-4FC1-9453-74CE6EC9E30E}" type="slidenum">
              <a:rPr lang="en-US" smtClean="0"/>
              <a:pPr/>
              <a:t>43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1369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1369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13699">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13699">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1369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699" grpId="0" uiExpand="1" build="p"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434178"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434179" name="Rectangle 3"/>
          <p:cNvSpPr>
            <a:spLocks noGrp="1" noChangeArrowheads="1"/>
          </p:cNvSpPr>
          <p:nvPr>
            <p:ph type="body" idx="1"/>
          </p:nvPr>
        </p:nvSpPr>
        <p:spPr>
          <a:xfrm>
            <a:off x="685800" y="971254"/>
            <a:ext cx="7772400" cy="5353346"/>
          </a:xfrm>
        </p:spPr>
        <p:txBody>
          <a:bodyPr/>
          <a:lstStyle/>
          <a:p>
            <a:pPr algn="ctr"/>
            <a:r>
              <a:rPr lang="en-US" u="sng" dirty="0" smtClean="0">
                <a:cs typeface="Times New Roman" pitchFamily="18" charset="0"/>
              </a:rPr>
              <a:t>Theoretical </a:t>
            </a:r>
            <a:r>
              <a:rPr lang="en-US" u="sng" dirty="0">
                <a:cs typeface="Times New Roman" pitchFamily="18" charset="0"/>
              </a:rPr>
              <a:t>Underpinning of Derivatives Pricing Models</a:t>
            </a:r>
          </a:p>
          <a:p>
            <a:endParaRPr lang="en-US" sz="1600" dirty="0" smtClean="0">
              <a:cs typeface="Times New Roman" pitchFamily="18" charset="0"/>
            </a:endParaRPr>
          </a:p>
          <a:p>
            <a:r>
              <a:rPr lang="en-US" sz="1600" dirty="0" smtClean="0">
                <a:cs typeface="Times New Roman" pitchFamily="18" charset="0"/>
              </a:rPr>
              <a:t>There </a:t>
            </a:r>
            <a:r>
              <a:rPr lang="en-US" sz="1600" dirty="0">
                <a:cs typeface="Times New Roman" pitchFamily="18" charset="0"/>
              </a:rPr>
              <a:t>are two types of valuation models for securities in modern finance theory, </a:t>
            </a:r>
            <a:r>
              <a:rPr lang="en-US" sz="1600" u="sng" dirty="0">
                <a:cs typeface="Times New Roman" pitchFamily="18" charset="0"/>
              </a:rPr>
              <a:t>Equilibrium models</a:t>
            </a:r>
            <a:r>
              <a:rPr lang="en-US" sz="1600" dirty="0">
                <a:cs typeface="Times New Roman" pitchFamily="18" charset="0"/>
              </a:rPr>
              <a:t> and </a:t>
            </a:r>
            <a:r>
              <a:rPr lang="en-US" sz="1600" u="sng" dirty="0">
                <a:cs typeface="Times New Roman" pitchFamily="18" charset="0"/>
              </a:rPr>
              <a:t>Arbitrage-based models</a:t>
            </a:r>
            <a:r>
              <a:rPr lang="en-US" sz="1600" dirty="0" smtClean="0">
                <a:cs typeface="Times New Roman" pitchFamily="18" charset="0"/>
              </a:rPr>
              <a:t>.  We have seen this already for futures.  </a:t>
            </a:r>
          </a:p>
          <a:p>
            <a:endParaRPr lang="en-US" sz="1600" dirty="0">
              <a:cs typeface="Times New Roman" pitchFamily="18" charset="0"/>
            </a:endParaRPr>
          </a:p>
          <a:p>
            <a:pPr marL="285750" indent="-285750">
              <a:buFont typeface="Arial" panose="020B0604020202020204" pitchFamily="34" charset="0"/>
              <a:buChar char="•"/>
            </a:pPr>
            <a:r>
              <a:rPr lang="en-US" sz="1600" dirty="0" smtClean="0">
                <a:cs typeface="Times New Roman" pitchFamily="18" charset="0"/>
              </a:rPr>
              <a:t>The Expectations Model is an </a:t>
            </a:r>
            <a:r>
              <a:rPr lang="en-US" sz="1600" dirty="0">
                <a:cs typeface="Times New Roman" pitchFamily="18" charset="0"/>
              </a:rPr>
              <a:t>equilibrium </a:t>
            </a:r>
            <a:r>
              <a:rPr lang="en-US" sz="1600" dirty="0" smtClean="0">
                <a:cs typeface="Times New Roman" pitchFamily="18" charset="0"/>
              </a:rPr>
              <a:t>model.  So is the Capital Asset Pricing Model.</a:t>
            </a:r>
          </a:p>
          <a:p>
            <a:pPr marL="285750" indent="-285750">
              <a:buFont typeface="Arial" panose="020B0604020202020204" pitchFamily="34" charset="0"/>
              <a:buChar char="•"/>
            </a:pPr>
            <a:r>
              <a:rPr lang="en-US" sz="1600" dirty="0" smtClean="0">
                <a:cs typeface="Times New Roman" pitchFamily="18" charset="0"/>
              </a:rPr>
              <a:t>The Cost of Carry </a:t>
            </a:r>
            <a:r>
              <a:rPr lang="en-US" sz="1600" dirty="0">
                <a:cs typeface="Times New Roman" pitchFamily="18" charset="0"/>
              </a:rPr>
              <a:t>Model is an </a:t>
            </a:r>
            <a:r>
              <a:rPr lang="en-US" sz="1600" dirty="0" smtClean="0">
                <a:cs typeface="Times New Roman" pitchFamily="18" charset="0"/>
              </a:rPr>
              <a:t>arbitrage-based model.</a:t>
            </a:r>
            <a:endParaRPr lang="en-US" sz="1600" dirty="0">
              <a:cs typeface="Times New Roman" pitchFamily="18" charset="0"/>
            </a:endParaRPr>
          </a:p>
          <a:p>
            <a:endParaRPr lang="en-US" sz="1200" dirty="0" smtClean="0">
              <a:cs typeface="Times New Roman" pitchFamily="18" charset="0"/>
            </a:endParaRPr>
          </a:p>
          <a:p>
            <a:pPr algn="ctr"/>
            <a:r>
              <a:rPr lang="en-US" u="sng" dirty="0" smtClean="0">
                <a:cs typeface="Times New Roman" pitchFamily="18" charset="0"/>
              </a:rPr>
              <a:t>Equilibrium </a:t>
            </a:r>
            <a:r>
              <a:rPr lang="en-US" u="sng" dirty="0">
                <a:cs typeface="Times New Roman" pitchFamily="18" charset="0"/>
              </a:rPr>
              <a:t>Models</a:t>
            </a:r>
            <a:endParaRPr lang="en-US" dirty="0">
              <a:cs typeface="Times New Roman" pitchFamily="18" charset="0"/>
            </a:endParaRPr>
          </a:p>
          <a:p>
            <a:endParaRPr lang="en-US" sz="1200" dirty="0">
              <a:cs typeface="Times New Roman" pitchFamily="18" charset="0"/>
            </a:endParaRPr>
          </a:p>
          <a:p>
            <a:pPr lvl="1"/>
            <a:r>
              <a:rPr lang="en-US" dirty="0">
                <a:cs typeface="Times New Roman" pitchFamily="18" charset="0"/>
              </a:rPr>
              <a:t>The security price is determined by aggregate supply and demand in the market</a:t>
            </a:r>
            <a:r>
              <a:rPr lang="en-US" dirty="0" smtClean="0">
                <a:cs typeface="Times New Roman" pitchFamily="18" charset="0"/>
              </a:rPr>
              <a:t>.</a:t>
            </a:r>
          </a:p>
          <a:p>
            <a:pPr lvl="1"/>
            <a:r>
              <a:rPr lang="en-US" dirty="0" smtClean="0">
                <a:cs typeface="Times New Roman" pitchFamily="18" charset="0"/>
              </a:rPr>
              <a:t>The model value for a security should include a risk premium</a:t>
            </a:r>
            <a:endParaRPr lang="en-US" dirty="0">
              <a:cs typeface="Times New Roman" pitchFamily="18" charset="0"/>
            </a:endParaRPr>
          </a:p>
          <a:p>
            <a:pPr lvl="1"/>
            <a:r>
              <a:rPr lang="en-US" dirty="0">
                <a:cs typeface="Times New Roman" pitchFamily="18" charset="0"/>
              </a:rPr>
              <a:t>Investors value each security relative to the entire set of available instruments.</a:t>
            </a:r>
          </a:p>
          <a:p>
            <a:pPr lvl="1"/>
            <a:r>
              <a:rPr lang="en-US" dirty="0" smtClean="0">
                <a:cs typeface="Times New Roman" pitchFamily="18" charset="0"/>
              </a:rPr>
              <a:t>Prices </a:t>
            </a:r>
            <a:r>
              <a:rPr lang="en-US" dirty="0">
                <a:cs typeface="Times New Roman" pitchFamily="18" charset="0"/>
              </a:rPr>
              <a:t>are brought into line with theoretical values because investors search out undervalued securities and bid up their prices.  They sell off overvalued securities, driving their prices down until they become cheap enough to be worth holding.</a:t>
            </a:r>
          </a:p>
          <a:p>
            <a:pPr lvl="1"/>
            <a:r>
              <a:rPr lang="en-US" dirty="0" smtClean="0">
                <a:cs typeface="Times New Roman" pitchFamily="18" charset="0"/>
              </a:rPr>
              <a:t>All </a:t>
            </a:r>
            <a:r>
              <a:rPr lang="en-US" dirty="0">
                <a:cs typeface="Times New Roman" pitchFamily="18" charset="0"/>
              </a:rPr>
              <a:t>securities must be in equilibrium for the model to </a:t>
            </a:r>
            <a:r>
              <a:rPr lang="en-US" dirty="0" smtClean="0">
                <a:cs typeface="Times New Roman" pitchFamily="18" charset="0"/>
              </a:rPr>
              <a:t>be fully satisfied.</a:t>
            </a:r>
            <a:endParaRPr lang="en-US" dirty="0">
              <a:cs typeface="Times New Roman" pitchFamily="18" charset="0"/>
            </a:endParaRPr>
          </a:p>
          <a:p>
            <a:endParaRPr lang="en-US" dirty="0">
              <a:cs typeface="Times New Roman" pitchFamily="18" charset="0"/>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44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3417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3417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3417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34179">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34179">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34179">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34179">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34179">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43417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179" grpId="0" uiExpand="1" build="p" bldLvl="2"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435202"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435203" name="Rectangle 3"/>
          <p:cNvSpPr>
            <a:spLocks noGrp="1" noChangeArrowheads="1"/>
          </p:cNvSpPr>
          <p:nvPr>
            <p:ph type="body" idx="1"/>
          </p:nvPr>
        </p:nvSpPr>
        <p:spPr/>
        <p:txBody>
          <a:bodyPr/>
          <a:lstStyle/>
          <a:p>
            <a:pPr algn="ctr"/>
            <a:r>
              <a:rPr lang="en-US" u="sng" dirty="0">
                <a:cs typeface="Times New Roman" pitchFamily="18" charset="0"/>
              </a:rPr>
              <a:t>Theoretical Underpinning of Derivatives Pricing Models, p.2</a:t>
            </a:r>
            <a:endParaRPr lang="en-US" dirty="0">
              <a:cs typeface="Times New Roman" pitchFamily="18" charset="0"/>
            </a:endParaRPr>
          </a:p>
          <a:p>
            <a:pPr algn="just"/>
            <a:endParaRPr lang="en-US" sz="1400" dirty="0">
              <a:cs typeface="Times New Roman" pitchFamily="18" charset="0"/>
            </a:endParaRPr>
          </a:p>
          <a:p>
            <a:pPr algn="ctr"/>
            <a:r>
              <a:rPr lang="en-US" u="sng" dirty="0">
                <a:cs typeface="Times New Roman" pitchFamily="18" charset="0"/>
              </a:rPr>
              <a:t>Arbitrage-Based Models</a:t>
            </a:r>
            <a:endParaRPr lang="en-US" dirty="0">
              <a:cs typeface="Times New Roman" pitchFamily="18" charset="0"/>
            </a:endParaRPr>
          </a:p>
          <a:p>
            <a:pPr algn="just"/>
            <a:endParaRPr lang="en-US" sz="1200" dirty="0">
              <a:cs typeface="Times New Roman" pitchFamily="18" charset="0"/>
            </a:endParaRPr>
          </a:p>
          <a:p>
            <a:pPr lvl="1"/>
            <a:r>
              <a:rPr lang="en-US" dirty="0">
                <a:cs typeface="Times New Roman" pitchFamily="18" charset="0"/>
              </a:rPr>
              <a:t>The price is determined by </a:t>
            </a:r>
            <a:r>
              <a:rPr lang="en-US" dirty="0" smtClean="0">
                <a:cs typeface="Times New Roman" pitchFamily="18" charset="0"/>
              </a:rPr>
              <a:t>the possibility of arbitrage </a:t>
            </a:r>
            <a:r>
              <a:rPr lang="en-US" dirty="0">
                <a:cs typeface="Times New Roman" pitchFamily="18" charset="0"/>
              </a:rPr>
              <a:t>between the derivative security and its underlying asset</a:t>
            </a:r>
            <a:r>
              <a:rPr lang="en-US" dirty="0" smtClean="0">
                <a:cs typeface="Times New Roman" pitchFamily="18" charset="0"/>
              </a:rPr>
              <a:t>.</a:t>
            </a:r>
            <a:endParaRPr lang="en-US" sz="1000" dirty="0">
              <a:cs typeface="Times New Roman" pitchFamily="18" charset="0"/>
            </a:endParaRPr>
          </a:p>
          <a:p>
            <a:pPr lvl="1"/>
            <a:r>
              <a:rPr lang="en-US" dirty="0">
                <a:cs typeface="Times New Roman" pitchFamily="18" charset="0"/>
              </a:rPr>
              <a:t>The derivative is only valued </a:t>
            </a:r>
            <a:r>
              <a:rPr lang="en-US" u="sng" dirty="0">
                <a:cs typeface="Times New Roman" pitchFamily="18" charset="0"/>
              </a:rPr>
              <a:t>relative</a:t>
            </a:r>
            <a:r>
              <a:rPr lang="en-US" dirty="0">
                <a:cs typeface="Times New Roman" pitchFamily="18" charset="0"/>
              </a:rPr>
              <a:t> to its underlying (and the riskless interest rate</a:t>
            </a:r>
            <a:r>
              <a:rPr lang="en-US" dirty="0" smtClean="0">
                <a:cs typeface="Times New Roman" pitchFamily="18" charset="0"/>
              </a:rPr>
              <a:t>)</a:t>
            </a:r>
          </a:p>
          <a:p>
            <a:pPr lvl="1"/>
            <a:r>
              <a:rPr lang="en-US" dirty="0" smtClean="0">
                <a:cs typeface="Times New Roman" pitchFamily="18" charset="0"/>
              </a:rPr>
              <a:t>The model price does not include a risk premium.  All investors should value the security the same way, </a:t>
            </a:r>
            <a:r>
              <a:rPr lang="en-US" u="sng" dirty="0" smtClean="0">
                <a:cs typeface="Times New Roman" pitchFamily="18" charset="0"/>
              </a:rPr>
              <a:t>relative to its underlying</a:t>
            </a:r>
            <a:r>
              <a:rPr lang="en-US" dirty="0" smtClean="0">
                <a:cs typeface="Times New Roman" pitchFamily="18" charset="0"/>
              </a:rPr>
              <a:t>, regardless of how risk averse or risk tolerant they are.</a:t>
            </a:r>
            <a:endParaRPr lang="en-US" sz="1000" dirty="0">
              <a:cs typeface="Times New Roman" pitchFamily="18" charset="0"/>
            </a:endParaRPr>
          </a:p>
          <a:p>
            <a:pPr lvl="1"/>
            <a:r>
              <a:rPr lang="en-US" dirty="0">
                <a:cs typeface="Times New Roman" pitchFamily="18" charset="0"/>
              </a:rPr>
              <a:t>Prices are brought into line by arbitrage.  In theory, because mispricing creates the opportunity for riskless arbitrage, it only takes a single energetic arbitrageur to force the market price to the model value</a:t>
            </a:r>
            <a:r>
              <a:rPr lang="en-US" dirty="0" smtClean="0">
                <a:cs typeface="Times New Roman" pitchFamily="18" charset="0"/>
              </a:rPr>
              <a:t>.</a:t>
            </a:r>
            <a:endParaRPr lang="en-US" sz="1000" dirty="0">
              <a:cs typeface="Times New Roman" pitchFamily="18" charset="0"/>
            </a:endParaRPr>
          </a:p>
          <a:p>
            <a:pPr lvl="1"/>
            <a:r>
              <a:rPr lang="en-US" dirty="0" smtClean="0">
                <a:cs typeface="Times New Roman" pitchFamily="18" charset="0"/>
              </a:rPr>
              <a:t>Because the </a:t>
            </a:r>
            <a:r>
              <a:rPr lang="en-US" dirty="0">
                <a:cs typeface="Times New Roman" pitchFamily="18" charset="0"/>
              </a:rPr>
              <a:t>model </a:t>
            </a:r>
            <a:r>
              <a:rPr lang="en-US" dirty="0" smtClean="0">
                <a:cs typeface="Times New Roman" pitchFamily="18" charset="0"/>
              </a:rPr>
              <a:t>only says how the </a:t>
            </a:r>
            <a:r>
              <a:rPr lang="en-US" dirty="0">
                <a:cs typeface="Times New Roman" pitchFamily="18" charset="0"/>
              </a:rPr>
              <a:t>derivative should </a:t>
            </a:r>
            <a:r>
              <a:rPr lang="en-US" dirty="0" smtClean="0">
                <a:cs typeface="Times New Roman" pitchFamily="18" charset="0"/>
              </a:rPr>
              <a:t>be priced </a:t>
            </a:r>
            <a:r>
              <a:rPr lang="en-US" dirty="0">
                <a:cs typeface="Times New Roman" pitchFamily="18" charset="0"/>
              </a:rPr>
              <a:t>relative to the </a:t>
            </a:r>
            <a:r>
              <a:rPr lang="en-US" dirty="0" smtClean="0">
                <a:cs typeface="Times New Roman" pitchFamily="18" charset="0"/>
              </a:rPr>
              <a:t>underlying</a:t>
            </a:r>
            <a:r>
              <a:rPr lang="en-US" dirty="0">
                <a:cs typeface="Times New Roman" pitchFamily="18" charset="0"/>
              </a:rPr>
              <a:t>, </a:t>
            </a:r>
            <a:r>
              <a:rPr lang="en-US" dirty="0" smtClean="0">
                <a:cs typeface="Times New Roman" pitchFamily="18" charset="0"/>
              </a:rPr>
              <a:t>it doesn't matter whether </a:t>
            </a:r>
            <a:r>
              <a:rPr lang="en-US" dirty="0">
                <a:cs typeface="Times New Roman" pitchFamily="18" charset="0"/>
              </a:rPr>
              <a:t>the underlying or any other security is in </a:t>
            </a:r>
            <a:r>
              <a:rPr lang="en-US" dirty="0" smtClean="0">
                <a:cs typeface="Times New Roman" pitchFamily="18" charset="0"/>
              </a:rPr>
              <a:t>equilibrium with respect to other traded assets.</a:t>
            </a:r>
            <a:endParaRPr lang="en-US" dirty="0">
              <a:cs typeface="Times New Roman" pitchFamily="18" charset="0"/>
            </a:endParaRPr>
          </a:p>
          <a:p>
            <a:endParaRPr lang="en-US" sz="1200" dirty="0">
              <a:cs typeface="Times New Roman" pitchFamily="18" charset="0"/>
            </a:endParaRPr>
          </a:p>
          <a:p>
            <a:r>
              <a:rPr lang="en-US" dirty="0">
                <a:cs typeface="Times New Roman" pitchFamily="18" charset="0"/>
              </a:rPr>
              <a:t>Examples:  The Binomial Model, the Black-Scholes Model, and the Cost of Carry Model for futures</a:t>
            </a:r>
            <a:endParaRPr lang="en-US" dirty="0">
              <a:cs typeface="Arial" charset="0"/>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45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3520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3520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3520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3520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3520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3520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3520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203" grpId="0" uiExpand="1" build="p" bldLvl="2"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94274"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694275" name="Rectangle 3"/>
          <p:cNvSpPr>
            <a:spLocks noGrp="1" noChangeArrowheads="1"/>
          </p:cNvSpPr>
          <p:nvPr>
            <p:ph type="body" idx="1"/>
          </p:nvPr>
        </p:nvSpPr>
        <p:spPr>
          <a:xfrm>
            <a:off x="685800" y="838200"/>
            <a:ext cx="7772400" cy="457200"/>
          </a:xfrm>
        </p:spPr>
        <p:txBody>
          <a:bodyPr/>
          <a:lstStyle/>
          <a:p>
            <a:pPr algn="ctr"/>
            <a:r>
              <a:rPr lang="en-US" u="sng" dirty="0">
                <a:cs typeface="Arial" charset="0"/>
              </a:rPr>
              <a:t>The Binomial </a:t>
            </a:r>
            <a:r>
              <a:rPr lang="en-US" u="sng" dirty="0" smtClean="0">
                <a:cs typeface="Arial" charset="0"/>
              </a:rPr>
              <a:t>Model in Symbols and in Numbers</a:t>
            </a:r>
            <a:endParaRPr lang="en-US" u="sng" dirty="0">
              <a:cs typeface="Arial" charset="0"/>
            </a:endParaRPr>
          </a:p>
          <a:p>
            <a:endParaRPr lang="en-US" sz="1000" dirty="0">
              <a:cs typeface="Arial" charset="0"/>
            </a:endParaRPr>
          </a:p>
          <a:p>
            <a:endParaRPr lang="en-US" dirty="0">
              <a:cs typeface="Arial" charset="0"/>
            </a:endParaRPr>
          </a:p>
        </p:txBody>
      </p:sp>
      <p:grpSp>
        <p:nvGrpSpPr>
          <p:cNvPr id="694276" name="Group 4"/>
          <p:cNvGrpSpPr>
            <a:grpSpLocks/>
          </p:cNvGrpSpPr>
          <p:nvPr/>
        </p:nvGrpSpPr>
        <p:grpSpPr bwMode="auto">
          <a:xfrm>
            <a:off x="4572000" y="1828800"/>
            <a:ext cx="3733800" cy="1487488"/>
            <a:chOff x="2880" y="1152"/>
            <a:chExt cx="2352" cy="937"/>
          </a:xfrm>
        </p:grpSpPr>
        <p:sp>
          <p:nvSpPr>
            <p:cNvPr id="694277" name="Text Box 5"/>
            <p:cNvSpPr txBox="1">
              <a:spLocks noChangeArrowheads="1"/>
            </p:cNvSpPr>
            <p:nvPr/>
          </p:nvSpPr>
          <p:spPr bwMode="auto">
            <a:xfrm>
              <a:off x="2880" y="1536"/>
              <a:ext cx="530" cy="230"/>
            </a:xfrm>
            <a:prstGeom prst="rect">
              <a:avLst/>
            </a:prstGeom>
            <a:noFill/>
            <a:ln w="9525">
              <a:noFill/>
              <a:miter lim="800000"/>
              <a:headEnd/>
              <a:tailEnd/>
            </a:ln>
          </p:spPr>
          <p:txBody>
            <a:bodyPr/>
            <a:lstStyle/>
            <a:p>
              <a:r>
                <a:rPr lang="en-US"/>
                <a:t>S = 100</a:t>
              </a:r>
            </a:p>
          </p:txBody>
        </p:sp>
        <p:sp>
          <p:nvSpPr>
            <p:cNvPr id="694278" name="Text Box 6"/>
            <p:cNvSpPr txBox="1">
              <a:spLocks noChangeArrowheads="1"/>
            </p:cNvSpPr>
            <p:nvPr/>
          </p:nvSpPr>
          <p:spPr bwMode="auto">
            <a:xfrm>
              <a:off x="4608" y="1152"/>
              <a:ext cx="624" cy="172"/>
            </a:xfrm>
            <a:prstGeom prst="rect">
              <a:avLst/>
            </a:prstGeom>
            <a:noFill/>
            <a:ln w="9525">
              <a:noFill/>
              <a:miter lim="800000"/>
              <a:headEnd/>
              <a:tailEnd/>
            </a:ln>
          </p:spPr>
          <p:txBody>
            <a:bodyPr/>
            <a:lstStyle/>
            <a:p>
              <a:r>
                <a:rPr lang="en-US"/>
                <a:t>uS = 150</a:t>
              </a:r>
            </a:p>
          </p:txBody>
        </p:sp>
        <p:sp>
          <p:nvSpPr>
            <p:cNvPr id="694279" name="Text Box 7"/>
            <p:cNvSpPr txBox="1">
              <a:spLocks noChangeArrowheads="1"/>
            </p:cNvSpPr>
            <p:nvPr/>
          </p:nvSpPr>
          <p:spPr bwMode="auto">
            <a:xfrm>
              <a:off x="4608" y="1872"/>
              <a:ext cx="528" cy="217"/>
            </a:xfrm>
            <a:prstGeom prst="rect">
              <a:avLst/>
            </a:prstGeom>
            <a:noFill/>
            <a:ln w="9525">
              <a:noFill/>
              <a:miter lim="800000"/>
              <a:headEnd/>
              <a:tailEnd/>
            </a:ln>
          </p:spPr>
          <p:txBody>
            <a:bodyPr/>
            <a:lstStyle/>
            <a:p>
              <a:r>
                <a:rPr lang="en-US"/>
                <a:t>dS = 50</a:t>
              </a:r>
            </a:p>
          </p:txBody>
        </p:sp>
        <p:sp>
          <p:nvSpPr>
            <p:cNvPr id="694280" name="Line 8"/>
            <p:cNvSpPr>
              <a:spLocks noChangeShapeType="1"/>
            </p:cNvSpPr>
            <p:nvPr/>
          </p:nvSpPr>
          <p:spPr bwMode="auto">
            <a:xfrm flipV="1">
              <a:off x="3456" y="1296"/>
              <a:ext cx="1152" cy="346"/>
            </a:xfrm>
            <a:prstGeom prst="line">
              <a:avLst/>
            </a:prstGeom>
            <a:noFill/>
            <a:ln w="9525">
              <a:solidFill>
                <a:srgbClr val="000000"/>
              </a:solidFill>
              <a:round/>
              <a:headEnd/>
              <a:tailEnd/>
            </a:ln>
          </p:spPr>
          <p:txBody>
            <a:bodyPr/>
            <a:lstStyle/>
            <a:p>
              <a:endParaRPr lang="en-US"/>
            </a:p>
          </p:txBody>
        </p:sp>
        <p:sp>
          <p:nvSpPr>
            <p:cNvPr id="694281" name="Line 9"/>
            <p:cNvSpPr>
              <a:spLocks noChangeShapeType="1"/>
            </p:cNvSpPr>
            <p:nvPr/>
          </p:nvSpPr>
          <p:spPr bwMode="auto">
            <a:xfrm>
              <a:off x="3456" y="1632"/>
              <a:ext cx="1152" cy="346"/>
            </a:xfrm>
            <a:prstGeom prst="line">
              <a:avLst/>
            </a:prstGeom>
            <a:noFill/>
            <a:ln w="9525">
              <a:solidFill>
                <a:srgbClr val="000000"/>
              </a:solidFill>
              <a:round/>
              <a:headEnd/>
              <a:tailEnd/>
            </a:ln>
          </p:spPr>
          <p:txBody>
            <a:bodyPr/>
            <a:lstStyle/>
            <a:p>
              <a:endParaRPr lang="en-US"/>
            </a:p>
          </p:txBody>
        </p:sp>
      </p:grpSp>
      <p:grpSp>
        <p:nvGrpSpPr>
          <p:cNvPr id="694282" name="Group 10"/>
          <p:cNvGrpSpPr>
            <a:grpSpLocks/>
          </p:cNvGrpSpPr>
          <p:nvPr/>
        </p:nvGrpSpPr>
        <p:grpSpPr bwMode="auto">
          <a:xfrm>
            <a:off x="4572000" y="4419600"/>
            <a:ext cx="3810000" cy="1487488"/>
            <a:chOff x="2880" y="2784"/>
            <a:chExt cx="2400" cy="937"/>
          </a:xfrm>
        </p:grpSpPr>
        <p:sp>
          <p:nvSpPr>
            <p:cNvPr id="694283" name="Line 11"/>
            <p:cNvSpPr>
              <a:spLocks noChangeShapeType="1"/>
            </p:cNvSpPr>
            <p:nvPr/>
          </p:nvSpPr>
          <p:spPr bwMode="auto">
            <a:xfrm>
              <a:off x="3504" y="3264"/>
              <a:ext cx="1152" cy="346"/>
            </a:xfrm>
            <a:prstGeom prst="line">
              <a:avLst/>
            </a:prstGeom>
            <a:noFill/>
            <a:ln w="9525">
              <a:solidFill>
                <a:srgbClr val="000000"/>
              </a:solidFill>
              <a:round/>
              <a:headEnd/>
              <a:tailEnd/>
            </a:ln>
          </p:spPr>
          <p:txBody>
            <a:bodyPr/>
            <a:lstStyle/>
            <a:p>
              <a:endParaRPr lang="en-US"/>
            </a:p>
          </p:txBody>
        </p:sp>
        <p:sp>
          <p:nvSpPr>
            <p:cNvPr id="694284" name="Line 12"/>
            <p:cNvSpPr>
              <a:spLocks noChangeShapeType="1"/>
            </p:cNvSpPr>
            <p:nvPr/>
          </p:nvSpPr>
          <p:spPr bwMode="auto">
            <a:xfrm flipV="1">
              <a:off x="3504" y="2928"/>
              <a:ext cx="1152" cy="346"/>
            </a:xfrm>
            <a:prstGeom prst="line">
              <a:avLst/>
            </a:prstGeom>
            <a:noFill/>
            <a:ln w="9525">
              <a:solidFill>
                <a:srgbClr val="000000"/>
              </a:solidFill>
              <a:round/>
              <a:headEnd/>
              <a:tailEnd/>
            </a:ln>
          </p:spPr>
          <p:txBody>
            <a:bodyPr/>
            <a:lstStyle/>
            <a:p>
              <a:endParaRPr lang="en-US"/>
            </a:p>
          </p:txBody>
        </p:sp>
        <p:sp>
          <p:nvSpPr>
            <p:cNvPr id="694285" name="Text Box 13"/>
            <p:cNvSpPr txBox="1">
              <a:spLocks noChangeArrowheads="1"/>
            </p:cNvSpPr>
            <p:nvPr/>
          </p:nvSpPr>
          <p:spPr bwMode="auto">
            <a:xfrm>
              <a:off x="4656" y="3504"/>
              <a:ext cx="528" cy="217"/>
            </a:xfrm>
            <a:prstGeom prst="rect">
              <a:avLst/>
            </a:prstGeom>
            <a:noFill/>
            <a:ln w="9525">
              <a:noFill/>
              <a:miter lim="800000"/>
              <a:headEnd/>
              <a:tailEnd/>
            </a:ln>
          </p:spPr>
          <p:txBody>
            <a:bodyPr/>
            <a:lstStyle/>
            <a:p>
              <a:r>
                <a:rPr lang="en-US"/>
                <a:t>C</a:t>
              </a:r>
              <a:r>
                <a:rPr lang="en-US" baseline="-25000"/>
                <a:t>d</a:t>
              </a:r>
              <a:r>
                <a:rPr lang="en-US"/>
                <a:t> = 0</a:t>
              </a:r>
            </a:p>
          </p:txBody>
        </p:sp>
        <p:sp>
          <p:nvSpPr>
            <p:cNvPr id="694286" name="Text Box 14"/>
            <p:cNvSpPr txBox="1">
              <a:spLocks noChangeArrowheads="1"/>
            </p:cNvSpPr>
            <p:nvPr/>
          </p:nvSpPr>
          <p:spPr bwMode="auto">
            <a:xfrm>
              <a:off x="4656" y="2784"/>
              <a:ext cx="624" cy="172"/>
            </a:xfrm>
            <a:prstGeom prst="rect">
              <a:avLst/>
            </a:prstGeom>
            <a:noFill/>
            <a:ln w="9525">
              <a:noFill/>
              <a:miter lim="800000"/>
              <a:headEnd/>
              <a:tailEnd/>
            </a:ln>
          </p:spPr>
          <p:txBody>
            <a:bodyPr/>
            <a:lstStyle/>
            <a:p>
              <a:r>
                <a:rPr lang="en-US"/>
                <a:t>C</a:t>
              </a:r>
              <a:r>
                <a:rPr lang="en-US" baseline="-25000"/>
                <a:t>u</a:t>
              </a:r>
              <a:r>
                <a:rPr lang="en-US"/>
                <a:t> = 50</a:t>
              </a:r>
            </a:p>
          </p:txBody>
        </p:sp>
        <p:sp>
          <p:nvSpPr>
            <p:cNvPr id="694287" name="Text Box 15"/>
            <p:cNvSpPr txBox="1">
              <a:spLocks noChangeArrowheads="1"/>
            </p:cNvSpPr>
            <p:nvPr/>
          </p:nvSpPr>
          <p:spPr bwMode="auto">
            <a:xfrm>
              <a:off x="2880" y="3168"/>
              <a:ext cx="530" cy="230"/>
            </a:xfrm>
            <a:prstGeom prst="rect">
              <a:avLst/>
            </a:prstGeom>
            <a:noFill/>
            <a:ln w="9525">
              <a:noFill/>
              <a:miter lim="800000"/>
              <a:headEnd/>
              <a:tailEnd/>
            </a:ln>
          </p:spPr>
          <p:txBody>
            <a:bodyPr/>
            <a:lstStyle/>
            <a:p>
              <a:r>
                <a:rPr lang="en-US"/>
                <a:t>C = ??</a:t>
              </a:r>
            </a:p>
          </p:txBody>
        </p:sp>
      </p:grpSp>
      <p:sp>
        <p:nvSpPr>
          <p:cNvPr id="694288" name="Text Box 16"/>
          <p:cNvSpPr txBox="1">
            <a:spLocks noChangeArrowheads="1"/>
          </p:cNvSpPr>
          <p:nvPr/>
        </p:nvSpPr>
        <p:spPr bwMode="auto">
          <a:xfrm>
            <a:off x="825500" y="1295400"/>
            <a:ext cx="3517900" cy="1901825"/>
          </a:xfrm>
          <a:prstGeom prst="rect">
            <a:avLst/>
          </a:prstGeom>
          <a:noFill/>
          <a:ln w="9525">
            <a:noFill/>
            <a:miter lim="800000"/>
            <a:headEnd/>
            <a:tailEnd/>
          </a:ln>
          <a:effectLst/>
        </p:spPr>
        <p:txBody>
          <a:bodyPr>
            <a:spAutoFit/>
          </a:bodyPr>
          <a:lstStyle/>
          <a:p>
            <a:pPr>
              <a:spcBef>
                <a:spcPct val="20000"/>
              </a:spcBef>
            </a:pPr>
            <a:r>
              <a:rPr lang="en-US"/>
              <a:t>S = asset price at t=0. </a:t>
            </a:r>
          </a:p>
          <a:p>
            <a:pPr>
              <a:spcBef>
                <a:spcPct val="20000"/>
              </a:spcBef>
            </a:pPr>
            <a:r>
              <a:rPr lang="en-US"/>
              <a:t>We want the value of the call C at t=0</a:t>
            </a:r>
          </a:p>
          <a:p>
            <a:pPr>
              <a:spcBef>
                <a:spcPct val="20000"/>
              </a:spcBef>
            </a:pPr>
            <a:endParaRPr lang="en-US" sz="800"/>
          </a:p>
          <a:p>
            <a:pPr>
              <a:spcBef>
                <a:spcPct val="20000"/>
              </a:spcBef>
            </a:pPr>
            <a:r>
              <a:rPr lang="en-US"/>
              <a:t>Over the next period, the stock can go to only two possible prices:</a:t>
            </a:r>
          </a:p>
          <a:p>
            <a:pPr>
              <a:spcBef>
                <a:spcPct val="20000"/>
              </a:spcBef>
            </a:pPr>
            <a:r>
              <a:rPr lang="en-US"/>
              <a:t>    up      to  uS      (u &gt; 1), or</a:t>
            </a:r>
          </a:p>
          <a:p>
            <a:pPr>
              <a:spcBef>
                <a:spcPct val="20000"/>
              </a:spcBef>
            </a:pPr>
            <a:r>
              <a:rPr lang="en-US"/>
              <a:t> down    to  dS       (d &lt; 1).</a:t>
            </a:r>
          </a:p>
        </p:txBody>
      </p:sp>
      <p:sp>
        <p:nvSpPr>
          <p:cNvPr id="694289" name="Text Box 17"/>
          <p:cNvSpPr txBox="1">
            <a:spLocks noChangeArrowheads="1"/>
          </p:cNvSpPr>
          <p:nvPr/>
        </p:nvSpPr>
        <p:spPr bwMode="auto">
          <a:xfrm>
            <a:off x="825500" y="3225800"/>
            <a:ext cx="3581400" cy="581025"/>
          </a:xfrm>
          <a:prstGeom prst="rect">
            <a:avLst/>
          </a:prstGeom>
          <a:noFill/>
          <a:ln w="9525">
            <a:noFill/>
            <a:miter lim="800000"/>
            <a:headEnd/>
            <a:tailEnd/>
          </a:ln>
          <a:effectLst/>
        </p:spPr>
        <p:txBody>
          <a:bodyPr>
            <a:spAutoFit/>
          </a:bodyPr>
          <a:lstStyle/>
          <a:p>
            <a:r>
              <a:rPr lang="en-US"/>
              <a:t>Suppose S = 100, and it can go to either 150 or 50 next period.  u = 1.5, d = .5.</a:t>
            </a:r>
          </a:p>
        </p:txBody>
      </p:sp>
      <p:sp>
        <p:nvSpPr>
          <p:cNvPr id="694290" name="Text Box 18"/>
          <p:cNvSpPr txBox="1">
            <a:spLocks noChangeArrowheads="1"/>
          </p:cNvSpPr>
          <p:nvPr/>
        </p:nvSpPr>
        <p:spPr bwMode="auto">
          <a:xfrm>
            <a:off x="800100" y="4000500"/>
            <a:ext cx="3902075" cy="825500"/>
          </a:xfrm>
          <a:prstGeom prst="rect">
            <a:avLst/>
          </a:prstGeom>
          <a:noFill/>
          <a:ln w="9525">
            <a:noFill/>
            <a:miter lim="800000"/>
            <a:headEnd/>
            <a:tailEnd/>
          </a:ln>
          <a:effectLst/>
        </p:spPr>
        <p:txBody>
          <a:bodyPr>
            <a:spAutoFit/>
          </a:bodyPr>
          <a:lstStyle/>
          <a:p>
            <a:r>
              <a:rPr lang="en-US"/>
              <a:t>A 100-strike call C that matures next period will either pay off 50, if the stock goes to 150, or 0, if the stock is at 50.</a:t>
            </a:r>
          </a:p>
        </p:txBody>
      </p:sp>
      <p:sp>
        <p:nvSpPr>
          <p:cNvPr id="694291" name="Text Box 19"/>
          <p:cNvSpPr txBox="1">
            <a:spLocks noChangeArrowheads="1"/>
          </p:cNvSpPr>
          <p:nvPr/>
        </p:nvSpPr>
        <p:spPr bwMode="auto">
          <a:xfrm>
            <a:off x="784225" y="4951413"/>
            <a:ext cx="3965575" cy="1363662"/>
          </a:xfrm>
          <a:prstGeom prst="rect">
            <a:avLst/>
          </a:prstGeom>
          <a:noFill/>
          <a:ln w="9525">
            <a:noFill/>
            <a:miter lim="800000"/>
            <a:headEnd/>
            <a:tailEnd/>
          </a:ln>
          <a:effectLst/>
        </p:spPr>
        <p:txBody>
          <a:bodyPr>
            <a:spAutoFit/>
          </a:bodyPr>
          <a:lstStyle/>
          <a:p>
            <a:pPr>
              <a:spcBef>
                <a:spcPct val="20000"/>
              </a:spcBef>
            </a:pPr>
            <a:r>
              <a:rPr lang="en-US"/>
              <a:t>There is also a third asset we can trade: a riskless bond that costs 1 and pays a total (principal plus interest) of R at t=1.  You can borrow money by selling the bond short.</a:t>
            </a:r>
          </a:p>
          <a:p>
            <a:pPr>
              <a:spcBef>
                <a:spcPct val="20000"/>
              </a:spcBef>
            </a:pPr>
            <a:r>
              <a:rPr lang="en-US"/>
              <a:t>Let R=1.1  in the example, i.e., 10% interest.</a:t>
            </a:r>
          </a:p>
        </p:txBody>
      </p:sp>
      <p:sp>
        <p:nvSpPr>
          <p:cNvPr id="2" name="Slide Number Placeholder 1"/>
          <p:cNvSpPr>
            <a:spLocks noGrp="1"/>
          </p:cNvSpPr>
          <p:nvPr>
            <p:ph type="sldNum" sz="quarter" idx="11"/>
          </p:nvPr>
        </p:nvSpPr>
        <p:spPr/>
        <p:txBody>
          <a:bodyPr/>
          <a:lstStyle/>
          <a:p>
            <a:fld id="{BF13F763-98E4-4FC1-9453-74CE6EC9E30E}" type="slidenum">
              <a:rPr lang="en-US" smtClean="0"/>
              <a:pPr/>
              <a:t>46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42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9428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6942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9429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69428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942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4288" grpId="0" autoUpdateAnimBg="0"/>
      <p:bldP spid="694289" grpId="0" autoUpdateAnimBg="0"/>
      <p:bldP spid="694290" grpId="0" autoUpdateAnimBg="0"/>
      <p:bldP spid="694291"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95298"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695299" name="Rectangle 3"/>
          <p:cNvSpPr>
            <a:spLocks noGrp="1" noChangeArrowheads="1"/>
          </p:cNvSpPr>
          <p:nvPr>
            <p:ph type="body" idx="1"/>
          </p:nvPr>
        </p:nvSpPr>
        <p:spPr>
          <a:xfrm>
            <a:off x="685800" y="838200"/>
            <a:ext cx="7772400" cy="1524000"/>
          </a:xfrm>
        </p:spPr>
        <p:txBody>
          <a:bodyPr/>
          <a:lstStyle/>
          <a:p>
            <a:r>
              <a:rPr lang="en-US" sz="1600" dirty="0">
                <a:cs typeface="Arial" charset="0"/>
              </a:rPr>
              <a:t>The trick is to construct a position using the stock and the bond that has the same payoff as the call option in both the "up state" and the "down state."  Such a position is called a "</a:t>
            </a:r>
            <a:r>
              <a:rPr lang="en-US" sz="1600" b="1" dirty="0">
                <a:cs typeface="Arial" charset="0"/>
              </a:rPr>
              <a:t>replicating portfolio</a:t>
            </a:r>
            <a:r>
              <a:rPr lang="en-US" sz="1600" dirty="0">
                <a:cs typeface="Arial" charset="0"/>
              </a:rPr>
              <a:t>."</a:t>
            </a:r>
            <a:r>
              <a:rPr lang="en-US" sz="700" dirty="0">
                <a:cs typeface="Arial" charset="0"/>
              </a:rPr>
              <a:t>  </a:t>
            </a:r>
          </a:p>
          <a:p>
            <a:endParaRPr lang="en-US" sz="700" dirty="0">
              <a:cs typeface="Arial" charset="0"/>
            </a:endParaRPr>
          </a:p>
          <a:p>
            <a:r>
              <a:rPr lang="en-US" sz="1600" dirty="0">
                <a:cs typeface="Arial" charset="0"/>
              </a:rPr>
              <a:t>Buy h units of the asset invest B dollars in bonds (negative B means borrowing). Choose h and B to make the portfolio values in the up and down states be C</a:t>
            </a:r>
            <a:r>
              <a:rPr lang="en-US" sz="1600" baseline="-25000" dirty="0">
                <a:cs typeface="Arial" charset="0"/>
              </a:rPr>
              <a:t>u</a:t>
            </a:r>
            <a:r>
              <a:rPr lang="en-US" sz="1600" dirty="0">
                <a:cs typeface="Arial" charset="0"/>
              </a:rPr>
              <a:t> and C</a:t>
            </a:r>
            <a:r>
              <a:rPr lang="en-US" sz="1600" baseline="-25000" dirty="0">
                <a:cs typeface="Arial" charset="0"/>
              </a:rPr>
              <a:t>d</a:t>
            </a:r>
            <a:r>
              <a:rPr lang="en-US" sz="1600" dirty="0">
                <a:cs typeface="Arial" charset="0"/>
              </a:rPr>
              <a:t>.</a:t>
            </a:r>
          </a:p>
          <a:p>
            <a:endParaRPr lang="en-US" sz="1600" dirty="0">
              <a:cs typeface="Arial" charset="0"/>
            </a:endParaRPr>
          </a:p>
          <a:p>
            <a:endParaRPr lang="en-US" sz="1600" dirty="0">
              <a:cs typeface="Arial" charset="0"/>
            </a:endParaRPr>
          </a:p>
          <a:p>
            <a:endParaRPr lang="en-US" sz="1600" dirty="0">
              <a:cs typeface="Arial" charset="0"/>
            </a:endParaRPr>
          </a:p>
          <a:p>
            <a:endParaRPr lang="en-US" sz="900" dirty="0">
              <a:cs typeface="Arial" charset="0"/>
            </a:endParaRPr>
          </a:p>
          <a:p>
            <a:endParaRPr lang="en-US" sz="1600" dirty="0">
              <a:cs typeface="Arial" charset="0"/>
            </a:endParaRPr>
          </a:p>
        </p:txBody>
      </p:sp>
      <p:graphicFrame>
        <p:nvGraphicFramePr>
          <p:cNvPr id="695300" name="Object 4"/>
          <p:cNvGraphicFramePr>
            <a:graphicFrameLocks noChangeAspect="1"/>
          </p:cNvGraphicFramePr>
          <p:nvPr>
            <p:extLst>
              <p:ext uri="{D42A27DB-BD31-4B8C-83A1-F6EECF244321}">
                <p14:modId xmlns:p14="http://schemas.microsoft.com/office/powerpoint/2010/main" val="1772649955"/>
              </p:ext>
            </p:extLst>
          </p:nvPr>
        </p:nvGraphicFramePr>
        <p:xfrm>
          <a:off x="1104106" y="2464593"/>
          <a:ext cx="6781800" cy="642938"/>
        </p:xfrm>
        <a:graphic>
          <a:graphicData uri="http://schemas.openxmlformats.org/presentationml/2006/ole">
            <mc:AlternateContent xmlns:mc="http://schemas.openxmlformats.org/markup-compatibility/2006">
              <mc:Choice xmlns:v="urn:schemas-microsoft-com:vml" Requires="v">
                <p:oleObj spid="_x0000_s696082" name="Equation" r:id="rId3" imgW="6159500" imgH="584200" progId="Equation.3">
                  <p:embed/>
                </p:oleObj>
              </mc:Choice>
              <mc:Fallback>
                <p:oleObj name="Equation" r:id="rId3" imgW="6159500" imgH="584200" progId="Equation.3">
                  <p:embed/>
                  <p:pic>
                    <p:nvPicPr>
                      <p:cNvPr id="0" name="Picture 1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4106" y="2464593"/>
                        <a:ext cx="6781800" cy="64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5301" name="Object 5"/>
          <p:cNvGraphicFramePr>
            <a:graphicFrameLocks noChangeAspect="1"/>
          </p:cNvGraphicFramePr>
          <p:nvPr/>
        </p:nvGraphicFramePr>
        <p:xfrm>
          <a:off x="2286000" y="3700463"/>
          <a:ext cx="4418013" cy="647700"/>
        </p:xfrm>
        <a:graphic>
          <a:graphicData uri="http://schemas.openxmlformats.org/presentationml/2006/ole">
            <mc:AlternateContent xmlns:mc="http://schemas.openxmlformats.org/markup-compatibility/2006">
              <mc:Choice xmlns:v="urn:schemas-microsoft-com:vml" Requires="v">
                <p:oleObj spid="_x0000_s696083" name="Equation" r:id="rId5" imgW="3822700" imgH="558800" progId="Equation.3">
                  <p:embed/>
                </p:oleObj>
              </mc:Choice>
              <mc:Fallback>
                <p:oleObj name="Equation" r:id="rId5" imgW="3822700" imgH="558800" progId="Equation.3">
                  <p:embed/>
                  <p:pic>
                    <p:nvPicPr>
                      <p:cNvPr id="0" name="Picture 1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0" y="3700463"/>
                        <a:ext cx="4418013"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5302" name="Object 6"/>
          <p:cNvGraphicFramePr>
            <a:graphicFrameLocks noChangeAspect="1"/>
          </p:cNvGraphicFramePr>
          <p:nvPr/>
        </p:nvGraphicFramePr>
        <p:xfrm>
          <a:off x="1752600" y="6019800"/>
          <a:ext cx="5283200" cy="290513"/>
        </p:xfrm>
        <a:graphic>
          <a:graphicData uri="http://schemas.openxmlformats.org/presentationml/2006/ole">
            <mc:AlternateContent xmlns:mc="http://schemas.openxmlformats.org/markup-compatibility/2006">
              <mc:Choice xmlns:v="urn:schemas-microsoft-com:vml" Requires="v">
                <p:oleObj spid="_x0000_s696084" name="Equation" r:id="rId7" imgW="4622800" imgH="254000" progId="Equation.3">
                  <p:embed/>
                </p:oleObj>
              </mc:Choice>
              <mc:Fallback>
                <p:oleObj name="Equation" r:id="rId7" imgW="4622800" imgH="254000" progId="Equation.3">
                  <p:embed/>
                  <p:pic>
                    <p:nvPicPr>
                      <p:cNvPr id="0" name="Picture 1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52600" y="6019800"/>
                        <a:ext cx="5283200" cy="290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95303" name="Text Box 7"/>
          <p:cNvSpPr txBox="1">
            <a:spLocks noChangeArrowheads="1"/>
          </p:cNvSpPr>
          <p:nvPr/>
        </p:nvSpPr>
        <p:spPr bwMode="auto">
          <a:xfrm>
            <a:off x="838200" y="5257800"/>
            <a:ext cx="7696200" cy="581025"/>
          </a:xfrm>
          <a:prstGeom prst="rect">
            <a:avLst/>
          </a:prstGeom>
          <a:noFill/>
          <a:ln w="9525">
            <a:noFill/>
            <a:miter lim="800000"/>
            <a:headEnd/>
            <a:tailEnd/>
          </a:ln>
          <a:effectLst/>
        </p:spPr>
        <p:txBody>
          <a:bodyPr>
            <a:spAutoFit/>
          </a:bodyPr>
          <a:lstStyle/>
          <a:p>
            <a:pPr>
              <a:spcBef>
                <a:spcPct val="20000"/>
              </a:spcBef>
            </a:pPr>
            <a:r>
              <a:rPr lang="en-US">
                <a:cs typeface="Arial" charset="0"/>
              </a:rPr>
              <a:t>Since they have the same payoffs, to avoid a riskless arbitrage, the call option and the "replicating portfolio" must have the same price. </a:t>
            </a:r>
            <a:endParaRPr lang="en-US" sz="2400"/>
          </a:p>
        </p:txBody>
      </p:sp>
      <p:sp>
        <p:nvSpPr>
          <p:cNvPr id="695304" name="Text Box 8"/>
          <p:cNvSpPr txBox="1">
            <a:spLocks noChangeArrowheads="1"/>
          </p:cNvSpPr>
          <p:nvPr/>
        </p:nvSpPr>
        <p:spPr bwMode="auto">
          <a:xfrm>
            <a:off x="685800" y="3276600"/>
            <a:ext cx="4237038" cy="336550"/>
          </a:xfrm>
          <a:prstGeom prst="rect">
            <a:avLst/>
          </a:prstGeom>
          <a:noFill/>
          <a:ln w="9525">
            <a:noFill/>
            <a:miter lim="800000"/>
            <a:headEnd/>
            <a:tailEnd/>
          </a:ln>
          <a:effectLst/>
        </p:spPr>
        <p:txBody>
          <a:bodyPr wrap="none">
            <a:spAutoFit/>
          </a:bodyPr>
          <a:lstStyle/>
          <a:p>
            <a:r>
              <a:rPr lang="en-US">
                <a:cs typeface="Arial" charset="0"/>
              </a:rPr>
              <a:t>Solving the two equations in two unknowns gives</a:t>
            </a:r>
          </a:p>
        </p:txBody>
      </p:sp>
      <p:graphicFrame>
        <p:nvGraphicFramePr>
          <p:cNvPr id="695305" name="Object 9"/>
          <p:cNvGraphicFramePr>
            <a:graphicFrameLocks noChangeAspect="1"/>
          </p:cNvGraphicFramePr>
          <p:nvPr/>
        </p:nvGraphicFramePr>
        <p:xfrm>
          <a:off x="2209800" y="4495800"/>
          <a:ext cx="4897438" cy="669925"/>
        </p:xfrm>
        <a:graphic>
          <a:graphicData uri="http://schemas.openxmlformats.org/presentationml/2006/ole">
            <mc:AlternateContent xmlns:mc="http://schemas.openxmlformats.org/markup-compatibility/2006">
              <mc:Choice xmlns:v="urn:schemas-microsoft-com:vml" Requires="v">
                <p:oleObj spid="_x0000_s696085" name="Equation" r:id="rId9" imgW="4470400" imgH="609600" progId="Equation.3">
                  <p:embed/>
                </p:oleObj>
              </mc:Choice>
              <mc:Fallback>
                <p:oleObj name="Equation" r:id="rId9" imgW="4470400" imgH="609600" progId="Equation.3">
                  <p:embed/>
                  <p:pic>
                    <p:nvPicPr>
                      <p:cNvPr id="0" name="Picture 12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09800" y="4495800"/>
                        <a:ext cx="4897438"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Slide Number Placeholder 1"/>
          <p:cNvSpPr>
            <a:spLocks noGrp="1"/>
          </p:cNvSpPr>
          <p:nvPr>
            <p:ph type="sldNum" sz="quarter" idx="11"/>
          </p:nvPr>
        </p:nvSpPr>
        <p:spPr/>
        <p:txBody>
          <a:bodyPr/>
          <a:lstStyle/>
          <a:p>
            <a:fld id="{BF13F763-98E4-4FC1-9453-74CE6EC9E30E}" type="slidenum">
              <a:rPr lang="en-US" smtClean="0"/>
              <a:pPr/>
              <a:t>47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52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9529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69530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9530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69530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69530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9530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499"/>
                                          </p:stCondLst>
                                        </p:cTn>
                                        <p:tgtEl>
                                          <p:spTgt spid="6953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5299" grpId="0" build="p" autoUpdateAnimBg="0"/>
      <p:bldP spid="695303" grpId="0" autoUpdateAnimBg="0"/>
      <p:bldP spid="695304"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96322"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696323" name="Rectangle 3"/>
          <p:cNvSpPr>
            <a:spLocks noGrp="1" noChangeArrowheads="1"/>
          </p:cNvSpPr>
          <p:nvPr>
            <p:ph type="body" idx="1"/>
          </p:nvPr>
        </p:nvSpPr>
        <p:spPr>
          <a:xfrm>
            <a:off x="685800" y="916172"/>
            <a:ext cx="7848600" cy="381000"/>
          </a:xfrm>
        </p:spPr>
        <p:txBody>
          <a:bodyPr/>
          <a:lstStyle/>
          <a:p>
            <a:r>
              <a:rPr lang="en-US" sz="1600" dirty="0">
                <a:cs typeface="Arial" charset="0"/>
              </a:rPr>
              <a:t>Substituting for h and B and simplifying leads to</a:t>
            </a:r>
          </a:p>
        </p:txBody>
      </p:sp>
      <p:graphicFrame>
        <p:nvGraphicFramePr>
          <p:cNvPr id="696324" name="Object 4"/>
          <p:cNvGraphicFramePr>
            <a:graphicFrameLocks noChangeAspect="1"/>
          </p:cNvGraphicFramePr>
          <p:nvPr>
            <p:extLst>
              <p:ext uri="{D42A27DB-BD31-4B8C-83A1-F6EECF244321}">
                <p14:modId xmlns:p14="http://schemas.microsoft.com/office/powerpoint/2010/main" val="2096325680"/>
              </p:ext>
            </p:extLst>
          </p:nvPr>
        </p:nvGraphicFramePr>
        <p:xfrm>
          <a:off x="2862078" y="1323348"/>
          <a:ext cx="3492500" cy="673100"/>
        </p:xfrm>
        <a:graphic>
          <a:graphicData uri="http://schemas.openxmlformats.org/presentationml/2006/ole">
            <mc:AlternateContent xmlns:mc="http://schemas.openxmlformats.org/markup-compatibility/2006">
              <mc:Choice xmlns:v="urn:schemas-microsoft-com:vml" Requires="v">
                <p:oleObj spid="_x0000_s696912" name="Equation" r:id="rId3" imgW="3492500" imgH="673100" progId="Equation.3">
                  <p:embed/>
                </p:oleObj>
              </mc:Choice>
              <mc:Fallback>
                <p:oleObj name="Equation" r:id="rId3" imgW="3492500" imgH="673100" progId="Equation.3">
                  <p:embed/>
                  <p:pic>
                    <p:nvPicPr>
                      <p:cNvPr id="0" name="Picture 9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2078" y="1323348"/>
                        <a:ext cx="3492500" cy="67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6325" name="Object 5"/>
          <p:cNvGraphicFramePr>
            <a:graphicFrameLocks noChangeAspect="1"/>
          </p:cNvGraphicFramePr>
          <p:nvPr>
            <p:extLst>
              <p:ext uri="{D42A27DB-BD31-4B8C-83A1-F6EECF244321}">
                <p14:modId xmlns:p14="http://schemas.microsoft.com/office/powerpoint/2010/main" val="2767705333"/>
              </p:ext>
            </p:extLst>
          </p:nvPr>
        </p:nvGraphicFramePr>
        <p:xfrm>
          <a:off x="3851275" y="2755605"/>
          <a:ext cx="1262063" cy="612775"/>
        </p:xfrm>
        <a:graphic>
          <a:graphicData uri="http://schemas.openxmlformats.org/presentationml/2006/ole">
            <mc:AlternateContent xmlns:mc="http://schemas.openxmlformats.org/markup-compatibility/2006">
              <mc:Choice xmlns:v="urn:schemas-microsoft-com:vml" Requires="v">
                <p:oleObj spid="_x0000_s696913" name="Equation" r:id="rId5" imgW="1257300" imgH="609600" progId="Equation.3">
                  <p:embed/>
                </p:oleObj>
              </mc:Choice>
              <mc:Fallback>
                <p:oleObj name="Equation" r:id="rId5" imgW="1257300" imgH="609600" progId="Equation.3">
                  <p:embed/>
                  <p:pic>
                    <p:nvPicPr>
                      <p:cNvPr id="0" name="Picture 9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51275" y="2755605"/>
                        <a:ext cx="1262063" cy="61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6326" name="Object 6"/>
          <p:cNvGraphicFramePr>
            <a:graphicFrameLocks noChangeAspect="1"/>
          </p:cNvGraphicFramePr>
          <p:nvPr>
            <p:extLst>
              <p:ext uri="{D42A27DB-BD31-4B8C-83A1-F6EECF244321}">
                <p14:modId xmlns:p14="http://schemas.microsoft.com/office/powerpoint/2010/main" val="3418884873"/>
              </p:ext>
            </p:extLst>
          </p:nvPr>
        </p:nvGraphicFramePr>
        <p:xfrm>
          <a:off x="3008128" y="3893846"/>
          <a:ext cx="3200400" cy="546100"/>
        </p:xfrm>
        <a:graphic>
          <a:graphicData uri="http://schemas.openxmlformats.org/presentationml/2006/ole">
            <mc:AlternateContent xmlns:mc="http://schemas.openxmlformats.org/markup-compatibility/2006">
              <mc:Choice xmlns:v="urn:schemas-microsoft-com:vml" Requires="v">
                <p:oleObj spid="_x0000_s696914" name="Equation" r:id="rId7" imgW="3200400" imgH="546100" progId="Equation.3">
                  <p:embed/>
                </p:oleObj>
              </mc:Choice>
              <mc:Fallback>
                <p:oleObj name="Equation" r:id="rId7" imgW="3200400" imgH="546100" progId="Equation.3">
                  <p:embed/>
                  <p:pic>
                    <p:nvPicPr>
                      <p:cNvPr id="0" name="Picture 9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08128" y="3893846"/>
                        <a:ext cx="3200400" cy="5461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96327" name="Text Box 7"/>
          <p:cNvSpPr txBox="1">
            <a:spLocks noChangeArrowheads="1"/>
          </p:cNvSpPr>
          <p:nvPr/>
        </p:nvSpPr>
        <p:spPr bwMode="auto">
          <a:xfrm>
            <a:off x="685800" y="4748538"/>
            <a:ext cx="7696200" cy="1657377"/>
          </a:xfrm>
          <a:prstGeom prst="rect">
            <a:avLst/>
          </a:prstGeom>
          <a:noFill/>
          <a:ln w="9525">
            <a:noFill/>
            <a:miter lim="800000"/>
            <a:headEnd/>
            <a:tailEnd/>
          </a:ln>
          <a:effectLst/>
        </p:spPr>
        <p:txBody>
          <a:bodyPr>
            <a:spAutoFit/>
          </a:bodyPr>
          <a:lstStyle/>
          <a:p>
            <a:pPr>
              <a:lnSpc>
                <a:spcPct val="90000"/>
              </a:lnSpc>
              <a:spcBef>
                <a:spcPct val="20000"/>
              </a:spcBef>
            </a:pPr>
            <a:r>
              <a:rPr lang="en-US" dirty="0" smtClean="0">
                <a:cs typeface="Arial" charset="0"/>
              </a:rPr>
              <a:t>This is called the </a:t>
            </a:r>
            <a:r>
              <a:rPr lang="en-US" b="1" dirty="0" smtClean="0">
                <a:cs typeface="Times New Roman" pitchFamily="18" charset="0"/>
              </a:rPr>
              <a:t>"</a:t>
            </a:r>
            <a:r>
              <a:rPr lang="en-US" b="1" dirty="0">
                <a:cs typeface="Times New Roman" pitchFamily="18" charset="0"/>
              </a:rPr>
              <a:t>backward recursion"</a:t>
            </a:r>
            <a:r>
              <a:rPr lang="en-US" dirty="0">
                <a:cs typeface="Times New Roman" pitchFamily="18" charset="0"/>
              </a:rPr>
              <a:t>  equation </a:t>
            </a:r>
            <a:r>
              <a:rPr lang="en-US" dirty="0" smtClean="0">
                <a:cs typeface="Times New Roman" pitchFamily="18" charset="0"/>
              </a:rPr>
              <a:t>because it shows </a:t>
            </a:r>
            <a:r>
              <a:rPr lang="en-US" dirty="0">
                <a:cs typeface="Times New Roman" pitchFamily="18" charset="0"/>
              </a:rPr>
              <a:t>how to "roll back through the tree" </a:t>
            </a:r>
            <a:r>
              <a:rPr lang="en-US" dirty="0" smtClean="0">
                <a:cs typeface="Times New Roman" pitchFamily="18" charset="0"/>
              </a:rPr>
              <a:t>from the end to the start.  The same equation is used in every step to </a:t>
            </a:r>
            <a:r>
              <a:rPr lang="en-US" dirty="0">
                <a:cs typeface="Times New Roman" pitchFamily="18" charset="0"/>
              </a:rPr>
              <a:t>price the option at an earlier node when the values at the two nodes it branches to are known</a:t>
            </a:r>
            <a:r>
              <a:rPr lang="en-US" dirty="0" smtClean="0">
                <a:cs typeface="Times New Roman" pitchFamily="18" charset="0"/>
              </a:rPr>
              <a:t>.  </a:t>
            </a:r>
          </a:p>
          <a:p>
            <a:pPr>
              <a:lnSpc>
                <a:spcPct val="90000"/>
              </a:lnSpc>
              <a:spcBef>
                <a:spcPct val="20000"/>
              </a:spcBef>
            </a:pPr>
            <a:endParaRPr lang="en-US" sz="1100" dirty="0" smtClean="0">
              <a:cs typeface="Times New Roman" pitchFamily="18" charset="0"/>
            </a:endParaRPr>
          </a:p>
          <a:p>
            <a:pPr>
              <a:lnSpc>
                <a:spcPct val="90000"/>
              </a:lnSpc>
              <a:spcBef>
                <a:spcPct val="20000"/>
              </a:spcBef>
            </a:pPr>
            <a:r>
              <a:rPr lang="en-US" dirty="0" smtClean="0">
                <a:cs typeface="Times New Roman" pitchFamily="18" charset="0"/>
              </a:rPr>
              <a:t>"Backward" means you begin the valuation process at expiration and move backward through the tree to the starting date; "recursion" means you use the same formula over and over again at every step.</a:t>
            </a:r>
            <a:endParaRPr lang="en-US" sz="2000" dirty="0"/>
          </a:p>
        </p:txBody>
      </p:sp>
      <p:sp>
        <p:nvSpPr>
          <p:cNvPr id="696328" name="Text Box 8"/>
          <p:cNvSpPr txBox="1">
            <a:spLocks noChangeArrowheads="1"/>
          </p:cNvSpPr>
          <p:nvPr/>
        </p:nvSpPr>
        <p:spPr bwMode="auto">
          <a:xfrm>
            <a:off x="757263" y="3378368"/>
            <a:ext cx="3140075" cy="336550"/>
          </a:xfrm>
          <a:prstGeom prst="rect">
            <a:avLst/>
          </a:prstGeom>
          <a:noFill/>
          <a:ln w="9525">
            <a:noFill/>
            <a:miter lim="800000"/>
            <a:headEnd/>
            <a:tailEnd/>
          </a:ln>
          <a:effectLst/>
        </p:spPr>
        <p:txBody>
          <a:bodyPr>
            <a:spAutoFit/>
          </a:bodyPr>
          <a:lstStyle/>
          <a:p>
            <a:pPr>
              <a:spcBef>
                <a:spcPct val="20000"/>
              </a:spcBef>
            </a:pPr>
            <a:r>
              <a:rPr lang="en-US" dirty="0">
                <a:cs typeface="Times New Roman" pitchFamily="18" charset="0"/>
              </a:rPr>
              <a:t>The final valuation equation is</a:t>
            </a:r>
            <a:endParaRPr lang="en-US" sz="2400" dirty="0"/>
          </a:p>
        </p:txBody>
      </p:sp>
      <p:sp>
        <p:nvSpPr>
          <p:cNvPr id="696329" name="Text Box 9"/>
          <p:cNvSpPr txBox="1">
            <a:spLocks noChangeArrowheads="1"/>
          </p:cNvSpPr>
          <p:nvPr/>
        </p:nvSpPr>
        <p:spPr bwMode="auto">
          <a:xfrm>
            <a:off x="685800" y="2295783"/>
            <a:ext cx="6330950" cy="312738"/>
          </a:xfrm>
          <a:prstGeom prst="rect">
            <a:avLst/>
          </a:prstGeom>
          <a:noFill/>
          <a:ln w="9525">
            <a:noFill/>
            <a:miter lim="800000"/>
            <a:headEnd/>
            <a:tailEnd/>
          </a:ln>
          <a:effectLst/>
        </p:spPr>
        <p:txBody>
          <a:bodyPr wrap="none">
            <a:spAutoFit/>
          </a:bodyPr>
          <a:lstStyle/>
          <a:p>
            <a:pPr>
              <a:lnSpc>
                <a:spcPct val="90000"/>
              </a:lnSpc>
              <a:spcBef>
                <a:spcPct val="20000"/>
              </a:spcBef>
            </a:pPr>
            <a:r>
              <a:rPr lang="en-US" dirty="0">
                <a:cs typeface="Times New Roman" pitchFamily="18" charset="0"/>
              </a:rPr>
              <a:t>The valuation formula can be simplified further if we define a new variable</a:t>
            </a:r>
            <a:endParaRPr lang="en-US" sz="2400" dirty="0"/>
          </a:p>
        </p:txBody>
      </p:sp>
      <p:sp>
        <p:nvSpPr>
          <p:cNvPr id="2" name="Slide Number Placeholder 1"/>
          <p:cNvSpPr>
            <a:spLocks noGrp="1"/>
          </p:cNvSpPr>
          <p:nvPr>
            <p:ph type="sldNum" sz="quarter" idx="11"/>
          </p:nvPr>
        </p:nvSpPr>
        <p:spPr/>
        <p:txBody>
          <a:bodyPr/>
          <a:lstStyle/>
          <a:p>
            <a:fld id="{BF13F763-98E4-4FC1-9453-74CE6EC9E30E}" type="slidenum">
              <a:rPr lang="en-US" smtClean="0"/>
              <a:pPr/>
              <a:t>48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632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6963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69632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499"/>
                                          </p:stCondLst>
                                        </p:cTn>
                                        <p:tgtEl>
                                          <p:spTgt spid="6963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9632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499"/>
                                          </p:stCondLst>
                                        </p:cTn>
                                        <p:tgtEl>
                                          <p:spTgt spid="6963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6963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23" grpId="0" build="p" autoUpdateAnimBg="0"/>
      <p:bldP spid="696327" grpId="0" autoUpdateAnimBg="0"/>
      <p:bldP spid="696328" grpId="0" autoUpdateAnimBg="0"/>
      <p:bldP spid="696329"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97346"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697347" name="Rectangle 3"/>
          <p:cNvSpPr>
            <a:spLocks noGrp="1" noChangeArrowheads="1"/>
          </p:cNvSpPr>
          <p:nvPr>
            <p:ph type="body" idx="1"/>
          </p:nvPr>
        </p:nvSpPr>
        <p:spPr>
          <a:xfrm>
            <a:off x="685800" y="1066800"/>
            <a:ext cx="7772400" cy="457200"/>
          </a:xfrm>
        </p:spPr>
        <p:txBody>
          <a:bodyPr/>
          <a:lstStyle/>
          <a:p>
            <a:r>
              <a:rPr lang="en-US" sz="1600">
                <a:cs typeface="Arial" charset="0"/>
              </a:rPr>
              <a:t>Plugging in  u = 1.5,  d = 0.5,  R = 1.10,  C</a:t>
            </a:r>
            <a:r>
              <a:rPr lang="en-US" sz="1600" baseline="-25000">
                <a:cs typeface="Arial" charset="0"/>
              </a:rPr>
              <a:t>u</a:t>
            </a:r>
            <a:r>
              <a:rPr lang="en-US" sz="1600">
                <a:cs typeface="Arial" charset="0"/>
              </a:rPr>
              <a:t> = 50  and C</a:t>
            </a:r>
            <a:r>
              <a:rPr lang="en-US" sz="1600" baseline="-25000">
                <a:cs typeface="Arial" charset="0"/>
              </a:rPr>
              <a:t>d</a:t>
            </a:r>
            <a:r>
              <a:rPr lang="en-US" sz="1600">
                <a:cs typeface="Arial" charset="0"/>
              </a:rPr>
              <a:t> = 0, from our example gives</a:t>
            </a:r>
          </a:p>
        </p:txBody>
      </p:sp>
      <p:graphicFrame>
        <p:nvGraphicFramePr>
          <p:cNvPr id="697348" name="Object 4"/>
          <p:cNvGraphicFramePr>
            <a:graphicFrameLocks noChangeAspect="1"/>
          </p:cNvGraphicFramePr>
          <p:nvPr/>
        </p:nvGraphicFramePr>
        <p:xfrm>
          <a:off x="2514600" y="1905000"/>
          <a:ext cx="3568700" cy="612775"/>
        </p:xfrm>
        <a:graphic>
          <a:graphicData uri="http://schemas.openxmlformats.org/presentationml/2006/ole">
            <mc:AlternateContent xmlns:mc="http://schemas.openxmlformats.org/markup-compatibility/2006">
              <mc:Choice xmlns:v="urn:schemas-microsoft-com:vml" Requires="v">
                <p:oleObj spid="_x0000_s697933" name="Equation" r:id="rId3" imgW="3556000" imgH="609600" progId="Equation.3">
                  <p:embed/>
                </p:oleObj>
              </mc:Choice>
              <mc:Fallback>
                <p:oleObj name="Equation" r:id="rId3" imgW="3556000" imgH="609600" progId="Equation.3">
                  <p:embed/>
                  <p:pic>
                    <p:nvPicPr>
                      <p:cNvPr id="0" name="Picture 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1905000"/>
                        <a:ext cx="3568700" cy="61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7349" name="Object 5"/>
          <p:cNvGraphicFramePr>
            <a:graphicFrameLocks noChangeAspect="1"/>
          </p:cNvGraphicFramePr>
          <p:nvPr/>
        </p:nvGraphicFramePr>
        <p:xfrm>
          <a:off x="1143000" y="3733800"/>
          <a:ext cx="6819900" cy="558800"/>
        </p:xfrm>
        <a:graphic>
          <a:graphicData uri="http://schemas.openxmlformats.org/presentationml/2006/ole">
            <mc:AlternateContent xmlns:mc="http://schemas.openxmlformats.org/markup-compatibility/2006">
              <mc:Choice xmlns:v="urn:schemas-microsoft-com:vml" Requires="v">
                <p:oleObj spid="_x0000_s697934" name="Equation" r:id="rId5" imgW="6819900" imgH="558800" progId="Equation.3">
                  <p:embed/>
                </p:oleObj>
              </mc:Choice>
              <mc:Fallback>
                <p:oleObj name="Equation" r:id="rId5" imgW="6819900" imgH="558800" progId="Equation.3">
                  <p:embed/>
                  <p:pic>
                    <p:nvPicPr>
                      <p:cNvPr id="0" name="Picture 9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3733800"/>
                        <a:ext cx="6819900"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7350" name="Object 6"/>
          <p:cNvGraphicFramePr>
            <a:graphicFrameLocks noChangeAspect="1"/>
          </p:cNvGraphicFramePr>
          <p:nvPr/>
        </p:nvGraphicFramePr>
        <p:xfrm>
          <a:off x="4114800" y="5105400"/>
          <a:ext cx="1282700" cy="279400"/>
        </p:xfrm>
        <a:graphic>
          <a:graphicData uri="http://schemas.openxmlformats.org/presentationml/2006/ole">
            <mc:AlternateContent xmlns:mc="http://schemas.openxmlformats.org/markup-compatibility/2006">
              <mc:Choice xmlns:v="urn:schemas-microsoft-com:vml" Requires="v">
                <p:oleObj spid="_x0000_s697935" name="Equation" r:id="rId7" imgW="1282700" imgH="279400" progId="Equation.3">
                  <p:embed/>
                </p:oleObj>
              </mc:Choice>
              <mc:Fallback>
                <p:oleObj name="Equation" r:id="rId7" imgW="1282700" imgH="279400" progId="Equation.3">
                  <p:embed/>
                  <p:pic>
                    <p:nvPicPr>
                      <p:cNvPr id="0" name="Picture 9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14800" y="5105400"/>
                        <a:ext cx="1282700" cy="279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97351" name="Text Box 7"/>
          <p:cNvSpPr txBox="1">
            <a:spLocks noChangeArrowheads="1"/>
          </p:cNvSpPr>
          <p:nvPr/>
        </p:nvSpPr>
        <p:spPr bwMode="auto">
          <a:xfrm>
            <a:off x="762000" y="2895600"/>
            <a:ext cx="2887663" cy="336550"/>
          </a:xfrm>
          <a:prstGeom prst="rect">
            <a:avLst/>
          </a:prstGeom>
          <a:noFill/>
          <a:ln w="9525">
            <a:noFill/>
            <a:miter lim="800000"/>
            <a:headEnd/>
            <a:tailEnd/>
          </a:ln>
          <a:effectLst/>
        </p:spPr>
        <p:txBody>
          <a:bodyPr wrap="none">
            <a:spAutoFit/>
          </a:bodyPr>
          <a:lstStyle/>
          <a:p>
            <a:pPr>
              <a:spcBef>
                <a:spcPct val="20000"/>
              </a:spcBef>
            </a:pPr>
            <a:r>
              <a:rPr lang="en-US">
                <a:cs typeface="Times New Roman" pitchFamily="18" charset="0"/>
              </a:rPr>
              <a:t>which leads to an option value of</a:t>
            </a:r>
            <a:endParaRPr lang="en-US" sz="2000"/>
          </a:p>
        </p:txBody>
      </p:sp>
      <p:sp>
        <p:nvSpPr>
          <p:cNvPr id="2" name="Slide Number Placeholder 1"/>
          <p:cNvSpPr>
            <a:spLocks noGrp="1"/>
          </p:cNvSpPr>
          <p:nvPr>
            <p:ph type="sldNum" sz="quarter" idx="11"/>
          </p:nvPr>
        </p:nvSpPr>
        <p:spPr/>
        <p:txBody>
          <a:bodyPr/>
          <a:lstStyle/>
          <a:p>
            <a:fld id="{BF13F763-98E4-4FC1-9453-74CE6EC9E30E}" type="slidenum">
              <a:rPr lang="en-US" smtClean="0"/>
              <a:pPr/>
              <a:t>49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734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69734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69735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499"/>
                                          </p:stCondLst>
                                        </p:cTn>
                                        <p:tgtEl>
                                          <p:spTgt spid="6973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6973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7347" grpId="0" build="p" autoUpdateAnimBg="0"/>
      <p:bldP spid="697351"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98370"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698371" name="Rectangle 3"/>
          <p:cNvSpPr>
            <a:spLocks noGrp="1" noChangeArrowheads="1"/>
          </p:cNvSpPr>
          <p:nvPr>
            <p:ph type="body" idx="1"/>
          </p:nvPr>
        </p:nvSpPr>
        <p:spPr>
          <a:xfrm>
            <a:off x="685800" y="838200"/>
            <a:ext cx="7772400" cy="1752600"/>
          </a:xfrm>
        </p:spPr>
        <p:txBody>
          <a:bodyPr/>
          <a:lstStyle/>
          <a:p>
            <a:pPr algn="ctr"/>
            <a:r>
              <a:rPr lang="en-US" u="sng">
                <a:cs typeface="Arial" charset="0"/>
              </a:rPr>
              <a:t>Delta in the Binomial Model</a:t>
            </a:r>
          </a:p>
          <a:p>
            <a:endParaRPr lang="en-US" sz="1000">
              <a:cs typeface="Arial" charset="0"/>
            </a:endParaRPr>
          </a:p>
          <a:p>
            <a:r>
              <a:rPr lang="en-US" sz="1600">
                <a:cs typeface="Arial" charset="0"/>
              </a:rPr>
              <a:t>The delta of an option is the number of units of the underlying one would use to create a riskless hedge of the option.</a:t>
            </a:r>
          </a:p>
          <a:p>
            <a:endParaRPr lang="en-US" sz="1600">
              <a:cs typeface="Arial" charset="0"/>
            </a:endParaRPr>
          </a:p>
          <a:p>
            <a:r>
              <a:rPr lang="en-US" sz="1600">
                <a:cs typeface="Arial" charset="0"/>
              </a:rPr>
              <a:t>Delta in the binomial is simply h, the number of shares in the replicating portfolio.</a:t>
            </a:r>
          </a:p>
          <a:p>
            <a:endParaRPr lang="en-US" sz="1600">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p:txBody>
      </p:sp>
      <p:graphicFrame>
        <p:nvGraphicFramePr>
          <p:cNvPr id="698372" name="Object 4"/>
          <p:cNvGraphicFramePr>
            <a:graphicFrameLocks noChangeAspect="1"/>
          </p:cNvGraphicFramePr>
          <p:nvPr/>
        </p:nvGraphicFramePr>
        <p:xfrm>
          <a:off x="3733800" y="3200400"/>
          <a:ext cx="1600200" cy="609600"/>
        </p:xfrm>
        <a:graphic>
          <a:graphicData uri="http://schemas.openxmlformats.org/presentationml/2006/ole">
            <mc:AlternateContent xmlns:mc="http://schemas.openxmlformats.org/markup-compatibility/2006">
              <mc:Choice xmlns:v="urn:schemas-microsoft-com:vml" Requires="v">
                <p:oleObj spid="_x0000_s698762" name="Equation" r:id="rId3" imgW="1600200" imgH="609600" progId="Equation.3">
                  <p:embed/>
                </p:oleObj>
              </mc:Choice>
              <mc:Fallback>
                <p:oleObj name="Equation" r:id="rId3" imgW="1600200" imgH="609600" progId="Equation.3">
                  <p:embed/>
                  <p:pic>
                    <p:nvPicPr>
                      <p:cNvPr id="0" name="Picture 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3200400"/>
                        <a:ext cx="16002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8373" name="Object 5"/>
          <p:cNvGraphicFramePr>
            <a:graphicFrameLocks noChangeAspect="1"/>
          </p:cNvGraphicFramePr>
          <p:nvPr/>
        </p:nvGraphicFramePr>
        <p:xfrm>
          <a:off x="3429000" y="4267200"/>
          <a:ext cx="2413000" cy="609600"/>
        </p:xfrm>
        <a:graphic>
          <a:graphicData uri="http://schemas.openxmlformats.org/presentationml/2006/ole">
            <mc:AlternateContent xmlns:mc="http://schemas.openxmlformats.org/markup-compatibility/2006">
              <mc:Choice xmlns:v="urn:schemas-microsoft-com:vml" Requires="v">
                <p:oleObj spid="_x0000_s698763" name="Equation" r:id="rId5" imgW="2413000" imgH="609600" progId="Equation.3">
                  <p:embed/>
                </p:oleObj>
              </mc:Choice>
              <mc:Fallback>
                <p:oleObj name="Equation" r:id="rId5" imgW="2413000" imgH="609600" progId="Equation.3">
                  <p:embed/>
                  <p:pic>
                    <p:nvPicPr>
                      <p:cNvPr id="0" name="Picture 6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9000" y="4267200"/>
                        <a:ext cx="2413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98374" name="Text Box 6"/>
          <p:cNvSpPr txBox="1">
            <a:spLocks noChangeArrowheads="1"/>
          </p:cNvSpPr>
          <p:nvPr/>
        </p:nvSpPr>
        <p:spPr bwMode="auto">
          <a:xfrm>
            <a:off x="685800" y="2819400"/>
            <a:ext cx="2001838" cy="336550"/>
          </a:xfrm>
          <a:prstGeom prst="rect">
            <a:avLst/>
          </a:prstGeom>
          <a:noFill/>
          <a:ln w="9525">
            <a:noFill/>
            <a:miter lim="800000"/>
            <a:headEnd/>
            <a:tailEnd/>
          </a:ln>
          <a:effectLst/>
        </p:spPr>
        <p:txBody>
          <a:bodyPr wrap="none">
            <a:spAutoFit/>
          </a:bodyPr>
          <a:lstStyle/>
          <a:p>
            <a:r>
              <a:rPr lang="en-US">
                <a:cs typeface="Arial" charset="0"/>
              </a:rPr>
              <a:t>In our example, this is</a:t>
            </a:r>
          </a:p>
        </p:txBody>
      </p:sp>
      <p:sp>
        <p:nvSpPr>
          <p:cNvPr id="2" name="Slide Number Placeholder 1"/>
          <p:cNvSpPr>
            <a:spLocks noGrp="1"/>
          </p:cNvSpPr>
          <p:nvPr>
            <p:ph type="sldNum" sz="quarter" idx="11"/>
          </p:nvPr>
        </p:nvSpPr>
        <p:spPr/>
        <p:txBody>
          <a:bodyPr/>
          <a:lstStyle/>
          <a:p>
            <a:fld id="{BF13F763-98E4-4FC1-9453-74CE6EC9E30E}" type="slidenum">
              <a:rPr lang="en-US" smtClean="0"/>
              <a:pPr/>
              <a:t>50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837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9837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9837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499"/>
                                          </p:stCondLst>
                                        </p:cTn>
                                        <p:tgtEl>
                                          <p:spTgt spid="69837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6983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8371" grpId="0" build="p" autoUpdateAnimBg="0"/>
      <p:bldP spid="698374"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99394"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699395" name="Rectangle 3"/>
          <p:cNvSpPr>
            <a:spLocks noGrp="1" noChangeArrowheads="1"/>
          </p:cNvSpPr>
          <p:nvPr>
            <p:ph type="body" idx="1"/>
          </p:nvPr>
        </p:nvSpPr>
        <p:spPr>
          <a:xfrm>
            <a:off x="685800" y="838200"/>
            <a:ext cx="7772400" cy="2514600"/>
          </a:xfrm>
        </p:spPr>
        <p:txBody>
          <a:bodyPr/>
          <a:lstStyle/>
          <a:p>
            <a:pPr algn="ctr"/>
            <a:r>
              <a:rPr lang="en-US" u="sng" dirty="0">
                <a:cs typeface="Arial" charset="0"/>
              </a:rPr>
              <a:t>Delta in the Binomial Model, p.2</a:t>
            </a:r>
          </a:p>
          <a:p>
            <a:endParaRPr lang="en-US" sz="1000" dirty="0">
              <a:cs typeface="Arial" charset="0"/>
            </a:endParaRPr>
          </a:p>
          <a:p>
            <a:r>
              <a:rPr lang="en-US" sz="1600" dirty="0">
                <a:cs typeface="Arial" charset="0"/>
              </a:rPr>
              <a:t>Let's check </a:t>
            </a:r>
            <a:r>
              <a:rPr lang="en-US" sz="1600" dirty="0" smtClean="0">
                <a:cs typeface="Arial" charset="0"/>
              </a:rPr>
              <a:t>that a </a:t>
            </a:r>
            <a:r>
              <a:rPr lang="en-US" sz="1600" b="1" dirty="0" smtClean="0">
                <a:cs typeface="Arial" charset="0"/>
              </a:rPr>
              <a:t>delta hedge</a:t>
            </a:r>
            <a:r>
              <a:rPr lang="en-US" sz="1600" dirty="0" smtClean="0">
                <a:cs typeface="Arial" charset="0"/>
              </a:rPr>
              <a:t> of  </a:t>
            </a:r>
            <a:r>
              <a:rPr lang="en-US" sz="1600" dirty="0">
                <a:cs typeface="Arial" charset="0"/>
              </a:rPr>
              <a:t>buying the option and shorting 0.5 shares does produce a riskless position in our example.  </a:t>
            </a:r>
          </a:p>
          <a:p>
            <a:endParaRPr lang="en-US" sz="1600" dirty="0">
              <a:cs typeface="Arial" charset="0"/>
            </a:endParaRPr>
          </a:p>
          <a:p>
            <a:r>
              <a:rPr lang="en-US" sz="1600" dirty="0">
                <a:cs typeface="Arial" charset="0"/>
              </a:rPr>
              <a:t>The initial cost of the position is   C  </a:t>
            </a:r>
            <a:r>
              <a:rPr lang="en-US" sz="1600" dirty="0">
                <a:cs typeface="Times New Roman" pitchFamily="18" charset="0"/>
                <a:sym typeface="Symbol" pitchFamily="18" charset="2"/>
              </a:rPr>
              <a:t>–</a:t>
            </a:r>
            <a:r>
              <a:rPr lang="en-US" sz="1600" dirty="0">
                <a:cs typeface="Arial" charset="0"/>
              </a:rPr>
              <a:t>  h S  =  27.27  </a:t>
            </a:r>
            <a:r>
              <a:rPr lang="en-US" sz="1600" dirty="0">
                <a:cs typeface="Times New Roman" pitchFamily="18" charset="0"/>
                <a:sym typeface="Symbol" pitchFamily="18" charset="2"/>
              </a:rPr>
              <a:t>–</a:t>
            </a:r>
            <a:r>
              <a:rPr lang="en-US" sz="1600" dirty="0">
                <a:cs typeface="Arial" charset="0"/>
              </a:rPr>
              <a:t>  .5 </a:t>
            </a:r>
            <a:r>
              <a:rPr lang="en-US" sz="1600" dirty="0">
                <a:cs typeface="Arial" charset="0"/>
                <a:sym typeface="Symbol" pitchFamily="18" charset="2"/>
              </a:rPr>
              <a:t> 100  =  </a:t>
            </a:r>
            <a:r>
              <a:rPr lang="en-US" sz="1600" dirty="0">
                <a:cs typeface="Times New Roman" pitchFamily="18" charset="0"/>
                <a:sym typeface="Symbol" pitchFamily="18" charset="2"/>
              </a:rPr>
              <a:t>–</a:t>
            </a:r>
            <a:r>
              <a:rPr lang="en-US" sz="1600" dirty="0">
                <a:cs typeface="Arial" charset="0"/>
                <a:sym typeface="Symbol" pitchFamily="18" charset="2"/>
              </a:rPr>
              <a:t> 22.73</a:t>
            </a:r>
          </a:p>
          <a:p>
            <a:endParaRPr lang="en-US" sz="1600" dirty="0">
              <a:cs typeface="Arial" charset="0"/>
              <a:sym typeface="Symbol" pitchFamily="18" charset="2"/>
            </a:endParaRPr>
          </a:p>
          <a:p>
            <a:r>
              <a:rPr lang="en-US" sz="1600" dirty="0">
                <a:cs typeface="Arial" charset="0"/>
                <a:sym typeface="Symbol" pitchFamily="18" charset="2"/>
              </a:rPr>
              <a:t>There is a cash inflow from the market at the beginning.</a:t>
            </a:r>
          </a:p>
          <a:p>
            <a:endParaRPr lang="en-US" sz="1600" dirty="0">
              <a:cs typeface="Arial" charset="0"/>
              <a:sym typeface="Symbol" pitchFamily="18" charset="2"/>
            </a:endParaRPr>
          </a:p>
          <a:p>
            <a:endParaRPr lang="en-US" dirty="0">
              <a:cs typeface="Arial" charset="0"/>
              <a:sym typeface="Symbol" pitchFamily="18" charset="2"/>
            </a:endParaRPr>
          </a:p>
          <a:p>
            <a:endParaRPr lang="en-US" dirty="0">
              <a:cs typeface="Arial" charset="0"/>
              <a:sym typeface="Symbol" pitchFamily="18" charset="2"/>
            </a:endParaRPr>
          </a:p>
          <a:p>
            <a:endParaRPr lang="en-US" dirty="0">
              <a:cs typeface="Arial" charset="0"/>
              <a:sym typeface="Symbol" pitchFamily="18" charset="2"/>
            </a:endParaRPr>
          </a:p>
        </p:txBody>
      </p:sp>
      <p:graphicFrame>
        <p:nvGraphicFramePr>
          <p:cNvPr id="699396" name="Object 4"/>
          <p:cNvGraphicFramePr>
            <a:graphicFrameLocks noChangeAspect="1"/>
          </p:cNvGraphicFramePr>
          <p:nvPr/>
        </p:nvGraphicFramePr>
        <p:xfrm>
          <a:off x="1219200" y="3505200"/>
          <a:ext cx="6654800" cy="673100"/>
        </p:xfrm>
        <a:graphic>
          <a:graphicData uri="http://schemas.openxmlformats.org/presentationml/2006/ole">
            <mc:AlternateContent xmlns:mc="http://schemas.openxmlformats.org/markup-compatibility/2006">
              <mc:Choice xmlns:v="urn:schemas-microsoft-com:vml" Requires="v">
                <p:oleObj spid="_x0000_s699591" name="Equation" r:id="rId3" imgW="6654800" imgH="673100" progId="Equation.3">
                  <p:embed/>
                </p:oleObj>
              </mc:Choice>
              <mc:Fallback>
                <p:oleObj name="Equation" r:id="rId3" imgW="6654800" imgH="673100" progId="Equation.3">
                  <p:embed/>
                  <p:pic>
                    <p:nvPicPr>
                      <p:cNvPr id="0" name="Picture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3505200"/>
                        <a:ext cx="6654800" cy="67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99397" name="Text Box 5"/>
          <p:cNvSpPr txBox="1">
            <a:spLocks noChangeArrowheads="1"/>
          </p:cNvSpPr>
          <p:nvPr/>
        </p:nvSpPr>
        <p:spPr bwMode="auto">
          <a:xfrm>
            <a:off x="609600" y="4495800"/>
            <a:ext cx="7848600" cy="1412875"/>
          </a:xfrm>
          <a:prstGeom prst="rect">
            <a:avLst/>
          </a:prstGeom>
          <a:noFill/>
          <a:ln w="9525">
            <a:noFill/>
            <a:miter lim="800000"/>
            <a:headEnd/>
            <a:tailEnd/>
          </a:ln>
          <a:effectLst/>
        </p:spPr>
        <p:txBody>
          <a:bodyPr>
            <a:spAutoFit/>
          </a:bodyPr>
          <a:lstStyle/>
          <a:p>
            <a:pPr>
              <a:spcBef>
                <a:spcPct val="20000"/>
              </a:spcBef>
            </a:pPr>
            <a:r>
              <a:rPr lang="en-US">
                <a:cs typeface="Arial" charset="0"/>
                <a:sym typeface="Symbol" pitchFamily="18" charset="2"/>
              </a:rPr>
              <a:t>The position has the same value in both states, so it is riskless. Whether the stock goes up or down, we have to pay out 25 at maturity. </a:t>
            </a:r>
          </a:p>
          <a:p>
            <a:pPr>
              <a:spcBef>
                <a:spcPct val="20000"/>
              </a:spcBef>
            </a:pPr>
            <a:endParaRPr lang="en-US">
              <a:cs typeface="Arial" charset="0"/>
              <a:sym typeface="Symbol" pitchFamily="18" charset="2"/>
            </a:endParaRPr>
          </a:p>
          <a:p>
            <a:pPr>
              <a:spcBef>
                <a:spcPct val="20000"/>
              </a:spcBef>
            </a:pPr>
            <a:r>
              <a:rPr lang="en-US">
                <a:cs typeface="Arial" charset="0"/>
                <a:sym typeface="Symbol" pitchFamily="18" charset="2"/>
              </a:rPr>
              <a:t>What this trade amounts to is riskless borrowing of 22.73 from the market at t = 0, with repayment (including 10% interest), of 25 at t=1.</a:t>
            </a:r>
            <a:endParaRPr lang="en-US"/>
          </a:p>
        </p:txBody>
      </p:sp>
      <p:sp>
        <p:nvSpPr>
          <p:cNvPr id="2" name="Slide Number Placeholder 1"/>
          <p:cNvSpPr>
            <a:spLocks noGrp="1"/>
          </p:cNvSpPr>
          <p:nvPr>
            <p:ph type="sldNum" sz="quarter" idx="11"/>
          </p:nvPr>
        </p:nvSpPr>
        <p:spPr/>
        <p:txBody>
          <a:bodyPr/>
          <a:lstStyle/>
          <a:p>
            <a:fld id="{BF13F763-98E4-4FC1-9453-74CE6EC9E30E}" type="slidenum">
              <a:rPr lang="en-US" smtClean="0"/>
              <a:pPr/>
              <a:t>51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939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9939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9939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69939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9939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9939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9395" grpId="0" build="p" autoUpdateAnimBg="0"/>
      <p:bldP spid="699397" grpId="0" build="p"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00418"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00419" name="Rectangle 3"/>
          <p:cNvSpPr>
            <a:spLocks noGrp="1" noChangeArrowheads="1"/>
          </p:cNvSpPr>
          <p:nvPr>
            <p:ph type="body" idx="1"/>
          </p:nvPr>
        </p:nvSpPr>
        <p:spPr>
          <a:xfrm>
            <a:off x="675168" y="806302"/>
            <a:ext cx="7772400" cy="5486400"/>
          </a:xfrm>
        </p:spPr>
        <p:txBody>
          <a:bodyPr/>
          <a:lstStyle/>
          <a:p>
            <a:pPr algn="ctr"/>
            <a:endParaRPr lang="en-US" u="sng" dirty="0">
              <a:cs typeface="Arial" charset="0"/>
            </a:endParaRPr>
          </a:p>
          <a:p>
            <a:pPr algn="ctr"/>
            <a:r>
              <a:rPr lang="en-US" u="sng" dirty="0">
                <a:cs typeface="Arial" charset="0"/>
              </a:rPr>
              <a:t>Two Important Properties of the Binomial Model</a:t>
            </a:r>
          </a:p>
          <a:p>
            <a:endParaRPr lang="en-US" dirty="0">
              <a:cs typeface="Arial" charset="0"/>
            </a:endParaRPr>
          </a:p>
          <a:p>
            <a:r>
              <a:rPr lang="en-US" sz="1600" dirty="0">
                <a:cs typeface="Times New Roman" pitchFamily="18" charset="0"/>
              </a:rPr>
              <a:t>1. The backward recursion valuation method works essentially the same way for any contingent claim within the binomial framework. There is nothing in the way the pricing equation was derived that limits it to calls.  </a:t>
            </a:r>
          </a:p>
          <a:p>
            <a:endParaRPr lang="en-US" sz="1600" dirty="0">
              <a:cs typeface="Arial" charset="0"/>
            </a:endParaRPr>
          </a:p>
          <a:p>
            <a:r>
              <a:rPr lang="en-US" sz="1600" dirty="0">
                <a:cs typeface="Arial" charset="0"/>
              </a:rPr>
              <a:t>2. </a:t>
            </a:r>
            <a:r>
              <a:rPr lang="en-US" sz="1600" dirty="0">
                <a:cs typeface="Times New Roman" pitchFamily="18" charset="0"/>
              </a:rPr>
              <a:t>The valuation equation does not involve the probabilities attached to the up and down branches.  </a:t>
            </a:r>
            <a:r>
              <a:rPr lang="en-US" sz="1600" u="sng" dirty="0">
                <a:cs typeface="Times New Roman" pitchFamily="18" charset="0"/>
              </a:rPr>
              <a:t>The option value is the same for all probabilities. </a:t>
            </a:r>
            <a:r>
              <a:rPr lang="en-US" sz="1600" dirty="0">
                <a:cs typeface="Times New Roman" pitchFamily="18" charset="0"/>
              </a:rPr>
              <a:t>  (The replicating portfolio matches the option value in both possible states, so it doesn't matter how likely each one is.)    The "probabilities" in the formula are artificial numbers that come out of the solution to the "two equations in two unknowns" problem.)</a:t>
            </a:r>
            <a:endParaRPr lang="en-US" sz="1600" dirty="0">
              <a:cs typeface="Arial" charset="0"/>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52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041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004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0419" grpId="0" build="p"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00418"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00419" name="Rectangle 3"/>
          <p:cNvSpPr>
            <a:spLocks noGrp="1" noChangeArrowheads="1"/>
          </p:cNvSpPr>
          <p:nvPr>
            <p:ph type="body" idx="1"/>
          </p:nvPr>
        </p:nvSpPr>
        <p:spPr>
          <a:xfrm>
            <a:off x="685800" y="838200"/>
            <a:ext cx="8062784" cy="5486400"/>
          </a:xfrm>
        </p:spPr>
        <p:txBody>
          <a:bodyPr/>
          <a:lstStyle/>
          <a:p>
            <a:pPr algn="ctr"/>
            <a:r>
              <a:rPr lang="en-US" u="sng" dirty="0">
                <a:cs typeface="Arial" charset="0"/>
              </a:rPr>
              <a:t>Risk Neutral </a:t>
            </a:r>
            <a:r>
              <a:rPr lang="en-US" u="sng" dirty="0" smtClean="0">
                <a:cs typeface="Arial" charset="0"/>
              </a:rPr>
              <a:t>Valuation</a:t>
            </a:r>
            <a:endParaRPr lang="en-US" sz="1050" dirty="0">
              <a:cs typeface="Arial" charset="0"/>
            </a:endParaRPr>
          </a:p>
          <a:p>
            <a:r>
              <a:rPr lang="en-US" sz="1600" dirty="0">
                <a:cs typeface="Arial" charset="0"/>
              </a:rPr>
              <a:t>Recall the Cost of Carry model for pricing gold futures.  If S is the spot price for gold, say $1600 per ounce, and r is the riskless interest rate, say 10%, what should the futures </a:t>
            </a:r>
            <a:r>
              <a:rPr lang="en-US" sz="1600" dirty="0" smtClean="0">
                <a:cs typeface="Arial" charset="0"/>
              </a:rPr>
              <a:t>price </a:t>
            </a:r>
            <a:r>
              <a:rPr lang="en-US" sz="1600" dirty="0">
                <a:cs typeface="Arial" charset="0"/>
              </a:rPr>
              <a:t>be for a 1 year futures contract</a:t>
            </a:r>
            <a:r>
              <a:rPr lang="en-US" sz="1600" dirty="0" smtClean="0">
                <a:cs typeface="Arial" charset="0"/>
              </a:rPr>
              <a:t>?</a:t>
            </a:r>
          </a:p>
          <a:p>
            <a:endParaRPr lang="en-US" sz="1100" dirty="0" smtClean="0">
              <a:cs typeface="Arial" charset="0"/>
            </a:endParaRPr>
          </a:p>
          <a:p>
            <a:r>
              <a:rPr lang="en-US" sz="1600" dirty="0">
                <a:cs typeface="Arial" charset="0"/>
              </a:rPr>
              <a:t>	</a:t>
            </a:r>
            <a:r>
              <a:rPr lang="en-US" sz="1600" dirty="0" smtClean="0">
                <a:cs typeface="Arial" charset="0"/>
              </a:rPr>
              <a:t>	F</a:t>
            </a:r>
            <a:r>
              <a:rPr lang="en-US" sz="1600" baseline="-25000" dirty="0" smtClean="0">
                <a:cs typeface="Arial" charset="0"/>
              </a:rPr>
              <a:t>1 </a:t>
            </a:r>
            <a:r>
              <a:rPr lang="en-US" sz="1600" baseline="-25000" dirty="0">
                <a:cs typeface="Arial" charset="0"/>
              </a:rPr>
              <a:t>year</a:t>
            </a:r>
            <a:r>
              <a:rPr lang="en-US" sz="1600" dirty="0">
                <a:cs typeface="Arial" charset="0"/>
              </a:rPr>
              <a:t> = S ( 1 + r T/365) = 1600 x 1.10 = 1760</a:t>
            </a:r>
          </a:p>
          <a:p>
            <a:endParaRPr lang="en-US" sz="1100" dirty="0">
              <a:cs typeface="Arial" charset="0"/>
            </a:endParaRPr>
          </a:p>
          <a:p>
            <a:r>
              <a:rPr lang="en-US" sz="1600" dirty="0">
                <a:cs typeface="Arial" charset="0"/>
              </a:rPr>
              <a:t>Suppose investors are so risk averse that they only hold gold if they expect the price to go up 25% a year.  </a:t>
            </a:r>
            <a:r>
              <a:rPr lang="en-US" sz="1600" dirty="0" smtClean="0">
                <a:cs typeface="Arial" charset="0"/>
              </a:rPr>
              <a:t>For them to pay $</a:t>
            </a:r>
            <a:r>
              <a:rPr lang="en-US" sz="1600" dirty="0">
                <a:cs typeface="Arial" charset="0"/>
              </a:rPr>
              <a:t>1600 an ounce </a:t>
            </a:r>
            <a:r>
              <a:rPr lang="en-US" sz="1600" dirty="0" smtClean="0">
                <a:cs typeface="Arial" charset="0"/>
              </a:rPr>
              <a:t>for gold today, </a:t>
            </a:r>
            <a:r>
              <a:rPr lang="en-US" sz="1600" dirty="0">
                <a:cs typeface="Arial" charset="0"/>
              </a:rPr>
              <a:t>investors must be expecting it to go up to 1600 x 1.25 = $2000 an ounce next year. What is the equilibrium gold futures price in that case?  It is the </a:t>
            </a:r>
            <a:r>
              <a:rPr lang="en-US" sz="1600" dirty="0" smtClean="0">
                <a:cs typeface="Arial" charset="0"/>
              </a:rPr>
              <a:t>same 1760!  </a:t>
            </a:r>
            <a:r>
              <a:rPr lang="en-US" sz="1600" dirty="0">
                <a:cs typeface="Arial" charset="0"/>
              </a:rPr>
              <a:t>The gold futures market obeys the cost of carry model because you can buy gold and hedge away all the risk with futures, leaving a riskless position that </a:t>
            </a:r>
            <a:r>
              <a:rPr lang="en-US" sz="1600" dirty="0" smtClean="0">
                <a:cs typeface="Arial" charset="0"/>
              </a:rPr>
              <a:t>must earn </a:t>
            </a:r>
            <a:r>
              <a:rPr lang="en-US" sz="1600" dirty="0">
                <a:cs typeface="Arial" charset="0"/>
              </a:rPr>
              <a:t>the riskless interest rate, no matter how risk averse investors are.</a:t>
            </a:r>
          </a:p>
          <a:p>
            <a:endParaRPr lang="en-US" sz="1100" dirty="0">
              <a:cs typeface="Arial" charset="0"/>
            </a:endParaRPr>
          </a:p>
          <a:p>
            <a:r>
              <a:rPr lang="en-US" sz="1600" dirty="0">
                <a:cs typeface="Arial" charset="0"/>
              </a:rPr>
              <a:t>Suppose investors are completely indifferent to risk: They are "risk neutral." Then any asset, risky or not, should be priced to earn the same expected return.  If </a:t>
            </a:r>
            <a:r>
              <a:rPr lang="en-US" sz="1600" dirty="0" smtClean="0">
                <a:cs typeface="Arial" charset="0"/>
              </a:rPr>
              <a:t>gold </a:t>
            </a:r>
            <a:r>
              <a:rPr lang="en-US" sz="1600" dirty="0">
                <a:cs typeface="Arial" charset="0"/>
              </a:rPr>
              <a:t>is at </a:t>
            </a:r>
            <a:r>
              <a:rPr lang="en-US" sz="1600" dirty="0" smtClean="0">
                <a:cs typeface="Arial" charset="0"/>
              </a:rPr>
              <a:t>1600 in the spot market when investors are risk-neutral, </a:t>
            </a:r>
            <a:r>
              <a:rPr lang="en-US" sz="1600" dirty="0">
                <a:cs typeface="Arial" charset="0"/>
              </a:rPr>
              <a:t>it is because the market expects the price to go up to 1600 x 1.10 = $1760 next year.  What is the futures price?  Still </a:t>
            </a:r>
            <a:r>
              <a:rPr lang="en-US" sz="1600" dirty="0" smtClean="0">
                <a:cs typeface="Arial" charset="0"/>
              </a:rPr>
              <a:t>1760, of course.  </a:t>
            </a:r>
            <a:r>
              <a:rPr lang="en-US" sz="1600" dirty="0">
                <a:cs typeface="Arial" charset="0"/>
              </a:rPr>
              <a:t>But now, the cost of carry model and the expectations model give the same answer.</a:t>
            </a:r>
          </a:p>
          <a:p>
            <a:r>
              <a:rPr lang="en-US" sz="1600" b="1" dirty="0">
                <a:cs typeface="Arial" charset="0"/>
              </a:rPr>
              <a:t>"Risk neutral valuation" means the </a:t>
            </a:r>
            <a:r>
              <a:rPr lang="en-US" sz="1600" b="1" dirty="0" smtClean="0">
                <a:cs typeface="Arial" charset="0"/>
              </a:rPr>
              <a:t>derivatives </a:t>
            </a:r>
            <a:r>
              <a:rPr lang="en-US" sz="1600" b="1" dirty="0">
                <a:cs typeface="Arial" charset="0"/>
              </a:rPr>
              <a:t>price </a:t>
            </a:r>
            <a:r>
              <a:rPr lang="en-US" sz="1600" b="1" u="sng" dirty="0" smtClean="0">
                <a:cs typeface="Arial" charset="0"/>
              </a:rPr>
              <a:t>in an arbitrage-based model</a:t>
            </a:r>
            <a:r>
              <a:rPr lang="en-US" sz="1600" b="1" dirty="0" smtClean="0">
                <a:cs typeface="Arial" charset="0"/>
              </a:rPr>
              <a:t> </a:t>
            </a:r>
            <a:r>
              <a:rPr lang="en-US" sz="1600" b="1" dirty="0">
                <a:cs typeface="Arial" charset="0"/>
              </a:rPr>
              <a:t>is </a:t>
            </a:r>
            <a:r>
              <a:rPr lang="en-US" sz="1600" b="1" dirty="0" smtClean="0">
                <a:cs typeface="Arial" charset="0"/>
              </a:rPr>
              <a:t>the same as what </a:t>
            </a:r>
            <a:r>
              <a:rPr lang="en-US" sz="1600" b="1" dirty="0">
                <a:cs typeface="Arial" charset="0"/>
              </a:rPr>
              <a:t>it would be in the expectations model in a world of risk neutral investors</a:t>
            </a:r>
            <a:r>
              <a:rPr lang="en-US" sz="1600" b="1" dirty="0" smtClean="0">
                <a:cs typeface="Arial" charset="0"/>
              </a:rPr>
              <a:t>.</a:t>
            </a:r>
            <a:endParaRPr lang="en-US" b="1" dirty="0">
              <a:cs typeface="Arial" charset="0"/>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53</a:t>
            </a:fld>
            <a:endParaRPr lang="en-US"/>
          </a:p>
        </p:txBody>
      </p:sp>
    </p:spTree>
    <p:extLst>
      <p:ext uri="{BB962C8B-B14F-4D97-AF65-F5344CB8AC3E}">
        <p14:creationId xmlns:p14="http://schemas.microsoft.com/office/powerpoint/2010/main" val="42397982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01442"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01443" name="Rectangle 3"/>
          <p:cNvSpPr>
            <a:spLocks noGrp="1" noChangeArrowheads="1"/>
          </p:cNvSpPr>
          <p:nvPr>
            <p:ph type="body" idx="1"/>
          </p:nvPr>
        </p:nvSpPr>
        <p:spPr>
          <a:xfrm>
            <a:off x="685800" y="786687"/>
            <a:ext cx="7772400" cy="2841186"/>
          </a:xfrm>
        </p:spPr>
        <p:txBody>
          <a:bodyPr/>
          <a:lstStyle/>
          <a:p>
            <a:pPr algn="ctr"/>
            <a:r>
              <a:rPr lang="en-US" u="sng" dirty="0">
                <a:cs typeface="Arial" charset="0"/>
              </a:rPr>
              <a:t>Risk Neutral </a:t>
            </a:r>
            <a:r>
              <a:rPr lang="en-US" u="sng" dirty="0" smtClean="0">
                <a:cs typeface="Arial" charset="0"/>
              </a:rPr>
              <a:t>Valuation for Options</a:t>
            </a:r>
            <a:endParaRPr lang="en-US" u="sng" dirty="0">
              <a:cs typeface="Arial" charset="0"/>
            </a:endParaRPr>
          </a:p>
          <a:p>
            <a:r>
              <a:rPr lang="en-US" sz="1600" dirty="0" smtClean="0">
                <a:cs typeface="Times New Roman" pitchFamily="18" charset="0"/>
              </a:rPr>
              <a:t>Because </a:t>
            </a:r>
            <a:r>
              <a:rPr lang="en-US" sz="1600" dirty="0">
                <a:cs typeface="Times New Roman" pitchFamily="18" charset="0"/>
              </a:rPr>
              <a:t>of </a:t>
            </a:r>
            <a:r>
              <a:rPr lang="en-US" sz="1600" dirty="0" smtClean="0">
                <a:cs typeface="Times New Roman" pitchFamily="18" charset="0"/>
              </a:rPr>
              <a:t>arbitrage, the </a:t>
            </a:r>
            <a:r>
              <a:rPr lang="en-US" sz="1600" dirty="0">
                <a:cs typeface="Times New Roman" pitchFamily="18" charset="0"/>
              </a:rPr>
              <a:t>option value </a:t>
            </a:r>
            <a:r>
              <a:rPr lang="en-US" sz="1600" dirty="0" smtClean="0">
                <a:cs typeface="Times New Roman" pitchFamily="18" charset="0"/>
              </a:rPr>
              <a:t>in the Binomial Model is </a:t>
            </a:r>
            <a:r>
              <a:rPr lang="en-US" sz="1600" dirty="0">
                <a:cs typeface="Times New Roman" pitchFamily="18" charset="0"/>
              </a:rPr>
              <a:t>the same under all </a:t>
            </a:r>
            <a:r>
              <a:rPr lang="en-US" sz="1600" dirty="0" smtClean="0">
                <a:cs typeface="Times New Roman" pitchFamily="18" charset="0"/>
              </a:rPr>
              <a:t>probabilities.  But it's often easier to solve a valuation problem if you know the probabilities.  Risk neutral valuation means that we can pick </a:t>
            </a:r>
            <a:r>
              <a:rPr lang="en-US" sz="1600" u="sng" dirty="0">
                <a:cs typeface="Times New Roman" pitchFamily="18" charset="0"/>
              </a:rPr>
              <a:t>any</a:t>
            </a:r>
            <a:r>
              <a:rPr lang="en-US" sz="1600" dirty="0">
                <a:cs typeface="Times New Roman" pitchFamily="18" charset="0"/>
              </a:rPr>
              <a:t> convenient </a:t>
            </a:r>
            <a:r>
              <a:rPr lang="en-US" sz="1600" dirty="0" smtClean="0">
                <a:cs typeface="Times New Roman" pitchFamily="18" charset="0"/>
              </a:rPr>
              <a:t>probabilities to solve </a:t>
            </a:r>
            <a:r>
              <a:rPr lang="en-US" sz="1600" dirty="0">
                <a:cs typeface="Times New Roman" pitchFamily="18" charset="0"/>
              </a:rPr>
              <a:t>the valuation </a:t>
            </a:r>
            <a:r>
              <a:rPr lang="en-US" sz="1600" dirty="0" smtClean="0">
                <a:cs typeface="Times New Roman" pitchFamily="18" charset="0"/>
              </a:rPr>
              <a:t>problem, and the answer we get must be the value under </a:t>
            </a:r>
            <a:r>
              <a:rPr lang="en-US" sz="1600" u="sng" dirty="0" smtClean="0">
                <a:cs typeface="Times New Roman" pitchFamily="18" charset="0"/>
              </a:rPr>
              <a:t>all </a:t>
            </a:r>
            <a:r>
              <a:rPr lang="en-US" sz="1600" u="sng" dirty="0">
                <a:cs typeface="Times New Roman" pitchFamily="18" charset="0"/>
              </a:rPr>
              <a:t>possible</a:t>
            </a:r>
            <a:r>
              <a:rPr lang="en-US" sz="1600" dirty="0">
                <a:cs typeface="Times New Roman" pitchFamily="18" charset="0"/>
              </a:rPr>
              <a:t> probabilities.  </a:t>
            </a:r>
          </a:p>
          <a:p>
            <a:endParaRPr lang="en-US" sz="800" dirty="0">
              <a:cs typeface="Times New Roman" pitchFamily="18" charset="0"/>
            </a:endParaRPr>
          </a:p>
          <a:p>
            <a:r>
              <a:rPr lang="en-US" sz="1600" dirty="0">
                <a:cs typeface="Times New Roman" pitchFamily="18" charset="0"/>
              </a:rPr>
              <a:t>An especially useful assumption is that investors are indifferent to risk and care only about an asset's expected return.  </a:t>
            </a:r>
            <a:r>
              <a:rPr lang="en-US" sz="1600" dirty="0" smtClean="0">
                <a:cs typeface="Times New Roman" pitchFamily="18" charset="0"/>
              </a:rPr>
              <a:t>In </a:t>
            </a:r>
            <a:r>
              <a:rPr lang="en-US" sz="1600" dirty="0">
                <a:cs typeface="Times New Roman" pitchFamily="18" charset="0"/>
              </a:rPr>
              <a:t>this "risk neutral" world, all assets, including stocks and options, will be priced to have the same expected return as </a:t>
            </a:r>
            <a:r>
              <a:rPr lang="en-US" sz="1600" dirty="0" smtClean="0">
                <a:cs typeface="Times New Roman" pitchFamily="18" charset="0"/>
              </a:rPr>
              <a:t>a risk </a:t>
            </a:r>
            <a:r>
              <a:rPr lang="en-US" sz="1600" dirty="0">
                <a:cs typeface="Times New Roman" pitchFamily="18" charset="0"/>
              </a:rPr>
              <a:t>free asset. </a:t>
            </a:r>
          </a:p>
          <a:p>
            <a:endParaRPr lang="en-US" sz="900" dirty="0">
              <a:cs typeface="Times New Roman" pitchFamily="18" charset="0"/>
            </a:endParaRPr>
          </a:p>
          <a:p>
            <a:r>
              <a:rPr lang="en-US" sz="1600" dirty="0">
                <a:cs typeface="Times New Roman" pitchFamily="18" charset="0"/>
              </a:rPr>
              <a:t>In our Binomial world if p is the probability of an up step, </a:t>
            </a:r>
            <a:r>
              <a:rPr lang="en-US" sz="1600" dirty="0" smtClean="0">
                <a:cs typeface="Times New Roman" pitchFamily="18" charset="0"/>
              </a:rPr>
              <a:t>then</a:t>
            </a:r>
          </a:p>
          <a:p>
            <a:endParaRPr lang="en-US" sz="1600" dirty="0">
              <a:cs typeface="Times New Roman" pitchFamily="18" charset="0"/>
            </a:endParaRPr>
          </a:p>
          <a:p>
            <a:endParaRPr lang="en-US" sz="1600" dirty="0" smtClean="0">
              <a:cs typeface="Times New Roman" pitchFamily="18" charset="0"/>
            </a:endParaRPr>
          </a:p>
          <a:p>
            <a:endParaRPr lang="en-US" sz="1600" dirty="0">
              <a:cs typeface="Times New Roman" pitchFamily="18" charset="0"/>
            </a:endParaRPr>
          </a:p>
          <a:p>
            <a:endParaRPr lang="en-US" sz="1600" dirty="0">
              <a:cs typeface="Times New Roman" pitchFamily="18" charset="0"/>
            </a:endParaRPr>
          </a:p>
          <a:p>
            <a:endParaRPr lang="en-US" sz="1200" dirty="0">
              <a:cs typeface="Times New Roman" pitchFamily="18" charset="0"/>
            </a:endParaRPr>
          </a:p>
        </p:txBody>
      </p:sp>
      <p:graphicFrame>
        <p:nvGraphicFramePr>
          <p:cNvPr id="701444" name="Object 4"/>
          <p:cNvGraphicFramePr>
            <a:graphicFrameLocks noChangeAspect="1"/>
          </p:cNvGraphicFramePr>
          <p:nvPr>
            <p:extLst>
              <p:ext uri="{D42A27DB-BD31-4B8C-83A1-F6EECF244321}">
                <p14:modId xmlns:p14="http://schemas.microsoft.com/office/powerpoint/2010/main" val="2885269936"/>
              </p:ext>
            </p:extLst>
          </p:nvPr>
        </p:nvGraphicFramePr>
        <p:xfrm>
          <a:off x="3551465" y="4813299"/>
          <a:ext cx="1871436" cy="341847"/>
        </p:xfrm>
        <a:graphic>
          <a:graphicData uri="http://schemas.openxmlformats.org/presentationml/2006/ole">
            <mc:AlternateContent xmlns:mc="http://schemas.openxmlformats.org/markup-compatibility/2006">
              <mc:Choice xmlns:v="urn:schemas-microsoft-com:vml" Requires="v">
                <p:oleObj spid="_x0000_s702124" name="Equation" r:id="rId3" imgW="1180800" imgH="215640" progId="Equation.3">
                  <p:embed/>
                </p:oleObj>
              </mc:Choice>
              <mc:Fallback>
                <p:oleObj name="Equation" r:id="rId3" imgW="1180800" imgH="215640" progId="Equation.3">
                  <p:embed/>
                  <p:pic>
                    <p:nvPicPr>
                      <p:cNvPr id="0" name="Picture 94"/>
                      <p:cNvPicPr>
                        <a:picLocks noChangeAspect="1" noChangeArrowheads="1"/>
                      </p:cNvPicPr>
                      <p:nvPr/>
                    </p:nvPicPr>
                    <p:blipFill>
                      <a:blip r:embed="rId4"/>
                      <a:srcRect/>
                      <a:stretch>
                        <a:fillRect/>
                      </a:stretch>
                    </p:blipFill>
                    <p:spPr bwMode="auto">
                      <a:xfrm>
                        <a:off x="3551465" y="4813299"/>
                        <a:ext cx="1871436" cy="341847"/>
                      </a:xfrm>
                      <a:prstGeom prst="rect">
                        <a:avLst/>
                      </a:prstGeom>
                      <a:noFill/>
                      <a:ln>
                        <a:noFill/>
                      </a:ln>
                      <a:effectLst/>
                      <a:extLst/>
                    </p:spPr>
                  </p:pic>
                </p:oleObj>
              </mc:Fallback>
            </mc:AlternateContent>
          </a:graphicData>
        </a:graphic>
      </p:graphicFrame>
      <p:graphicFrame>
        <p:nvGraphicFramePr>
          <p:cNvPr id="701445" name="Object 5"/>
          <p:cNvGraphicFramePr>
            <a:graphicFrameLocks noChangeAspect="1"/>
          </p:cNvGraphicFramePr>
          <p:nvPr>
            <p:extLst>
              <p:ext uri="{D42A27DB-BD31-4B8C-83A1-F6EECF244321}">
                <p14:modId xmlns:p14="http://schemas.microsoft.com/office/powerpoint/2010/main" val="4136383071"/>
              </p:ext>
            </p:extLst>
          </p:nvPr>
        </p:nvGraphicFramePr>
        <p:xfrm>
          <a:off x="2873375" y="5573713"/>
          <a:ext cx="3397250" cy="638175"/>
        </p:xfrm>
        <a:graphic>
          <a:graphicData uri="http://schemas.openxmlformats.org/presentationml/2006/ole">
            <mc:AlternateContent xmlns:mc="http://schemas.openxmlformats.org/markup-compatibility/2006">
              <mc:Choice xmlns:v="urn:schemas-microsoft-com:vml" Requires="v">
                <p:oleObj spid="_x0000_s702125" name="Equation" r:id="rId5" imgW="2095200" imgH="393480" progId="Equation.3">
                  <p:embed/>
                </p:oleObj>
              </mc:Choice>
              <mc:Fallback>
                <p:oleObj name="Equation" r:id="rId5" imgW="2095200" imgH="393480" progId="Equation.3">
                  <p:embed/>
                  <p:pic>
                    <p:nvPicPr>
                      <p:cNvPr id="0" name="Picture 95"/>
                      <p:cNvPicPr>
                        <a:picLocks noChangeAspect="1" noChangeArrowheads="1"/>
                      </p:cNvPicPr>
                      <p:nvPr/>
                    </p:nvPicPr>
                    <p:blipFill>
                      <a:blip r:embed="rId6"/>
                      <a:srcRect/>
                      <a:stretch>
                        <a:fillRect/>
                      </a:stretch>
                    </p:blipFill>
                    <p:spPr bwMode="auto">
                      <a:xfrm>
                        <a:off x="2873375" y="5573713"/>
                        <a:ext cx="3397250" cy="638175"/>
                      </a:xfrm>
                      <a:prstGeom prst="rect">
                        <a:avLst/>
                      </a:prstGeom>
                      <a:noFill/>
                      <a:ln>
                        <a:noFill/>
                      </a:ln>
                      <a:effectLst/>
                      <a:extLst/>
                    </p:spPr>
                  </p:pic>
                </p:oleObj>
              </mc:Fallback>
            </mc:AlternateContent>
          </a:graphicData>
        </a:graphic>
      </p:graphicFrame>
      <p:sp>
        <p:nvSpPr>
          <p:cNvPr id="701446" name="Text Box 6"/>
          <p:cNvSpPr txBox="1">
            <a:spLocks noChangeArrowheads="1"/>
          </p:cNvSpPr>
          <p:nvPr/>
        </p:nvSpPr>
        <p:spPr bwMode="auto">
          <a:xfrm>
            <a:off x="685800" y="5253910"/>
            <a:ext cx="8115300" cy="584775"/>
          </a:xfrm>
          <a:prstGeom prst="rect">
            <a:avLst/>
          </a:prstGeom>
          <a:noFill/>
          <a:ln w="9525">
            <a:noFill/>
            <a:miter lim="800000"/>
            <a:headEnd/>
            <a:tailEnd/>
          </a:ln>
          <a:effectLst/>
        </p:spPr>
        <p:txBody>
          <a:bodyPr>
            <a:spAutoFit/>
          </a:bodyPr>
          <a:lstStyle/>
          <a:p>
            <a:pPr>
              <a:spcBef>
                <a:spcPct val="20000"/>
              </a:spcBef>
            </a:pPr>
            <a:r>
              <a:rPr lang="en-US" dirty="0" smtClean="0">
                <a:cs typeface="Times New Roman" pitchFamily="18" charset="0"/>
              </a:rPr>
              <a:t>Combining the two, we have that the stock price in the Binomial follows the same equation that the option does.</a:t>
            </a:r>
            <a:endParaRPr lang="en-US" sz="2400" dirty="0"/>
          </a:p>
        </p:txBody>
      </p:sp>
      <p:sp>
        <p:nvSpPr>
          <p:cNvPr id="701447" name="Text Box 7"/>
          <p:cNvSpPr txBox="1">
            <a:spLocks noChangeArrowheads="1"/>
          </p:cNvSpPr>
          <p:nvPr/>
        </p:nvSpPr>
        <p:spPr bwMode="auto">
          <a:xfrm>
            <a:off x="737633" y="4148504"/>
            <a:ext cx="7135333" cy="584775"/>
          </a:xfrm>
          <a:prstGeom prst="rect">
            <a:avLst/>
          </a:prstGeom>
          <a:noFill/>
          <a:ln w="9525">
            <a:noFill/>
            <a:miter lim="800000"/>
            <a:headEnd/>
            <a:tailEnd/>
          </a:ln>
          <a:effectLst/>
        </p:spPr>
        <p:txBody>
          <a:bodyPr wrap="square">
            <a:spAutoFit/>
          </a:bodyPr>
          <a:lstStyle/>
          <a:p>
            <a:pPr>
              <a:spcBef>
                <a:spcPct val="20000"/>
              </a:spcBef>
            </a:pPr>
            <a:r>
              <a:rPr lang="en-US" dirty="0">
                <a:cs typeface="Times New Roman" pitchFamily="18" charset="0"/>
              </a:rPr>
              <a:t>A</a:t>
            </a:r>
            <a:r>
              <a:rPr lang="en-US" dirty="0" smtClean="0">
                <a:cs typeface="Times New Roman" pitchFamily="18" charset="0"/>
              </a:rPr>
              <a:t>nd in a risk neutral world, </a:t>
            </a:r>
            <a:r>
              <a:rPr lang="en-US" dirty="0">
                <a:cs typeface="Times New Roman" pitchFamily="18" charset="0"/>
              </a:rPr>
              <a:t>the current price </a:t>
            </a:r>
            <a:r>
              <a:rPr lang="en-US" dirty="0" smtClean="0">
                <a:cs typeface="Times New Roman" pitchFamily="18" charset="0"/>
              </a:rPr>
              <a:t>S is just the </a:t>
            </a:r>
            <a:r>
              <a:rPr lang="en-US" dirty="0">
                <a:cs typeface="Times New Roman" pitchFamily="18" charset="0"/>
              </a:rPr>
              <a:t>expected value of the next period stock price S</a:t>
            </a:r>
            <a:r>
              <a:rPr lang="en-US" baseline="-25000" dirty="0">
                <a:cs typeface="Times New Roman" pitchFamily="18" charset="0"/>
              </a:rPr>
              <a:t>1</a:t>
            </a:r>
            <a:r>
              <a:rPr lang="en-US" dirty="0">
                <a:cs typeface="Times New Roman" pitchFamily="18" charset="0"/>
              </a:rPr>
              <a:t> </a:t>
            </a:r>
            <a:r>
              <a:rPr lang="en-US" dirty="0" smtClean="0">
                <a:cs typeface="Times New Roman" pitchFamily="18" charset="0"/>
              </a:rPr>
              <a:t>discounted by (</a:t>
            </a:r>
            <a:r>
              <a:rPr lang="en-US" dirty="0">
                <a:cs typeface="Times New Roman" pitchFamily="18" charset="0"/>
              </a:rPr>
              <a:t>1 + the riskless rate of interest).  </a:t>
            </a:r>
          </a:p>
        </p:txBody>
      </p:sp>
      <p:graphicFrame>
        <p:nvGraphicFramePr>
          <p:cNvPr id="11" name="Object 5"/>
          <p:cNvGraphicFramePr>
            <a:graphicFrameLocks noChangeAspect="1"/>
          </p:cNvGraphicFramePr>
          <p:nvPr>
            <p:extLst>
              <p:ext uri="{D42A27DB-BD31-4B8C-83A1-F6EECF244321}">
                <p14:modId xmlns:p14="http://schemas.microsoft.com/office/powerpoint/2010/main" val="1522122802"/>
              </p:ext>
            </p:extLst>
          </p:nvPr>
        </p:nvGraphicFramePr>
        <p:xfrm>
          <a:off x="2771775" y="3721100"/>
          <a:ext cx="3602038" cy="350838"/>
        </p:xfrm>
        <a:graphic>
          <a:graphicData uri="http://schemas.openxmlformats.org/presentationml/2006/ole">
            <mc:AlternateContent xmlns:mc="http://schemas.openxmlformats.org/markup-compatibility/2006">
              <mc:Choice xmlns:v="urn:schemas-microsoft-com:vml" Requires="v">
                <p:oleObj spid="_x0000_s702126" name="Equation" r:id="rId7" imgW="2209680" imgH="215640" progId="Equation.3">
                  <p:embed/>
                </p:oleObj>
              </mc:Choice>
              <mc:Fallback>
                <p:oleObj name="Equation" r:id="rId7" imgW="2209680" imgH="215640" progId="Equation.3">
                  <p:embed/>
                  <p:pic>
                    <p:nvPicPr>
                      <p:cNvPr id="0" name=""/>
                      <p:cNvPicPr>
                        <a:picLocks noChangeAspect="1" noChangeArrowheads="1"/>
                      </p:cNvPicPr>
                      <p:nvPr/>
                    </p:nvPicPr>
                    <p:blipFill>
                      <a:blip r:embed="rId8"/>
                      <a:srcRect/>
                      <a:stretch>
                        <a:fillRect/>
                      </a:stretch>
                    </p:blipFill>
                    <p:spPr bwMode="auto">
                      <a:xfrm>
                        <a:off x="2771775" y="3721100"/>
                        <a:ext cx="3602038" cy="350838"/>
                      </a:xfrm>
                      <a:prstGeom prst="rect">
                        <a:avLst/>
                      </a:prstGeom>
                      <a:noFill/>
                      <a:ln>
                        <a:noFill/>
                      </a:ln>
                      <a:effectLst/>
                      <a:extLst/>
                    </p:spPr>
                  </p:pic>
                </p:oleObj>
              </mc:Fallback>
            </mc:AlternateContent>
          </a:graphicData>
        </a:graphic>
      </p:graphicFrame>
      <p:sp>
        <p:nvSpPr>
          <p:cNvPr id="2" name="Slide Number Placeholder 1"/>
          <p:cNvSpPr>
            <a:spLocks noGrp="1"/>
          </p:cNvSpPr>
          <p:nvPr>
            <p:ph type="sldNum" sz="quarter" idx="11"/>
          </p:nvPr>
        </p:nvSpPr>
        <p:spPr/>
        <p:txBody>
          <a:bodyPr/>
          <a:lstStyle/>
          <a:p>
            <a:fld id="{BF13F763-98E4-4FC1-9453-74CE6EC9E30E}" type="slidenum">
              <a:rPr lang="en-US" smtClean="0"/>
              <a:pPr/>
              <a:t>54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144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0144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0144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499"/>
                                          </p:stCondLst>
                                        </p:cTn>
                                        <p:tgtEl>
                                          <p:spTgt spid="70144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70144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70144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499"/>
                                          </p:stCondLst>
                                        </p:cTn>
                                        <p:tgtEl>
                                          <p:spTgt spid="70144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499"/>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1443" grpId="0" build="p" autoUpdateAnimBg="0"/>
      <p:bldP spid="701446" grpId="0" autoUpdateAnimBg="0"/>
      <p:bldP spid="701447" grpId="0"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02466"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02467" name="Rectangle 3"/>
          <p:cNvSpPr>
            <a:spLocks noGrp="1" noChangeArrowheads="1"/>
          </p:cNvSpPr>
          <p:nvPr>
            <p:ph type="body" idx="1"/>
          </p:nvPr>
        </p:nvSpPr>
        <p:spPr>
          <a:xfrm>
            <a:off x="685800" y="838200"/>
            <a:ext cx="7772400" cy="1524000"/>
          </a:xfrm>
        </p:spPr>
        <p:txBody>
          <a:bodyPr/>
          <a:lstStyle/>
          <a:p>
            <a:pPr algn="ctr"/>
            <a:r>
              <a:rPr lang="en-US" u="sng">
                <a:cs typeface="Arial" charset="0"/>
              </a:rPr>
              <a:t>Risk Neutral Valuation</a:t>
            </a:r>
          </a:p>
          <a:p>
            <a:r>
              <a:rPr lang="en-US" sz="1600">
                <a:cs typeface="Arial" charset="0"/>
              </a:rPr>
              <a:t>Let's solve for the value of the "risk neutral probability" p using the stock prices in the market.</a:t>
            </a:r>
          </a:p>
          <a:p>
            <a:endParaRPr lang="en-US" sz="900">
              <a:cs typeface="Arial" charset="0"/>
            </a:endParaRPr>
          </a:p>
          <a:p>
            <a:r>
              <a:rPr lang="en-US" sz="1600" u="sng">
                <a:cs typeface="Arial" charset="0"/>
              </a:rPr>
              <a:t>In the example:</a:t>
            </a:r>
            <a:r>
              <a:rPr lang="en-US" sz="1600">
                <a:cs typeface="Arial" charset="0"/>
              </a:rPr>
              <a:t>  S = 100, R = 1.1, u = 1.5, d = 0.5</a:t>
            </a:r>
          </a:p>
          <a:p>
            <a:endParaRPr lang="en-US" sz="1600">
              <a:cs typeface="Arial" charset="0"/>
            </a:endParaRPr>
          </a:p>
          <a:p>
            <a:endParaRPr lang="en-US" sz="1600">
              <a:cs typeface="Arial" charset="0"/>
            </a:endParaRPr>
          </a:p>
          <a:p>
            <a:endParaRPr lang="en-US" sz="1600">
              <a:cs typeface="Arial" charset="0"/>
            </a:endParaRPr>
          </a:p>
          <a:p>
            <a:endParaRPr lang="en-US" sz="1600">
              <a:cs typeface="Arial" charset="0"/>
            </a:endParaRPr>
          </a:p>
          <a:p>
            <a:endParaRPr lang="en-US" sz="1600">
              <a:cs typeface="Arial" charset="0"/>
            </a:endParaRPr>
          </a:p>
          <a:p>
            <a:endParaRPr lang="en-US" sz="1600">
              <a:cs typeface="Arial" charset="0"/>
            </a:endParaRPr>
          </a:p>
          <a:p>
            <a:endParaRPr lang="en-US" sz="1600">
              <a:cs typeface="Arial" charset="0"/>
            </a:endParaRPr>
          </a:p>
          <a:p>
            <a:endParaRPr lang="en-US" sz="1600">
              <a:cs typeface="Arial" charset="0"/>
            </a:endParaRPr>
          </a:p>
          <a:p>
            <a:endParaRPr lang="en-US" sz="900" u="sng">
              <a:cs typeface="Arial" charset="0"/>
            </a:endParaRPr>
          </a:p>
        </p:txBody>
      </p:sp>
      <p:graphicFrame>
        <p:nvGraphicFramePr>
          <p:cNvPr id="702468" name="Object 4"/>
          <p:cNvGraphicFramePr>
            <a:graphicFrameLocks noChangeAspect="1"/>
          </p:cNvGraphicFramePr>
          <p:nvPr/>
        </p:nvGraphicFramePr>
        <p:xfrm>
          <a:off x="3048000" y="2438400"/>
          <a:ext cx="3054350" cy="307975"/>
        </p:xfrm>
        <a:graphic>
          <a:graphicData uri="http://schemas.openxmlformats.org/presentationml/2006/ole">
            <mc:AlternateContent xmlns:mc="http://schemas.openxmlformats.org/markup-compatibility/2006">
              <mc:Choice xmlns:v="urn:schemas-microsoft-com:vml" Requires="v">
                <p:oleObj spid="_x0000_s703248" name="Equation" r:id="rId3" imgW="2387600" imgH="241300" progId="Equation.3">
                  <p:embed/>
                </p:oleObj>
              </mc:Choice>
              <mc:Fallback>
                <p:oleObj name="Equation" r:id="rId3" imgW="2387600" imgH="241300" progId="Equation.3">
                  <p:embed/>
                  <p:pic>
                    <p:nvPicPr>
                      <p:cNvPr id="0"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2438400"/>
                        <a:ext cx="305435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02469" name="Object 5"/>
          <p:cNvGraphicFramePr>
            <a:graphicFrameLocks noChangeAspect="1"/>
          </p:cNvGraphicFramePr>
          <p:nvPr/>
        </p:nvGraphicFramePr>
        <p:xfrm>
          <a:off x="2514600" y="2971800"/>
          <a:ext cx="4144963" cy="296863"/>
        </p:xfrm>
        <a:graphic>
          <a:graphicData uri="http://schemas.openxmlformats.org/presentationml/2006/ole">
            <mc:AlternateContent xmlns:mc="http://schemas.openxmlformats.org/markup-compatibility/2006">
              <mc:Choice xmlns:v="urn:schemas-microsoft-com:vml" Requires="v">
                <p:oleObj spid="_x0000_s703249" name="Equation" r:id="rId5" imgW="3200400" imgH="228600" progId="Equation.3">
                  <p:embed/>
                </p:oleObj>
              </mc:Choice>
              <mc:Fallback>
                <p:oleObj name="Equation" r:id="rId5" imgW="3200400" imgH="228600" progId="Equation.3">
                  <p:embed/>
                  <p:pic>
                    <p:nvPicPr>
                      <p:cNvPr id="0" name="Picture 1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4600" y="2971800"/>
                        <a:ext cx="4144963" cy="296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02470" name="Object 6"/>
          <p:cNvGraphicFramePr>
            <a:graphicFrameLocks noChangeAspect="1"/>
          </p:cNvGraphicFramePr>
          <p:nvPr/>
        </p:nvGraphicFramePr>
        <p:xfrm>
          <a:off x="2971800" y="3429000"/>
          <a:ext cx="3238500" cy="1287463"/>
        </p:xfrm>
        <a:graphic>
          <a:graphicData uri="http://schemas.openxmlformats.org/presentationml/2006/ole">
            <mc:AlternateContent xmlns:mc="http://schemas.openxmlformats.org/markup-compatibility/2006">
              <mc:Choice xmlns:v="urn:schemas-microsoft-com:vml" Requires="v">
                <p:oleObj spid="_x0000_s703250" name="Equation" r:id="rId7" imgW="2552700" imgH="1016000" progId="Equation.3">
                  <p:embed/>
                </p:oleObj>
              </mc:Choice>
              <mc:Fallback>
                <p:oleObj name="Equation" r:id="rId7" imgW="2552700" imgH="1016000" progId="Equation.3">
                  <p:embed/>
                  <p:pic>
                    <p:nvPicPr>
                      <p:cNvPr id="0" name="Picture 12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71800" y="3429000"/>
                        <a:ext cx="3238500" cy="1287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02471" name="Object 7"/>
          <p:cNvGraphicFramePr>
            <a:graphicFrameLocks noChangeAspect="1"/>
          </p:cNvGraphicFramePr>
          <p:nvPr/>
        </p:nvGraphicFramePr>
        <p:xfrm>
          <a:off x="3886200" y="5638800"/>
          <a:ext cx="1308100" cy="646113"/>
        </p:xfrm>
        <a:graphic>
          <a:graphicData uri="http://schemas.openxmlformats.org/presentationml/2006/ole">
            <mc:AlternateContent xmlns:mc="http://schemas.openxmlformats.org/markup-compatibility/2006">
              <mc:Choice xmlns:v="urn:schemas-microsoft-com:vml" Requires="v">
                <p:oleObj spid="_x0000_s703251" name="Equation" r:id="rId9" imgW="1002865" imgH="495085" progId="Equation.3">
                  <p:embed/>
                </p:oleObj>
              </mc:Choice>
              <mc:Fallback>
                <p:oleObj name="Equation" r:id="rId9" imgW="1002865" imgH="495085" progId="Equation.3">
                  <p:embed/>
                  <p:pic>
                    <p:nvPicPr>
                      <p:cNvPr id="0" name="Picture 12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86200" y="5638800"/>
                        <a:ext cx="1308100" cy="646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02472" name="Text Box 8"/>
          <p:cNvSpPr txBox="1">
            <a:spLocks noChangeArrowheads="1"/>
          </p:cNvSpPr>
          <p:nvPr/>
        </p:nvSpPr>
        <p:spPr bwMode="auto">
          <a:xfrm>
            <a:off x="685800" y="5029200"/>
            <a:ext cx="6643688" cy="336550"/>
          </a:xfrm>
          <a:prstGeom prst="rect">
            <a:avLst/>
          </a:prstGeom>
          <a:noFill/>
          <a:ln w="9525">
            <a:noFill/>
            <a:miter lim="800000"/>
            <a:headEnd/>
            <a:tailEnd/>
          </a:ln>
          <a:effectLst/>
        </p:spPr>
        <p:txBody>
          <a:bodyPr wrap="none">
            <a:spAutoFit/>
          </a:bodyPr>
          <a:lstStyle/>
          <a:p>
            <a:pPr>
              <a:spcBef>
                <a:spcPct val="20000"/>
              </a:spcBef>
            </a:pPr>
            <a:r>
              <a:rPr lang="en-US" u="sng">
                <a:cs typeface="Arial" charset="0"/>
              </a:rPr>
              <a:t>In general:</a:t>
            </a:r>
            <a:r>
              <a:rPr lang="en-US">
                <a:cs typeface="Arial" charset="0"/>
              </a:rPr>
              <a:t>  Solving the general equation for the risk neutral probability p gives</a:t>
            </a:r>
            <a:endParaRPr lang="en-US" sz="2400"/>
          </a:p>
        </p:txBody>
      </p:sp>
      <p:sp>
        <p:nvSpPr>
          <p:cNvPr id="2" name="Slide Number Placeholder 1"/>
          <p:cNvSpPr>
            <a:spLocks noGrp="1"/>
          </p:cNvSpPr>
          <p:nvPr>
            <p:ph type="sldNum" sz="quarter" idx="11"/>
          </p:nvPr>
        </p:nvSpPr>
        <p:spPr/>
        <p:txBody>
          <a:bodyPr/>
          <a:lstStyle/>
          <a:p>
            <a:fld id="{BF13F763-98E4-4FC1-9453-74CE6EC9E30E}" type="slidenum">
              <a:rPr lang="en-US" smtClean="0"/>
              <a:pPr/>
              <a:t>55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246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0246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70246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70246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70247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0247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499"/>
                                          </p:stCondLst>
                                        </p:cTn>
                                        <p:tgtEl>
                                          <p:spTgt spid="7024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2467" grpId="0" build="p" autoUpdateAnimBg="0"/>
      <p:bldP spid="702472" grpId="0"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03490"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03491" name="Rectangle 3"/>
          <p:cNvSpPr>
            <a:spLocks noGrp="1" noChangeArrowheads="1"/>
          </p:cNvSpPr>
          <p:nvPr>
            <p:ph type="body" idx="1"/>
          </p:nvPr>
        </p:nvSpPr>
        <p:spPr>
          <a:xfrm>
            <a:off x="685800" y="838200"/>
            <a:ext cx="7772400" cy="1905000"/>
          </a:xfrm>
        </p:spPr>
        <p:txBody>
          <a:bodyPr/>
          <a:lstStyle/>
          <a:p>
            <a:pPr algn="ctr"/>
            <a:r>
              <a:rPr lang="en-US" u="sng">
                <a:cs typeface="Arial" charset="0"/>
              </a:rPr>
              <a:t>Risk Neutral Valuation for the Option</a:t>
            </a:r>
          </a:p>
          <a:p>
            <a:pPr algn="ctr"/>
            <a:endParaRPr lang="en-US" sz="1200" u="sng">
              <a:cs typeface="Arial" charset="0"/>
            </a:endParaRPr>
          </a:p>
          <a:p>
            <a:r>
              <a:rPr lang="en-US" sz="1600">
                <a:cs typeface="Times New Roman" pitchFamily="18" charset="0"/>
              </a:rPr>
              <a:t>The current option value is the expected value of next period's price discounted at the riskless rate.  p is the risk neutral probability of an up step, so</a:t>
            </a:r>
            <a:endParaRPr lang="en-US" sz="1600">
              <a:cs typeface="Arial" charset="0"/>
            </a:endParaRPr>
          </a:p>
          <a:p>
            <a:endParaRPr lang="en-US" sz="1600">
              <a:cs typeface="Times New Roman" pitchFamily="18" charset="0"/>
            </a:endParaRPr>
          </a:p>
          <a:p>
            <a:endParaRPr lang="en-US" sz="1600">
              <a:cs typeface="Times New Roman" pitchFamily="18" charset="0"/>
            </a:endParaRPr>
          </a:p>
          <a:p>
            <a:endParaRPr lang="en-US" sz="1600">
              <a:cs typeface="Times New Roman" pitchFamily="18" charset="0"/>
            </a:endParaRPr>
          </a:p>
          <a:p>
            <a:endParaRPr lang="en-US" sz="1600">
              <a:cs typeface="Times New Roman" pitchFamily="18" charset="0"/>
            </a:endParaRPr>
          </a:p>
          <a:p>
            <a:endParaRPr lang="en-US" sz="1600">
              <a:cs typeface="Times New Roman" pitchFamily="18" charset="0"/>
            </a:endParaRPr>
          </a:p>
          <a:p>
            <a:endParaRPr lang="en-US" sz="1600">
              <a:cs typeface="Times New Roman" pitchFamily="18" charset="0"/>
            </a:endParaRPr>
          </a:p>
          <a:p>
            <a:endParaRPr lang="en-US" sz="1600">
              <a:cs typeface="Times New Roman" pitchFamily="18" charset="0"/>
            </a:endParaRPr>
          </a:p>
        </p:txBody>
      </p:sp>
      <p:graphicFrame>
        <p:nvGraphicFramePr>
          <p:cNvPr id="703492" name="Object 4"/>
          <p:cNvGraphicFramePr>
            <a:graphicFrameLocks noChangeAspect="1"/>
          </p:cNvGraphicFramePr>
          <p:nvPr/>
        </p:nvGraphicFramePr>
        <p:xfrm>
          <a:off x="2971800" y="2057400"/>
          <a:ext cx="3200400" cy="546100"/>
        </p:xfrm>
        <a:graphic>
          <a:graphicData uri="http://schemas.openxmlformats.org/presentationml/2006/ole">
            <mc:AlternateContent xmlns:mc="http://schemas.openxmlformats.org/markup-compatibility/2006">
              <mc:Choice xmlns:v="urn:schemas-microsoft-com:vml" Requires="v">
                <p:oleObj spid="_x0000_s703882" name="Equation" r:id="rId3" imgW="3200400" imgH="546100" progId="Equation.3">
                  <p:embed/>
                </p:oleObj>
              </mc:Choice>
              <mc:Fallback>
                <p:oleObj name="Equation" r:id="rId3" imgW="3200400" imgH="546100" progId="Equation.3">
                  <p:embed/>
                  <p:pic>
                    <p:nvPicPr>
                      <p:cNvPr id="0" name="Picture 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2057400"/>
                        <a:ext cx="3200400"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03493" name="Object 5"/>
          <p:cNvGraphicFramePr>
            <a:graphicFrameLocks noChangeAspect="1"/>
          </p:cNvGraphicFramePr>
          <p:nvPr/>
        </p:nvGraphicFramePr>
        <p:xfrm>
          <a:off x="2362200" y="3505200"/>
          <a:ext cx="4324350" cy="1252538"/>
        </p:xfrm>
        <a:graphic>
          <a:graphicData uri="http://schemas.openxmlformats.org/presentationml/2006/ole">
            <mc:AlternateContent xmlns:mc="http://schemas.openxmlformats.org/markup-compatibility/2006">
              <mc:Choice xmlns:v="urn:schemas-microsoft-com:vml" Requires="v">
                <p:oleObj spid="_x0000_s703883" name="Equation" r:id="rId5" imgW="3200400" imgH="927100" progId="Equation.3">
                  <p:embed/>
                </p:oleObj>
              </mc:Choice>
              <mc:Fallback>
                <p:oleObj name="Equation" r:id="rId5" imgW="3200400" imgH="927100" progId="Equation.3">
                  <p:embed/>
                  <p:pic>
                    <p:nvPicPr>
                      <p:cNvPr id="0" name="Picture 6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2200" y="3505200"/>
                        <a:ext cx="4324350" cy="1252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03494" name="Text Box 6"/>
          <p:cNvSpPr txBox="1">
            <a:spLocks noChangeArrowheads="1"/>
          </p:cNvSpPr>
          <p:nvPr/>
        </p:nvSpPr>
        <p:spPr bwMode="auto">
          <a:xfrm>
            <a:off x="685800" y="5105400"/>
            <a:ext cx="7772400" cy="830997"/>
          </a:xfrm>
          <a:prstGeom prst="rect">
            <a:avLst/>
          </a:prstGeom>
          <a:noFill/>
          <a:ln w="9525">
            <a:noFill/>
            <a:miter lim="800000"/>
            <a:headEnd/>
            <a:tailEnd/>
          </a:ln>
          <a:effectLst/>
        </p:spPr>
        <p:txBody>
          <a:bodyPr>
            <a:spAutoFit/>
          </a:bodyPr>
          <a:lstStyle/>
          <a:p>
            <a:pPr>
              <a:spcBef>
                <a:spcPct val="20000"/>
              </a:spcBef>
            </a:pPr>
            <a:r>
              <a:rPr lang="en-US" dirty="0">
                <a:cs typeface="Times New Roman" pitchFamily="18" charset="0"/>
              </a:rPr>
              <a:t>Risk neutral valuation is </a:t>
            </a:r>
            <a:r>
              <a:rPr lang="en-US" dirty="0" smtClean="0">
                <a:cs typeface="Times New Roman" pitchFamily="18" charset="0"/>
              </a:rPr>
              <a:t>a </a:t>
            </a:r>
            <a:r>
              <a:rPr lang="en-US" dirty="0">
                <a:cs typeface="Times New Roman" pitchFamily="18" charset="0"/>
              </a:rPr>
              <a:t>general property of </a:t>
            </a:r>
            <a:r>
              <a:rPr lang="en-US" dirty="0" smtClean="0">
                <a:cs typeface="Times New Roman" pitchFamily="18" charset="0"/>
              </a:rPr>
              <a:t>all derivatives </a:t>
            </a:r>
            <a:r>
              <a:rPr lang="en-US" dirty="0">
                <a:cs typeface="Times New Roman" pitchFamily="18" charset="0"/>
              </a:rPr>
              <a:t>pricing models that are based on </a:t>
            </a:r>
            <a:r>
              <a:rPr lang="en-US" dirty="0" smtClean="0">
                <a:cs typeface="Times New Roman" pitchFamily="18" charset="0"/>
              </a:rPr>
              <a:t>arbitrage, like the </a:t>
            </a:r>
            <a:r>
              <a:rPr lang="en-US" dirty="0">
                <a:cs typeface="Times New Roman" pitchFamily="18" charset="0"/>
              </a:rPr>
              <a:t>Cost of Carry model for </a:t>
            </a:r>
            <a:r>
              <a:rPr lang="en-US" dirty="0" smtClean="0">
                <a:cs typeface="Times New Roman" pitchFamily="18" charset="0"/>
              </a:rPr>
              <a:t>futures.  </a:t>
            </a:r>
            <a:r>
              <a:rPr lang="en-US" dirty="0">
                <a:cs typeface="Times New Roman" pitchFamily="18" charset="0"/>
              </a:rPr>
              <a:t>It is an extremely useful and powerful tool for obtaining valuation equations.</a:t>
            </a:r>
            <a:r>
              <a:rPr lang="en-US" dirty="0">
                <a:cs typeface="Arial" charset="0"/>
              </a:rPr>
              <a:t> </a:t>
            </a:r>
            <a:endParaRPr lang="en-US" sz="2000" dirty="0"/>
          </a:p>
        </p:txBody>
      </p:sp>
      <p:sp>
        <p:nvSpPr>
          <p:cNvPr id="703495" name="Text Box 7"/>
          <p:cNvSpPr txBox="1">
            <a:spLocks noChangeArrowheads="1"/>
          </p:cNvSpPr>
          <p:nvPr/>
        </p:nvSpPr>
        <p:spPr bwMode="auto">
          <a:xfrm>
            <a:off x="762000" y="2805113"/>
            <a:ext cx="7620000" cy="581025"/>
          </a:xfrm>
          <a:prstGeom prst="rect">
            <a:avLst/>
          </a:prstGeom>
          <a:noFill/>
          <a:ln w="9525">
            <a:noFill/>
            <a:miter lim="800000"/>
            <a:headEnd/>
            <a:tailEnd/>
          </a:ln>
          <a:effectLst/>
        </p:spPr>
        <p:txBody>
          <a:bodyPr>
            <a:spAutoFit/>
          </a:bodyPr>
          <a:lstStyle/>
          <a:p>
            <a:pPr>
              <a:spcBef>
                <a:spcPct val="20000"/>
              </a:spcBef>
            </a:pPr>
            <a:r>
              <a:rPr lang="en-US">
                <a:cs typeface="Times New Roman" pitchFamily="18" charset="0"/>
              </a:rPr>
              <a:t>This is exactly the form of the general valuation function we derived in solving the option replication problem using arbitrage arguments!</a:t>
            </a:r>
            <a:endParaRPr lang="en-US" sz="2400"/>
          </a:p>
        </p:txBody>
      </p:sp>
      <p:sp>
        <p:nvSpPr>
          <p:cNvPr id="2" name="Slide Number Placeholder 1"/>
          <p:cNvSpPr>
            <a:spLocks noGrp="1"/>
          </p:cNvSpPr>
          <p:nvPr>
            <p:ph type="sldNum" sz="quarter" idx="11"/>
          </p:nvPr>
        </p:nvSpPr>
        <p:spPr/>
        <p:txBody>
          <a:bodyPr/>
          <a:lstStyle/>
          <a:p>
            <a:fld id="{BF13F763-98E4-4FC1-9453-74CE6EC9E30E}" type="slidenum">
              <a:rPr lang="en-US" smtClean="0"/>
              <a:pPr/>
              <a:t>56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349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70349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70349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499"/>
                                          </p:stCondLst>
                                        </p:cTn>
                                        <p:tgtEl>
                                          <p:spTgt spid="70349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034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3491" grpId="0" build="p" autoUpdateAnimBg="0"/>
      <p:bldP spid="703494" grpId="0" autoUpdateAnimBg="0"/>
      <p:bldP spid="703495" grpId="0"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04514"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04515" name="Rectangle 3"/>
          <p:cNvSpPr>
            <a:spLocks noGrp="1" noChangeArrowheads="1"/>
          </p:cNvSpPr>
          <p:nvPr>
            <p:ph type="body" idx="1"/>
          </p:nvPr>
        </p:nvSpPr>
        <p:spPr/>
        <p:txBody>
          <a:bodyPr/>
          <a:lstStyle/>
          <a:p>
            <a:pPr algn="ctr"/>
            <a:endParaRPr lang="en-US" sz="1000" u="sng" dirty="0">
              <a:cs typeface="Arial" charset="0"/>
            </a:endParaRPr>
          </a:p>
          <a:p>
            <a:pPr algn="ctr"/>
            <a:r>
              <a:rPr lang="en-US" u="sng" dirty="0">
                <a:cs typeface="Arial" charset="0"/>
              </a:rPr>
              <a:t>Extending the Binomial Model</a:t>
            </a:r>
          </a:p>
          <a:p>
            <a:endParaRPr lang="en-US" sz="1000" dirty="0">
              <a:cs typeface="Arial" charset="0"/>
            </a:endParaRPr>
          </a:p>
          <a:p>
            <a:r>
              <a:rPr lang="en-US" sz="1600" dirty="0">
                <a:cs typeface="Arial" charset="0"/>
              </a:rPr>
              <a:t>To turn the Binomial into a practical valuation tool, it must allow more realistic asset price behavior.  </a:t>
            </a:r>
          </a:p>
          <a:p>
            <a:endParaRPr lang="en-US" sz="1600" dirty="0">
              <a:cs typeface="Arial" charset="0"/>
            </a:endParaRPr>
          </a:p>
          <a:p>
            <a:r>
              <a:rPr lang="en-US" sz="1600" dirty="0">
                <a:cs typeface="Arial" charset="0"/>
              </a:rPr>
              <a:t>This is done by building a tree out of multiple binomial steps  The time period of each one can be made as short as one likes, so that the asset price can be made to go to as many possible values as one likes in any given length of time, simply by subdividing the interval.</a:t>
            </a:r>
          </a:p>
          <a:p>
            <a:endParaRPr lang="en-US" sz="1600" dirty="0">
              <a:cs typeface="Arial" charset="0"/>
            </a:endParaRPr>
          </a:p>
          <a:p>
            <a:r>
              <a:rPr lang="en-US" sz="1600" dirty="0">
                <a:cs typeface="Times New Roman" pitchFamily="18" charset="0"/>
              </a:rPr>
              <a:t>Price movements are multiplicative in the Binomial model, so an up move followed by a down yields  </a:t>
            </a:r>
            <a:r>
              <a:rPr lang="en-US" sz="1600" dirty="0" err="1">
                <a:cs typeface="Times New Roman" pitchFamily="18" charset="0"/>
              </a:rPr>
              <a:t>duS</a:t>
            </a:r>
            <a:r>
              <a:rPr lang="en-US" sz="1600" dirty="0">
                <a:cs typeface="Times New Roman" pitchFamily="18" charset="0"/>
              </a:rPr>
              <a:t> , which is the same price as a down followed by an up,  </a:t>
            </a:r>
            <a:r>
              <a:rPr lang="en-US" sz="1600" dirty="0" err="1">
                <a:cs typeface="Times New Roman" pitchFamily="18" charset="0"/>
              </a:rPr>
              <a:t>udS</a:t>
            </a:r>
            <a:r>
              <a:rPr lang="en-US" sz="1600" dirty="0">
                <a:cs typeface="Times New Roman" pitchFamily="18" charset="0"/>
              </a:rPr>
              <a:t>.  This means that rather than </a:t>
            </a:r>
            <a:r>
              <a:rPr lang="en-US" sz="1600" dirty="0" smtClean="0">
                <a:cs typeface="Times New Roman" pitchFamily="18" charset="0"/>
              </a:rPr>
              <a:t>having the number of nodes going </a:t>
            </a:r>
            <a:r>
              <a:rPr lang="en-US" sz="1600" dirty="0">
                <a:cs typeface="Times New Roman" pitchFamily="18" charset="0"/>
              </a:rPr>
              <a:t>up by 2, 2</a:t>
            </a:r>
            <a:r>
              <a:rPr lang="en-US" sz="1600" baseline="30000" dirty="0">
                <a:cs typeface="Times New Roman" pitchFamily="18" charset="0"/>
              </a:rPr>
              <a:t>2</a:t>
            </a:r>
            <a:r>
              <a:rPr lang="en-US" sz="1600" dirty="0">
                <a:cs typeface="Times New Roman" pitchFamily="18" charset="0"/>
              </a:rPr>
              <a:t>, 2</a:t>
            </a:r>
            <a:r>
              <a:rPr lang="en-US" sz="1600" baseline="30000" dirty="0">
                <a:cs typeface="Times New Roman" pitchFamily="18" charset="0"/>
              </a:rPr>
              <a:t>3</a:t>
            </a:r>
            <a:r>
              <a:rPr lang="en-US" sz="1600" dirty="0">
                <a:cs typeface="Times New Roman" pitchFamily="18" charset="0"/>
              </a:rPr>
              <a:t>, 2</a:t>
            </a:r>
            <a:r>
              <a:rPr lang="en-US" sz="1600" baseline="30000" dirty="0">
                <a:cs typeface="Times New Roman" pitchFamily="18" charset="0"/>
              </a:rPr>
              <a:t>4</a:t>
            </a:r>
            <a:r>
              <a:rPr lang="en-US" sz="1600" dirty="0">
                <a:cs typeface="Times New Roman" pitchFamily="18" charset="0"/>
              </a:rPr>
              <a:t>, ... as each new time period is added, the lattice recombines, and the number of nodes goes up as 2, 3, 4, ...,  which keeps the procedure computationally manageable as the number of time steps grows.</a:t>
            </a:r>
          </a:p>
        </p:txBody>
      </p:sp>
      <p:sp>
        <p:nvSpPr>
          <p:cNvPr id="2" name="Slide Number Placeholder 1"/>
          <p:cNvSpPr>
            <a:spLocks noGrp="1"/>
          </p:cNvSpPr>
          <p:nvPr>
            <p:ph type="sldNum" sz="quarter" idx="11"/>
          </p:nvPr>
        </p:nvSpPr>
        <p:spPr/>
        <p:txBody>
          <a:bodyPr/>
          <a:lstStyle/>
          <a:p>
            <a:fld id="{BF13F763-98E4-4FC1-9453-74CE6EC9E30E}" type="slidenum">
              <a:rPr lang="en-US" smtClean="0"/>
              <a:pPr/>
              <a:t>57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451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0451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0451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4515" grpId="0" build="p"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05538"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05539" name="Rectangle 3"/>
          <p:cNvSpPr>
            <a:spLocks noGrp="1" noChangeArrowheads="1"/>
          </p:cNvSpPr>
          <p:nvPr>
            <p:ph type="body" idx="1"/>
          </p:nvPr>
        </p:nvSpPr>
        <p:spPr/>
        <p:txBody>
          <a:bodyPr/>
          <a:lstStyle/>
          <a:p>
            <a:pPr algn="ctr"/>
            <a:r>
              <a:rPr lang="en-US" u="sng">
                <a:cs typeface="Arial" charset="0"/>
              </a:rPr>
              <a:t>Two Period Binomial Model</a:t>
            </a:r>
          </a:p>
          <a:p>
            <a:endParaRPr lang="en-US" sz="1600">
              <a:cs typeface="Arial" charset="0"/>
            </a:endParaRPr>
          </a:p>
        </p:txBody>
      </p:sp>
      <p:grpSp>
        <p:nvGrpSpPr>
          <p:cNvPr id="705540" name="Group 4"/>
          <p:cNvGrpSpPr>
            <a:grpSpLocks/>
          </p:cNvGrpSpPr>
          <p:nvPr/>
        </p:nvGrpSpPr>
        <p:grpSpPr bwMode="auto">
          <a:xfrm>
            <a:off x="1905000" y="1371600"/>
            <a:ext cx="5105400" cy="2133600"/>
            <a:chOff x="1392" y="1248"/>
            <a:chExt cx="2208" cy="1344"/>
          </a:xfrm>
        </p:grpSpPr>
        <p:grpSp>
          <p:nvGrpSpPr>
            <p:cNvPr id="705541" name="Group 5"/>
            <p:cNvGrpSpPr>
              <a:grpSpLocks/>
            </p:cNvGrpSpPr>
            <p:nvPr/>
          </p:nvGrpSpPr>
          <p:grpSpPr bwMode="auto">
            <a:xfrm>
              <a:off x="1392" y="1584"/>
              <a:ext cx="1104" cy="672"/>
              <a:chOff x="1392" y="1584"/>
              <a:chExt cx="1104" cy="672"/>
            </a:xfrm>
          </p:grpSpPr>
          <p:sp>
            <p:nvSpPr>
              <p:cNvPr id="705542" name="Line 6"/>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05543" name="Line 7"/>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nvGrpSpPr>
            <p:cNvPr id="705544" name="Group 8"/>
            <p:cNvGrpSpPr>
              <a:grpSpLocks/>
            </p:cNvGrpSpPr>
            <p:nvPr/>
          </p:nvGrpSpPr>
          <p:grpSpPr bwMode="auto">
            <a:xfrm>
              <a:off x="2496" y="1920"/>
              <a:ext cx="1104" cy="672"/>
              <a:chOff x="1392" y="1584"/>
              <a:chExt cx="1104" cy="672"/>
            </a:xfrm>
          </p:grpSpPr>
          <p:sp>
            <p:nvSpPr>
              <p:cNvPr id="705545" name="Line 9"/>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05546" name="Line 10"/>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nvGrpSpPr>
            <p:cNvPr id="705547" name="Group 11"/>
            <p:cNvGrpSpPr>
              <a:grpSpLocks/>
            </p:cNvGrpSpPr>
            <p:nvPr/>
          </p:nvGrpSpPr>
          <p:grpSpPr bwMode="auto">
            <a:xfrm>
              <a:off x="2496" y="1248"/>
              <a:ext cx="1104" cy="672"/>
              <a:chOff x="1392" y="1584"/>
              <a:chExt cx="1104" cy="672"/>
            </a:xfrm>
          </p:grpSpPr>
          <p:sp>
            <p:nvSpPr>
              <p:cNvPr id="705548" name="Line 12"/>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05549" name="Line 13"/>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grpSp>
        <p:nvGrpSpPr>
          <p:cNvPr id="705550" name="Group 14"/>
          <p:cNvGrpSpPr>
            <a:grpSpLocks/>
          </p:cNvGrpSpPr>
          <p:nvPr/>
        </p:nvGrpSpPr>
        <p:grpSpPr bwMode="auto">
          <a:xfrm>
            <a:off x="1905000" y="4038600"/>
            <a:ext cx="5105400" cy="2133600"/>
            <a:chOff x="1392" y="1248"/>
            <a:chExt cx="2208" cy="1344"/>
          </a:xfrm>
        </p:grpSpPr>
        <p:grpSp>
          <p:nvGrpSpPr>
            <p:cNvPr id="705551" name="Group 15"/>
            <p:cNvGrpSpPr>
              <a:grpSpLocks/>
            </p:cNvGrpSpPr>
            <p:nvPr/>
          </p:nvGrpSpPr>
          <p:grpSpPr bwMode="auto">
            <a:xfrm>
              <a:off x="1392" y="1584"/>
              <a:ext cx="1104" cy="672"/>
              <a:chOff x="1392" y="1584"/>
              <a:chExt cx="1104" cy="672"/>
            </a:xfrm>
          </p:grpSpPr>
          <p:sp>
            <p:nvSpPr>
              <p:cNvPr id="705552" name="Line 16"/>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05553" name="Line 17"/>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nvGrpSpPr>
            <p:cNvPr id="705554" name="Group 18"/>
            <p:cNvGrpSpPr>
              <a:grpSpLocks/>
            </p:cNvGrpSpPr>
            <p:nvPr/>
          </p:nvGrpSpPr>
          <p:grpSpPr bwMode="auto">
            <a:xfrm>
              <a:off x="2496" y="1920"/>
              <a:ext cx="1104" cy="672"/>
              <a:chOff x="1392" y="1584"/>
              <a:chExt cx="1104" cy="672"/>
            </a:xfrm>
          </p:grpSpPr>
          <p:sp>
            <p:nvSpPr>
              <p:cNvPr id="705555" name="Line 19"/>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05556" name="Line 20"/>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nvGrpSpPr>
            <p:cNvPr id="705557" name="Group 21"/>
            <p:cNvGrpSpPr>
              <a:grpSpLocks/>
            </p:cNvGrpSpPr>
            <p:nvPr/>
          </p:nvGrpSpPr>
          <p:grpSpPr bwMode="auto">
            <a:xfrm>
              <a:off x="2496" y="1248"/>
              <a:ext cx="1104" cy="672"/>
              <a:chOff x="1392" y="1584"/>
              <a:chExt cx="1104" cy="672"/>
            </a:xfrm>
          </p:grpSpPr>
          <p:sp>
            <p:nvSpPr>
              <p:cNvPr id="705558" name="Line 22"/>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05559" name="Line 23"/>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sp>
        <p:nvSpPr>
          <p:cNvPr id="705560" name="Text Box 24"/>
          <p:cNvSpPr txBox="1">
            <a:spLocks noChangeArrowheads="1"/>
          </p:cNvSpPr>
          <p:nvPr/>
        </p:nvSpPr>
        <p:spPr bwMode="auto">
          <a:xfrm>
            <a:off x="4267200" y="1447800"/>
            <a:ext cx="398463" cy="336550"/>
          </a:xfrm>
          <a:prstGeom prst="rect">
            <a:avLst/>
          </a:prstGeom>
          <a:noFill/>
          <a:ln w="9525">
            <a:noFill/>
            <a:miter lim="800000"/>
            <a:headEnd/>
            <a:tailEnd/>
          </a:ln>
          <a:effectLst/>
        </p:spPr>
        <p:txBody>
          <a:bodyPr wrap="none">
            <a:spAutoFit/>
          </a:bodyPr>
          <a:lstStyle/>
          <a:p>
            <a:r>
              <a:rPr lang="en-US"/>
              <a:t>uS</a:t>
            </a:r>
          </a:p>
        </p:txBody>
      </p:sp>
      <p:sp>
        <p:nvSpPr>
          <p:cNvPr id="705561" name="Text Box 25"/>
          <p:cNvSpPr txBox="1">
            <a:spLocks noChangeArrowheads="1"/>
          </p:cNvSpPr>
          <p:nvPr/>
        </p:nvSpPr>
        <p:spPr bwMode="auto">
          <a:xfrm>
            <a:off x="1524000" y="2286000"/>
            <a:ext cx="296863" cy="336550"/>
          </a:xfrm>
          <a:prstGeom prst="rect">
            <a:avLst/>
          </a:prstGeom>
          <a:noFill/>
          <a:ln w="9525">
            <a:noFill/>
            <a:miter lim="800000"/>
            <a:headEnd/>
            <a:tailEnd/>
          </a:ln>
          <a:effectLst/>
        </p:spPr>
        <p:txBody>
          <a:bodyPr wrap="none">
            <a:spAutoFit/>
          </a:bodyPr>
          <a:lstStyle/>
          <a:p>
            <a:r>
              <a:rPr lang="en-US"/>
              <a:t>S</a:t>
            </a:r>
          </a:p>
        </p:txBody>
      </p:sp>
      <p:sp>
        <p:nvSpPr>
          <p:cNvPr id="705562" name="Text Box 26"/>
          <p:cNvSpPr txBox="1">
            <a:spLocks noChangeArrowheads="1"/>
          </p:cNvSpPr>
          <p:nvPr/>
        </p:nvSpPr>
        <p:spPr bwMode="auto">
          <a:xfrm>
            <a:off x="4267200" y="3124200"/>
            <a:ext cx="398463" cy="336550"/>
          </a:xfrm>
          <a:prstGeom prst="rect">
            <a:avLst/>
          </a:prstGeom>
          <a:noFill/>
          <a:ln w="9525">
            <a:noFill/>
            <a:miter lim="800000"/>
            <a:headEnd/>
            <a:tailEnd/>
          </a:ln>
          <a:effectLst/>
        </p:spPr>
        <p:txBody>
          <a:bodyPr wrap="none">
            <a:spAutoFit/>
          </a:bodyPr>
          <a:lstStyle/>
          <a:p>
            <a:r>
              <a:rPr lang="en-US"/>
              <a:t>dS</a:t>
            </a:r>
          </a:p>
        </p:txBody>
      </p:sp>
      <p:sp>
        <p:nvSpPr>
          <p:cNvPr id="705563" name="Text Box 27"/>
          <p:cNvSpPr txBox="1">
            <a:spLocks noChangeArrowheads="1"/>
          </p:cNvSpPr>
          <p:nvPr/>
        </p:nvSpPr>
        <p:spPr bwMode="auto">
          <a:xfrm>
            <a:off x="7162800" y="3276600"/>
            <a:ext cx="500063" cy="336550"/>
          </a:xfrm>
          <a:prstGeom prst="rect">
            <a:avLst/>
          </a:prstGeom>
          <a:noFill/>
          <a:ln w="9525">
            <a:noFill/>
            <a:miter lim="800000"/>
            <a:headEnd/>
            <a:tailEnd/>
          </a:ln>
          <a:effectLst/>
        </p:spPr>
        <p:txBody>
          <a:bodyPr wrap="none">
            <a:spAutoFit/>
          </a:bodyPr>
          <a:lstStyle/>
          <a:p>
            <a:r>
              <a:rPr lang="en-US"/>
              <a:t>ddS</a:t>
            </a:r>
          </a:p>
        </p:txBody>
      </p:sp>
      <p:sp>
        <p:nvSpPr>
          <p:cNvPr id="705564" name="Text Box 28"/>
          <p:cNvSpPr txBox="1">
            <a:spLocks noChangeArrowheads="1"/>
          </p:cNvSpPr>
          <p:nvPr/>
        </p:nvSpPr>
        <p:spPr bwMode="auto">
          <a:xfrm>
            <a:off x="7162800" y="2209800"/>
            <a:ext cx="500063" cy="336550"/>
          </a:xfrm>
          <a:prstGeom prst="rect">
            <a:avLst/>
          </a:prstGeom>
          <a:noFill/>
          <a:ln w="9525">
            <a:noFill/>
            <a:miter lim="800000"/>
            <a:headEnd/>
            <a:tailEnd/>
          </a:ln>
          <a:effectLst/>
        </p:spPr>
        <p:txBody>
          <a:bodyPr wrap="none">
            <a:spAutoFit/>
          </a:bodyPr>
          <a:lstStyle/>
          <a:p>
            <a:r>
              <a:rPr lang="en-US"/>
              <a:t>udS</a:t>
            </a:r>
          </a:p>
        </p:txBody>
      </p:sp>
      <p:sp>
        <p:nvSpPr>
          <p:cNvPr id="705565" name="Text Box 29"/>
          <p:cNvSpPr txBox="1">
            <a:spLocks noChangeArrowheads="1"/>
          </p:cNvSpPr>
          <p:nvPr/>
        </p:nvSpPr>
        <p:spPr bwMode="auto">
          <a:xfrm>
            <a:off x="7162800" y="1143000"/>
            <a:ext cx="500063" cy="336550"/>
          </a:xfrm>
          <a:prstGeom prst="rect">
            <a:avLst/>
          </a:prstGeom>
          <a:noFill/>
          <a:ln w="9525">
            <a:noFill/>
            <a:miter lim="800000"/>
            <a:headEnd/>
            <a:tailEnd/>
          </a:ln>
          <a:effectLst/>
        </p:spPr>
        <p:txBody>
          <a:bodyPr wrap="none">
            <a:spAutoFit/>
          </a:bodyPr>
          <a:lstStyle/>
          <a:p>
            <a:r>
              <a:rPr lang="en-US"/>
              <a:t>uuS</a:t>
            </a:r>
          </a:p>
        </p:txBody>
      </p:sp>
      <p:sp>
        <p:nvSpPr>
          <p:cNvPr id="705566" name="Text Box 30"/>
          <p:cNvSpPr txBox="1">
            <a:spLocks noChangeArrowheads="1"/>
          </p:cNvSpPr>
          <p:nvPr/>
        </p:nvSpPr>
        <p:spPr bwMode="auto">
          <a:xfrm>
            <a:off x="1524000" y="4953000"/>
            <a:ext cx="319088" cy="336550"/>
          </a:xfrm>
          <a:prstGeom prst="rect">
            <a:avLst/>
          </a:prstGeom>
          <a:noFill/>
          <a:ln w="9525">
            <a:noFill/>
            <a:miter lim="800000"/>
            <a:headEnd/>
            <a:tailEnd/>
          </a:ln>
          <a:effectLst/>
        </p:spPr>
        <p:txBody>
          <a:bodyPr wrap="none">
            <a:spAutoFit/>
          </a:bodyPr>
          <a:lstStyle/>
          <a:p>
            <a:r>
              <a:rPr lang="en-US"/>
              <a:t>C</a:t>
            </a:r>
          </a:p>
        </p:txBody>
      </p:sp>
      <p:sp>
        <p:nvSpPr>
          <p:cNvPr id="705567" name="Text Box 31"/>
          <p:cNvSpPr txBox="1">
            <a:spLocks noChangeArrowheads="1"/>
          </p:cNvSpPr>
          <p:nvPr/>
        </p:nvSpPr>
        <p:spPr bwMode="auto">
          <a:xfrm>
            <a:off x="4343400" y="4114800"/>
            <a:ext cx="388938" cy="336550"/>
          </a:xfrm>
          <a:prstGeom prst="rect">
            <a:avLst/>
          </a:prstGeom>
          <a:noFill/>
          <a:ln w="9525">
            <a:noFill/>
            <a:miter lim="800000"/>
            <a:headEnd/>
            <a:tailEnd/>
          </a:ln>
          <a:effectLst/>
        </p:spPr>
        <p:txBody>
          <a:bodyPr wrap="none">
            <a:spAutoFit/>
          </a:bodyPr>
          <a:lstStyle/>
          <a:p>
            <a:r>
              <a:rPr lang="en-US"/>
              <a:t>C</a:t>
            </a:r>
            <a:r>
              <a:rPr lang="en-US" baseline="-25000"/>
              <a:t>u</a:t>
            </a:r>
            <a:endParaRPr lang="en-US"/>
          </a:p>
        </p:txBody>
      </p:sp>
      <p:sp>
        <p:nvSpPr>
          <p:cNvPr id="705568" name="Text Box 32"/>
          <p:cNvSpPr txBox="1">
            <a:spLocks noChangeArrowheads="1"/>
          </p:cNvSpPr>
          <p:nvPr/>
        </p:nvSpPr>
        <p:spPr bwMode="auto">
          <a:xfrm>
            <a:off x="4343400" y="5791200"/>
            <a:ext cx="388938" cy="336550"/>
          </a:xfrm>
          <a:prstGeom prst="rect">
            <a:avLst/>
          </a:prstGeom>
          <a:noFill/>
          <a:ln w="9525">
            <a:noFill/>
            <a:miter lim="800000"/>
            <a:headEnd/>
            <a:tailEnd/>
          </a:ln>
          <a:effectLst/>
        </p:spPr>
        <p:txBody>
          <a:bodyPr wrap="none">
            <a:spAutoFit/>
          </a:bodyPr>
          <a:lstStyle/>
          <a:p>
            <a:r>
              <a:rPr lang="en-US"/>
              <a:t>C</a:t>
            </a:r>
            <a:r>
              <a:rPr lang="en-US" baseline="-25000"/>
              <a:t>d</a:t>
            </a:r>
            <a:endParaRPr lang="en-US"/>
          </a:p>
        </p:txBody>
      </p:sp>
      <p:sp>
        <p:nvSpPr>
          <p:cNvPr id="705569" name="Text Box 33"/>
          <p:cNvSpPr txBox="1">
            <a:spLocks noChangeArrowheads="1"/>
          </p:cNvSpPr>
          <p:nvPr/>
        </p:nvSpPr>
        <p:spPr bwMode="auto">
          <a:xfrm>
            <a:off x="7162800" y="6019800"/>
            <a:ext cx="458788" cy="336550"/>
          </a:xfrm>
          <a:prstGeom prst="rect">
            <a:avLst/>
          </a:prstGeom>
          <a:noFill/>
          <a:ln w="9525">
            <a:noFill/>
            <a:miter lim="800000"/>
            <a:headEnd/>
            <a:tailEnd/>
          </a:ln>
          <a:effectLst/>
        </p:spPr>
        <p:txBody>
          <a:bodyPr wrap="none">
            <a:spAutoFit/>
          </a:bodyPr>
          <a:lstStyle/>
          <a:p>
            <a:r>
              <a:rPr lang="en-US"/>
              <a:t>C</a:t>
            </a:r>
            <a:r>
              <a:rPr lang="en-US" baseline="-25000"/>
              <a:t>dd</a:t>
            </a:r>
            <a:endParaRPr lang="en-US"/>
          </a:p>
        </p:txBody>
      </p:sp>
      <p:sp>
        <p:nvSpPr>
          <p:cNvPr id="705570" name="Text Box 34"/>
          <p:cNvSpPr txBox="1">
            <a:spLocks noChangeArrowheads="1"/>
          </p:cNvSpPr>
          <p:nvPr/>
        </p:nvSpPr>
        <p:spPr bwMode="auto">
          <a:xfrm>
            <a:off x="7162800" y="4876800"/>
            <a:ext cx="458788" cy="336550"/>
          </a:xfrm>
          <a:prstGeom prst="rect">
            <a:avLst/>
          </a:prstGeom>
          <a:noFill/>
          <a:ln w="9525">
            <a:noFill/>
            <a:miter lim="800000"/>
            <a:headEnd/>
            <a:tailEnd/>
          </a:ln>
          <a:effectLst/>
        </p:spPr>
        <p:txBody>
          <a:bodyPr wrap="none">
            <a:spAutoFit/>
          </a:bodyPr>
          <a:lstStyle/>
          <a:p>
            <a:r>
              <a:rPr lang="en-US"/>
              <a:t>C</a:t>
            </a:r>
            <a:r>
              <a:rPr lang="en-US" baseline="-25000"/>
              <a:t>ud</a:t>
            </a:r>
            <a:endParaRPr lang="en-US"/>
          </a:p>
        </p:txBody>
      </p:sp>
      <p:sp>
        <p:nvSpPr>
          <p:cNvPr id="705571" name="Text Box 35"/>
          <p:cNvSpPr txBox="1">
            <a:spLocks noChangeArrowheads="1"/>
          </p:cNvSpPr>
          <p:nvPr/>
        </p:nvSpPr>
        <p:spPr bwMode="auto">
          <a:xfrm>
            <a:off x="7162800" y="3886200"/>
            <a:ext cx="458788" cy="336550"/>
          </a:xfrm>
          <a:prstGeom prst="rect">
            <a:avLst/>
          </a:prstGeom>
          <a:noFill/>
          <a:ln w="9525">
            <a:noFill/>
            <a:miter lim="800000"/>
            <a:headEnd/>
            <a:tailEnd/>
          </a:ln>
          <a:effectLst/>
        </p:spPr>
        <p:txBody>
          <a:bodyPr wrap="none">
            <a:spAutoFit/>
          </a:bodyPr>
          <a:lstStyle/>
          <a:p>
            <a:r>
              <a:rPr lang="en-US"/>
              <a:t>C</a:t>
            </a:r>
            <a:r>
              <a:rPr lang="en-US" baseline="-25000"/>
              <a:t>uu</a:t>
            </a:r>
            <a:endParaRPr lang="en-US"/>
          </a:p>
        </p:txBody>
      </p:sp>
      <p:sp>
        <p:nvSpPr>
          <p:cNvPr id="2" name="Slide Number Placeholder 1"/>
          <p:cNvSpPr>
            <a:spLocks noGrp="1"/>
          </p:cNvSpPr>
          <p:nvPr>
            <p:ph type="sldNum" sz="quarter" idx="11"/>
          </p:nvPr>
        </p:nvSpPr>
        <p:spPr/>
        <p:txBody>
          <a:bodyPr/>
          <a:lstStyle/>
          <a:p>
            <a:fld id="{BF13F763-98E4-4FC1-9453-74CE6EC9E30E}" type="slidenum">
              <a:rPr lang="en-US" smtClean="0"/>
              <a:pPr/>
              <a:t>58</a:t>
            </a:fld>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06562"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06563" name="Rectangle 3"/>
          <p:cNvSpPr>
            <a:spLocks noGrp="1" noChangeArrowheads="1"/>
          </p:cNvSpPr>
          <p:nvPr>
            <p:ph type="body" idx="1"/>
          </p:nvPr>
        </p:nvSpPr>
        <p:spPr/>
        <p:txBody>
          <a:bodyPr/>
          <a:lstStyle/>
          <a:p>
            <a:r>
              <a:rPr lang="en-US" sz="1600" b="1" u="sng">
                <a:cs typeface="Arial" charset="0"/>
              </a:rPr>
              <a:t>Pricing a Two-Period Call:</a:t>
            </a:r>
            <a:r>
              <a:rPr lang="en-US" sz="1600">
                <a:cs typeface="Arial" charset="0"/>
              </a:rPr>
              <a:t> S=100, X=100, u=1.5, d=.5, R=1.1</a:t>
            </a:r>
          </a:p>
          <a:p>
            <a:endParaRPr lang="en-US" sz="1600">
              <a:cs typeface="Arial" charset="0"/>
            </a:endParaRPr>
          </a:p>
        </p:txBody>
      </p:sp>
      <p:grpSp>
        <p:nvGrpSpPr>
          <p:cNvPr id="706564" name="Group 4"/>
          <p:cNvGrpSpPr>
            <a:grpSpLocks/>
          </p:cNvGrpSpPr>
          <p:nvPr/>
        </p:nvGrpSpPr>
        <p:grpSpPr bwMode="auto">
          <a:xfrm>
            <a:off x="1905000" y="1371600"/>
            <a:ext cx="5105400" cy="2133600"/>
            <a:chOff x="1392" y="1248"/>
            <a:chExt cx="2208" cy="1344"/>
          </a:xfrm>
        </p:grpSpPr>
        <p:grpSp>
          <p:nvGrpSpPr>
            <p:cNvPr id="706565" name="Group 5"/>
            <p:cNvGrpSpPr>
              <a:grpSpLocks/>
            </p:cNvGrpSpPr>
            <p:nvPr/>
          </p:nvGrpSpPr>
          <p:grpSpPr bwMode="auto">
            <a:xfrm>
              <a:off x="1392" y="1584"/>
              <a:ext cx="1104" cy="672"/>
              <a:chOff x="1392" y="1584"/>
              <a:chExt cx="1104" cy="672"/>
            </a:xfrm>
          </p:grpSpPr>
          <p:sp>
            <p:nvSpPr>
              <p:cNvPr id="706566" name="Line 6"/>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06567" name="Line 7"/>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nvGrpSpPr>
            <p:cNvPr id="706568" name="Group 8"/>
            <p:cNvGrpSpPr>
              <a:grpSpLocks/>
            </p:cNvGrpSpPr>
            <p:nvPr/>
          </p:nvGrpSpPr>
          <p:grpSpPr bwMode="auto">
            <a:xfrm>
              <a:off x="2496" y="1920"/>
              <a:ext cx="1104" cy="672"/>
              <a:chOff x="1392" y="1584"/>
              <a:chExt cx="1104" cy="672"/>
            </a:xfrm>
          </p:grpSpPr>
          <p:sp>
            <p:nvSpPr>
              <p:cNvPr id="706569" name="Line 9"/>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06570" name="Line 10"/>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nvGrpSpPr>
            <p:cNvPr id="706571" name="Group 11"/>
            <p:cNvGrpSpPr>
              <a:grpSpLocks/>
            </p:cNvGrpSpPr>
            <p:nvPr/>
          </p:nvGrpSpPr>
          <p:grpSpPr bwMode="auto">
            <a:xfrm>
              <a:off x="2496" y="1248"/>
              <a:ext cx="1104" cy="672"/>
              <a:chOff x="1392" y="1584"/>
              <a:chExt cx="1104" cy="672"/>
            </a:xfrm>
          </p:grpSpPr>
          <p:sp>
            <p:nvSpPr>
              <p:cNvPr id="706572" name="Line 12"/>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06573" name="Line 13"/>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grpSp>
        <p:nvGrpSpPr>
          <p:cNvPr id="706574" name="Group 14"/>
          <p:cNvGrpSpPr>
            <a:grpSpLocks/>
          </p:cNvGrpSpPr>
          <p:nvPr/>
        </p:nvGrpSpPr>
        <p:grpSpPr bwMode="auto">
          <a:xfrm>
            <a:off x="1905000" y="4038600"/>
            <a:ext cx="5105400" cy="2133600"/>
            <a:chOff x="1392" y="1248"/>
            <a:chExt cx="2208" cy="1344"/>
          </a:xfrm>
        </p:grpSpPr>
        <p:grpSp>
          <p:nvGrpSpPr>
            <p:cNvPr id="706575" name="Group 15"/>
            <p:cNvGrpSpPr>
              <a:grpSpLocks/>
            </p:cNvGrpSpPr>
            <p:nvPr/>
          </p:nvGrpSpPr>
          <p:grpSpPr bwMode="auto">
            <a:xfrm>
              <a:off x="1392" y="1584"/>
              <a:ext cx="1104" cy="672"/>
              <a:chOff x="1392" y="1584"/>
              <a:chExt cx="1104" cy="672"/>
            </a:xfrm>
          </p:grpSpPr>
          <p:sp>
            <p:nvSpPr>
              <p:cNvPr id="706576" name="Line 16"/>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06577" name="Line 17"/>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nvGrpSpPr>
            <p:cNvPr id="706578" name="Group 18"/>
            <p:cNvGrpSpPr>
              <a:grpSpLocks/>
            </p:cNvGrpSpPr>
            <p:nvPr/>
          </p:nvGrpSpPr>
          <p:grpSpPr bwMode="auto">
            <a:xfrm>
              <a:off x="2496" y="1920"/>
              <a:ext cx="1104" cy="672"/>
              <a:chOff x="1392" y="1584"/>
              <a:chExt cx="1104" cy="672"/>
            </a:xfrm>
          </p:grpSpPr>
          <p:sp>
            <p:nvSpPr>
              <p:cNvPr id="706579" name="Line 19"/>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06580" name="Line 20"/>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nvGrpSpPr>
            <p:cNvPr id="706581" name="Group 21"/>
            <p:cNvGrpSpPr>
              <a:grpSpLocks/>
            </p:cNvGrpSpPr>
            <p:nvPr/>
          </p:nvGrpSpPr>
          <p:grpSpPr bwMode="auto">
            <a:xfrm>
              <a:off x="2496" y="1248"/>
              <a:ext cx="1104" cy="672"/>
              <a:chOff x="1392" y="1584"/>
              <a:chExt cx="1104" cy="672"/>
            </a:xfrm>
          </p:grpSpPr>
          <p:sp>
            <p:nvSpPr>
              <p:cNvPr id="706582" name="Line 22"/>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06583" name="Line 23"/>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sp>
        <p:nvSpPr>
          <p:cNvPr id="706584" name="Text Box 24"/>
          <p:cNvSpPr txBox="1">
            <a:spLocks noChangeArrowheads="1"/>
          </p:cNvSpPr>
          <p:nvPr/>
        </p:nvSpPr>
        <p:spPr bwMode="auto">
          <a:xfrm>
            <a:off x="4267200" y="1447800"/>
            <a:ext cx="488950" cy="336550"/>
          </a:xfrm>
          <a:prstGeom prst="rect">
            <a:avLst/>
          </a:prstGeom>
          <a:noFill/>
          <a:ln w="9525">
            <a:noFill/>
            <a:miter lim="800000"/>
            <a:headEnd/>
            <a:tailEnd/>
          </a:ln>
          <a:effectLst/>
        </p:spPr>
        <p:txBody>
          <a:bodyPr wrap="none">
            <a:spAutoFit/>
          </a:bodyPr>
          <a:lstStyle/>
          <a:p>
            <a:r>
              <a:rPr lang="en-US"/>
              <a:t>150</a:t>
            </a:r>
          </a:p>
        </p:txBody>
      </p:sp>
      <p:sp>
        <p:nvSpPr>
          <p:cNvPr id="706585" name="Text Box 25"/>
          <p:cNvSpPr txBox="1">
            <a:spLocks noChangeArrowheads="1"/>
          </p:cNvSpPr>
          <p:nvPr/>
        </p:nvSpPr>
        <p:spPr bwMode="auto">
          <a:xfrm>
            <a:off x="1447800" y="2286000"/>
            <a:ext cx="488950" cy="336550"/>
          </a:xfrm>
          <a:prstGeom prst="rect">
            <a:avLst/>
          </a:prstGeom>
          <a:noFill/>
          <a:ln w="9525">
            <a:noFill/>
            <a:miter lim="800000"/>
            <a:headEnd/>
            <a:tailEnd/>
          </a:ln>
          <a:effectLst/>
        </p:spPr>
        <p:txBody>
          <a:bodyPr wrap="none">
            <a:spAutoFit/>
          </a:bodyPr>
          <a:lstStyle/>
          <a:p>
            <a:r>
              <a:rPr lang="en-US"/>
              <a:t>100</a:t>
            </a:r>
          </a:p>
        </p:txBody>
      </p:sp>
      <p:sp>
        <p:nvSpPr>
          <p:cNvPr id="706586" name="Text Box 26"/>
          <p:cNvSpPr txBox="1">
            <a:spLocks noChangeArrowheads="1"/>
          </p:cNvSpPr>
          <p:nvPr/>
        </p:nvSpPr>
        <p:spPr bwMode="auto">
          <a:xfrm>
            <a:off x="4267200" y="3124200"/>
            <a:ext cx="387350" cy="336550"/>
          </a:xfrm>
          <a:prstGeom prst="rect">
            <a:avLst/>
          </a:prstGeom>
          <a:noFill/>
          <a:ln w="9525">
            <a:noFill/>
            <a:miter lim="800000"/>
            <a:headEnd/>
            <a:tailEnd/>
          </a:ln>
          <a:effectLst/>
        </p:spPr>
        <p:txBody>
          <a:bodyPr wrap="none">
            <a:spAutoFit/>
          </a:bodyPr>
          <a:lstStyle/>
          <a:p>
            <a:r>
              <a:rPr lang="en-US"/>
              <a:t>50</a:t>
            </a:r>
          </a:p>
        </p:txBody>
      </p:sp>
      <p:sp>
        <p:nvSpPr>
          <p:cNvPr id="706587" name="Text Box 27"/>
          <p:cNvSpPr txBox="1">
            <a:spLocks noChangeArrowheads="1"/>
          </p:cNvSpPr>
          <p:nvPr/>
        </p:nvSpPr>
        <p:spPr bwMode="auto">
          <a:xfrm>
            <a:off x="7162800" y="3276600"/>
            <a:ext cx="387350" cy="336550"/>
          </a:xfrm>
          <a:prstGeom prst="rect">
            <a:avLst/>
          </a:prstGeom>
          <a:noFill/>
          <a:ln w="9525">
            <a:noFill/>
            <a:miter lim="800000"/>
            <a:headEnd/>
            <a:tailEnd/>
          </a:ln>
          <a:effectLst/>
        </p:spPr>
        <p:txBody>
          <a:bodyPr wrap="none">
            <a:spAutoFit/>
          </a:bodyPr>
          <a:lstStyle/>
          <a:p>
            <a:r>
              <a:rPr lang="en-US"/>
              <a:t>25</a:t>
            </a:r>
          </a:p>
        </p:txBody>
      </p:sp>
      <p:sp>
        <p:nvSpPr>
          <p:cNvPr id="706588" name="Text Box 28"/>
          <p:cNvSpPr txBox="1">
            <a:spLocks noChangeArrowheads="1"/>
          </p:cNvSpPr>
          <p:nvPr/>
        </p:nvSpPr>
        <p:spPr bwMode="auto">
          <a:xfrm>
            <a:off x="7162800" y="2209800"/>
            <a:ext cx="387350" cy="336550"/>
          </a:xfrm>
          <a:prstGeom prst="rect">
            <a:avLst/>
          </a:prstGeom>
          <a:noFill/>
          <a:ln w="9525">
            <a:noFill/>
            <a:miter lim="800000"/>
            <a:headEnd/>
            <a:tailEnd/>
          </a:ln>
          <a:effectLst/>
        </p:spPr>
        <p:txBody>
          <a:bodyPr wrap="none">
            <a:spAutoFit/>
          </a:bodyPr>
          <a:lstStyle/>
          <a:p>
            <a:r>
              <a:rPr lang="en-US"/>
              <a:t>75</a:t>
            </a:r>
          </a:p>
        </p:txBody>
      </p:sp>
      <p:sp>
        <p:nvSpPr>
          <p:cNvPr id="706589" name="Text Box 29"/>
          <p:cNvSpPr txBox="1">
            <a:spLocks noChangeArrowheads="1"/>
          </p:cNvSpPr>
          <p:nvPr/>
        </p:nvSpPr>
        <p:spPr bwMode="auto">
          <a:xfrm>
            <a:off x="7162800" y="1143000"/>
            <a:ext cx="488950" cy="336550"/>
          </a:xfrm>
          <a:prstGeom prst="rect">
            <a:avLst/>
          </a:prstGeom>
          <a:noFill/>
          <a:ln w="9525">
            <a:noFill/>
            <a:miter lim="800000"/>
            <a:headEnd/>
            <a:tailEnd/>
          </a:ln>
          <a:effectLst/>
        </p:spPr>
        <p:txBody>
          <a:bodyPr wrap="none">
            <a:spAutoFit/>
          </a:bodyPr>
          <a:lstStyle/>
          <a:p>
            <a:r>
              <a:rPr lang="en-US"/>
              <a:t>225</a:t>
            </a:r>
          </a:p>
        </p:txBody>
      </p:sp>
      <p:sp>
        <p:nvSpPr>
          <p:cNvPr id="706590" name="Text Box 30"/>
          <p:cNvSpPr txBox="1">
            <a:spLocks noChangeArrowheads="1"/>
          </p:cNvSpPr>
          <p:nvPr/>
        </p:nvSpPr>
        <p:spPr bwMode="auto">
          <a:xfrm>
            <a:off x="3733800" y="3886200"/>
            <a:ext cx="2389188" cy="581025"/>
          </a:xfrm>
          <a:prstGeom prst="rect">
            <a:avLst/>
          </a:prstGeom>
          <a:noFill/>
          <a:ln w="9525">
            <a:noFill/>
            <a:miter lim="800000"/>
            <a:headEnd/>
            <a:tailEnd/>
          </a:ln>
          <a:effectLst/>
        </p:spPr>
        <p:txBody>
          <a:bodyPr wrap="none">
            <a:spAutoFit/>
          </a:bodyPr>
          <a:lstStyle/>
          <a:p>
            <a:r>
              <a:rPr lang="en-US"/>
              <a:t>C</a:t>
            </a:r>
            <a:r>
              <a:rPr lang="en-US" baseline="-25000"/>
              <a:t>u </a:t>
            </a:r>
            <a:r>
              <a:rPr lang="en-US"/>
              <a:t>= (.6 </a:t>
            </a:r>
            <a:r>
              <a:rPr lang="en-US">
                <a:sym typeface="Symbol" pitchFamily="18" charset="2"/>
              </a:rPr>
              <a:t> 125 + .4  0)/1.1</a:t>
            </a:r>
          </a:p>
          <a:p>
            <a:r>
              <a:rPr lang="en-US">
                <a:sym typeface="Symbol" pitchFamily="18" charset="2"/>
              </a:rPr>
              <a:t>     =  </a:t>
            </a:r>
            <a:r>
              <a:rPr lang="en-US" b="1">
                <a:sym typeface="Symbol" pitchFamily="18" charset="2"/>
              </a:rPr>
              <a:t>68.18</a:t>
            </a:r>
          </a:p>
        </p:txBody>
      </p:sp>
      <p:sp>
        <p:nvSpPr>
          <p:cNvPr id="706591" name="Text Box 31"/>
          <p:cNvSpPr txBox="1">
            <a:spLocks noChangeArrowheads="1"/>
          </p:cNvSpPr>
          <p:nvPr/>
        </p:nvSpPr>
        <p:spPr bwMode="auto">
          <a:xfrm>
            <a:off x="4343400" y="5791200"/>
            <a:ext cx="285750" cy="336550"/>
          </a:xfrm>
          <a:prstGeom prst="rect">
            <a:avLst/>
          </a:prstGeom>
          <a:noFill/>
          <a:ln w="9525">
            <a:noFill/>
            <a:miter lim="800000"/>
            <a:headEnd/>
            <a:tailEnd/>
          </a:ln>
          <a:effectLst/>
        </p:spPr>
        <p:txBody>
          <a:bodyPr wrap="none">
            <a:spAutoFit/>
          </a:bodyPr>
          <a:lstStyle/>
          <a:p>
            <a:r>
              <a:rPr lang="en-US" b="1"/>
              <a:t>0</a:t>
            </a:r>
          </a:p>
        </p:txBody>
      </p:sp>
      <p:sp>
        <p:nvSpPr>
          <p:cNvPr id="706592" name="Text Box 32"/>
          <p:cNvSpPr txBox="1">
            <a:spLocks noChangeArrowheads="1"/>
          </p:cNvSpPr>
          <p:nvPr/>
        </p:nvSpPr>
        <p:spPr bwMode="auto">
          <a:xfrm>
            <a:off x="7162800" y="6019800"/>
            <a:ext cx="285750" cy="336550"/>
          </a:xfrm>
          <a:prstGeom prst="rect">
            <a:avLst/>
          </a:prstGeom>
          <a:noFill/>
          <a:ln w="9525">
            <a:noFill/>
            <a:miter lim="800000"/>
            <a:headEnd/>
            <a:tailEnd/>
          </a:ln>
          <a:effectLst/>
        </p:spPr>
        <p:txBody>
          <a:bodyPr wrap="none">
            <a:spAutoFit/>
          </a:bodyPr>
          <a:lstStyle/>
          <a:p>
            <a:r>
              <a:rPr lang="en-US"/>
              <a:t>0</a:t>
            </a:r>
          </a:p>
        </p:txBody>
      </p:sp>
      <p:sp>
        <p:nvSpPr>
          <p:cNvPr id="706593" name="Text Box 33"/>
          <p:cNvSpPr txBox="1">
            <a:spLocks noChangeArrowheads="1"/>
          </p:cNvSpPr>
          <p:nvPr/>
        </p:nvSpPr>
        <p:spPr bwMode="auto">
          <a:xfrm>
            <a:off x="7162800" y="4876800"/>
            <a:ext cx="285750" cy="336550"/>
          </a:xfrm>
          <a:prstGeom prst="rect">
            <a:avLst/>
          </a:prstGeom>
          <a:noFill/>
          <a:ln w="9525">
            <a:noFill/>
            <a:miter lim="800000"/>
            <a:headEnd/>
            <a:tailEnd/>
          </a:ln>
          <a:effectLst/>
        </p:spPr>
        <p:txBody>
          <a:bodyPr wrap="none">
            <a:spAutoFit/>
          </a:bodyPr>
          <a:lstStyle/>
          <a:p>
            <a:r>
              <a:rPr lang="en-US"/>
              <a:t>0</a:t>
            </a:r>
          </a:p>
        </p:txBody>
      </p:sp>
      <p:sp>
        <p:nvSpPr>
          <p:cNvPr id="706594" name="Text Box 34"/>
          <p:cNvSpPr txBox="1">
            <a:spLocks noChangeArrowheads="1"/>
          </p:cNvSpPr>
          <p:nvPr/>
        </p:nvSpPr>
        <p:spPr bwMode="auto">
          <a:xfrm>
            <a:off x="7162800" y="3886200"/>
            <a:ext cx="488950" cy="336550"/>
          </a:xfrm>
          <a:prstGeom prst="rect">
            <a:avLst/>
          </a:prstGeom>
          <a:noFill/>
          <a:ln w="9525">
            <a:noFill/>
            <a:miter lim="800000"/>
            <a:headEnd/>
            <a:tailEnd/>
          </a:ln>
          <a:effectLst/>
        </p:spPr>
        <p:txBody>
          <a:bodyPr wrap="none">
            <a:spAutoFit/>
          </a:bodyPr>
          <a:lstStyle/>
          <a:p>
            <a:r>
              <a:rPr lang="en-US"/>
              <a:t>125</a:t>
            </a:r>
          </a:p>
        </p:txBody>
      </p:sp>
      <p:sp>
        <p:nvSpPr>
          <p:cNvPr id="706595" name="Text Box 35"/>
          <p:cNvSpPr txBox="1">
            <a:spLocks noChangeArrowheads="1"/>
          </p:cNvSpPr>
          <p:nvPr/>
        </p:nvSpPr>
        <p:spPr bwMode="auto">
          <a:xfrm>
            <a:off x="838200" y="4419600"/>
            <a:ext cx="2471738" cy="825500"/>
          </a:xfrm>
          <a:prstGeom prst="rect">
            <a:avLst/>
          </a:prstGeom>
          <a:noFill/>
          <a:ln w="9525">
            <a:noFill/>
            <a:miter lim="800000"/>
            <a:headEnd/>
            <a:tailEnd/>
          </a:ln>
          <a:effectLst/>
        </p:spPr>
        <p:txBody>
          <a:bodyPr wrap="none">
            <a:spAutoFit/>
          </a:bodyPr>
          <a:lstStyle/>
          <a:p>
            <a:r>
              <a:rPr lang="en-US"/>
              <a:t>C</a:t>
            </a:r>
            <a:r>
              <a:rPr lang="en-US" baseline="-25000"/>
              <a:t> </a:t>
            </a:r>
            <a:r>
              <a:rPr lang="en-US"/>
              <a:t>= (.6 </a:t>
            </a:r>
            <a:r>
              <a:rPr lang="en-US">
                <a:sym typeface="Symbol" pitchFamily="18" charset="2"/>
              </a:rPr>
              <a:t> 68.18 + .4  0)/1.1</a:t>
            </a:r>
          </a:p>
          <a:p>
            <a:endParaRPr lang="en-US">
              <a:sym typeface="Symbol" pitchFamily="18" charset="2"/>
            </a:endParaRPr>
          </a:p>
          <a:p>
            <a:r>
              <a:rPr lang="en-US">
                <a:sym typeface="Symbol" pitchFamily="18" charset="2"/>
              </a:rPr>
              <a:t>   =  </a:t>
            </a:r>
            <a:r>
              <a:rPr lang="en-US" b="1">
                <a:sym typeface="Symbol" pitchFamily="18" charset="2"/>
              </a:rPr>
              <a:t>37.19</a:t>
            </a:r>
          </a:p>
        </p:txBody>
      </p:sp>
      <p:sp>
        <p:nvSpPr>
          <p:cNvPr id="2" name="Slide Number Placeholder 1"/>
          <p:cNvSpPr>
            <a:spLocks noGrp="1"/>
          </p:cNvSpPr>
          <p:nvPr>
            <p:ph type="sldNum" sz="quarter" idx="11"/>
          </p:nvPr>
        </p:nvSpPr>
        <p:spPr/>
        <p:txBody>
          <a:bodyPr/>
          <a:lstStyle/>
          <a:p>
            <a:fld id="{BF13F763-98E4-4FC1-9453-74CE6EC9E30E}" type="slidenum">
              <a:rPr lang="en-US" smtClean="0"/>
              <a:pPr/>
              <a:t>59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065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0658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0658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0658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0658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0658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0658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70657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70659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70659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70659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706590">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706590">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70659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706595">
                                            <p:txEl>
                                              <p:pRg st="0" end="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70659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84" grpId="0" autoUpdateAnimBg="0"/>
      <p:bldP spid="706585" grpId="0" autoUpdateAnimBg="0"/>
      <p:bldP spid="706586" grpId="0" autoUpdateAnimBg="0"/>
      <p:bldP spid="706587" grpId="0" autoUpdateAnimBg="0"/>
      <p:bldP spid="706588" grpId="0" autoUpdateAnimBg="0"/>
      <p:bldP spid="706589" grpId="0" autoUpdateAnimBg="0"/>
      <p:bldP spid="706590" grpId="0" build="p" autoUpdateAnimBg="0"/>
      <p:bldP spid="706591" grpId="0" autoUpdateAnimBg="0"/>
      <p:bldP spid="706592" grpId="0" autoUpdateAnimBg="0"/>
      <p:bldP spid="706593" grpId="0" autoUpdateAnimBg="0"/>
      <p:bldP spid="706594" grpId="0" autoUpdateAnimBg="0"/>
      <p:bldP spid="706595" grpId="0" build="p"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07586"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07587" name="Rectangle 3"/>
          <p:cNvSpPr>
            <a:spLocks noGrp="1" noChangeArrowheads="1"/>
          </p:cNvSpPr>
          <p:nvPr>
            <p:ph type="body" idx="1"/>
          </p:nvPr>
        </p:nvSpPr>
        <p:spPr/>
        <p:txBody>
          <a:bodyPr/>
          <a:lstStyle/>
          <a:p>
            <a:r>
              <a:rPr lang="en-US" sz="1600" b="1" u="sng">
                <a:cs typeface="Arial" charset="0"/>
              </a:rPr>
              <a:t>Pricing a Put:</a:t>
            </a:r>
            <a:r>
              <a:rPr lang="en-US" sz="1600">
                <a:cs typeface="Arial" charset="0"/>
              </a:rPr>
              <a:t>  Use the same parameters to price a 100-strike European put option.</a:t>
            </a:r>
          </a:p>
        </p:txBody>
      </p:sp>
      <p:grpSp>
        <p:nvGrpSpPr>
          <p:cNvPr id="707588" name="Group 4"/>
          <p:cNvGrpSpPr>
            <a:grpSpLocks/>
          </p:cNvGrpSpPr>
          <p:nvPr/>
        </p:nvGrpSpPr>
        <p:grpSpPr bwMode="auto">
          <a:xfrm>
            <a:off x="1905000" y="1371600"/>
            <a:ext cx="5105400" cy="2133600"/>
            <a:chOff x="1392" y="1248"/>
            <a:chExt cx="2208" cy="1344"/>
          </a:xfrm>
        </p:grpSpPr>
        <p:grpSp>
          <p:nvGrpSpPr>
            <p:cNvPr id="707589" name="Group 5"/>
            <p:cNvGrpSpPr>
              <a:grpSpLocks/>
            </p:cNvGrpSpPr>
            <p:nvPr/>
          </p:nvGrpSpPr>
          <p:grpSpPr bwMode="auto">
            <a:xfrm>
              <a:off x="1392" y="1584"/>
              <a:ext cx="1104" cy="672"/>
              <a:chOff x="1392" y="1584"/>
              <a:chExt cx="1104" cy="672"/>
            </a:xfrm>
          </p:grpSpPr>
          <p:sp>
            <p:nvSpPr>
              <p:cNvPr id="707590" name="Line 6"/>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07591" name="Line 7"/>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nvGrpSpPr>
            <p:cNvPr id="707592" name="Group 8"/>
            <p:cNvGrpSpPr>
              <a:grpSpLocks/>
            </p:cNvGrpSpPr>
            <p:nvPr/>
          </p:nvGrpSpPr>
          <p:grpSpPr bwMode="auto">
            <a:xfrm>
              <a:off x="2496" y="1920"/>
              <a:ext cx="1104" cy="672"/>
              <a:chOff x="1392" y="1584"/>
              <a:chExt cx="1104" cy="672"/>
            </a:xfrm>
          </p:grpSpPr>
          <p:sp>
            <p:nvSpPr>
              <p:cNvPr id="707593" name="Line 9"/>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07594" name="Line 10"/>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nvGrpSpPr>
            <p:cNvPr id="707595" name="Group 11"/>
            <p:cNvGrpSpPr>
              <a:grpSpLocks/>
            </p:cNvGrpSpPr>
            <p:nvPr/>
          </p:nvGrpSpPr>
          <p:grpSpPr bwMode="auto">
            <a:xfrm>
              <a:off x="2496" y="1248"/>
              <a:ext cx="1104" cy="672"/>
              <a:chOff x="1392" y="1584"/>
              <a:chExt cx="1104" cy="672"/>
            </a:xfrm>
          </p:grpSpPr>
          <p:sp>
            <p:nvSpPr>
              <p:cNvPr id="707596" name="Line 12"/>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07597" name="Line 13"/>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grpSp>
        <p:nvGrpSpPr>
          <p:cNvPr id="707598" name="Group 14"/>
          <p:cNvGrpSpPr>
            <a:grpSpLocks/>
          </p:cNvGrpSpPr>
          <p:nvPr/>
        </p:nvGrpSpPr>
        <p:grpSpPr bwMode="auto">
          <a:xfrm>
            <a:off x="1905000" y="4038600"/>
            <a:ext cx="5105400" cy="2133600"/>
            <a:chOff x="1392" y="1248"/>
            <a:chExt cx="2208" cy="1344"/>
          </a:xfrm>
        </p:grpSpPr>
        <p:grpSp>
          <p:nvGrpSpPr>
            <p:cNvPr id="707599" name="Group 15"/>
            <p:cNvGrpSpPr>
              <a:grpSpLocks/>
            </p:cNvGrpSpPr>
            <p:nvPr/>
          </p:nvGrpSpPr>
          <p:grpSpPr bwMode="auto">
            <a:xfrm>
              <a:off x="1392" y="1584"/>
              <a:ext cx="1104" cy="672"/>
              <a:chOff x="1392" y="1584"/>
              <a:chExt cx="1104" cy="672"/>
            </a:xfrm>
          </p:grpSpPr>
          <p:sp>
            <p:nvSpPr>
              <p:cNvPr id="707600" name="Line 16"/>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07601" name="Line 17"/>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nvGrpSpPr>
            <p:cNvPr id="707602" name="Group 18"/>
            <p:cNvGrpSpPr>
              <a:grpSpLocks/>
            </p:cNvGrpSpPr>
            <p:nvPr/>
          </p:nvGrpSpPr>
          <p:grpSpPr bwMode="auto">
            <a:xfrm>
              <a:off x="2496" y="1920"/>
              <a:ext cx="1104" cy="672"/>
              <a:chOff x="1392" y="1584"/>
              <a:chExt cx="1104" cy="672"/>
            </a:xfrm>
          </p:grpSpPr>
          <p:sp>
            <p:nvSpPr>
              <p:cNvPr id="707603" name="Line 19"/>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07604" name="Line 20"/>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nvGrpSpPr>
            <p:cNvPr id="707605" name="Group 21"/>
            <p:cNvGrpSpPr>
              <a:grpSpLocks/>
            </p:cNvGrpSpPr>
            <p:nvPr/>
          </p:nvGrpSpPr>
          <p:grpSpPr bwMode="auto">
            <a:xfrm>
              <a:off x="2496" y="1248"/>
              <a:ext cx="1104" cy="672"/>
              <a:chOff x="1392" y="1584"/>
              <a:chExt cx="1104" cy="672"/>
            </a:xfrm>
          </p:grpSpPr>
          <p:sp>
            <p:nvSpPr>
              <p:cNvPr id="707606" name="Line 22"/>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07607" name="Line 23"/>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sp>
        <p:nvSpPr>
          <p:cNvPr id="707608" name="Text Box 24"/>
          <p:cNvSpPr txBox="1">
            <a:spLocks noChangeArrowheads="1"/>
          </p:cNvSpPr>
          <p:nvPr/>
        </p:nvSpPr>
        <p:spPr bwMode="auto">
          <a:xfrm>
            <a:off x="4267200" y="1447800"/>
            <a:ext cx="488950" cy="336550"/>
          </a:xfrm>
          <a:prstGeom prst="rect">
            <a:avLst/>
          </a:prstGeom>
          <a:noFill/>
          <a:ln w="9525">
            <a:noFill/>
            <a:miter lim="800000"/>
            <a:headEnd/>
            <a:tailEnd/>
          </a:ln>
          <a:effectLst/>
        </p:spPr>
        <p:txBody>
          <a:bodyPr wrap="none">
            <a:spAutoFit/>
          </a:bodyPr>
          <a:lstStyle/>
          <a:p>
            <a:r>
              <a:rPr lang="en-US"/>
              <a:t>150</a:t>
            </a:r>
          </a:p>
        </p:txBody>
      </p:sp>
      <p:sp>
        <p:nvSpPr>
          <p:cNvPr id="707609" name="Text Box 25"/>
          <p:cNvSpPr txBox="1">
            <a:spLocks noChangeArrowheads="1"/>
          </p:cNvSpPr>
          <p:nvPr/>
        </p:nvSpPr>
        <p:spPr bwMode="auto">
          <a:xfrm>
            <a:off x="1447800" y="2286000"/>
            <a:ext cx="488950" cy="336550"/>
          </a:xfrm>
          <a:prstGeom prst="rect">
            <a:avLst/>
          </a:prstGeom>
          <a:noFill/>
          <a:ln w="9525">
            <a:noFill/>
            <a:miter lim="800000"/>
            <a:headEnd/>
            <a:tailEnd/>
          </a:ln>
          <a:effectLst/>
        </p:spPr>
        <p:txBody>
          <a:bodyPr wrap="none">
            <a:spAutoFit/>
          </a:bodyPr>
          <a:lstStyle/>
          <a:p>
            <a:r>
              <a:rPr lang="en-US"/>
              <a:t>100</a:t>
            </a:r>
          </a:p>
        </p:txBody>
      </p:sp>
      <p:sp>
        <p:nvSpPr>
          <p:cNvPr id="707610" name="Text Box 26"/>
          <p:cNvSpPr txBox="1">
            <a:spLocks noChangeArrowheads="1"/>
          </p:cNvSpPr>
          <p:nvPr/>
        </p:nvSpPr>
        <p:spPr bwMode="auto">
          <a:xfrm>
            <a:off x="4267200" y="3124200"/>
            <a:ext cx="387350" cy="336550"/>
          </a:xfrm>
          <a:prstGeom prst="rect">
            <a:avLst/>
          </a:prstGeom>
          <a:noFill/>
          <a:ln w="9525">
            <a:noFill/>
            <a:miter lim="800000"/>
            <a:headEnd/>
            <a:tailEnd/>
          </a:ln>
          <a:effectLst/>
        </p:spPr>
        <p:txBody>
          <a:bodyPr wrap="none">
            <a:spAutoFit/>
          </a:bodyPr>
          <a:lstStyle/>
          <a:p>
            <a:r>
              <a:rPr lang="en-US"/>
              <a:t>50</a:t>
            </a:r>
          </a:p>
        </p:txBody>
      </p:sp>
      <p:sp>
        <p:nvSpPr>
          <p:cNvPr id="707611" name="Text Box 27"/>
          <p:cNvSpPr txBox="1">
            <a:spLocks noChangeArrowheads="1"/>
          </p:cNvSpPr>
          <p:nvPr/>
        </p:nvSpPr>
        <p:spPr bwMode="auto">
          <a:xfrm>
            <a:off x="7162800" y="3276600"/>
            <a:ext cx="387350" cy="336550"/>
          </a:xfrm>
          <a:prstGeom prst="rect">
            <a:avLst/>
          </a:prstGeom>
          <a:noFill/>
          <a:ln w="9525">
            <a:noFill/>
            <a:miter lim="800000"/>
            <a:headEnd/>
            <a:tailEnd/>
          </a:ln>
          <a:effectLst/>
        </p:spPr>
        <p:txBody>
          <a:bodyPr wrap="none">
            <a:spAutoFit/>
          </a:bodyPr>
          <a:lstStyle/>
          <a:p>
            <a:r>
              <a:rPr lang="en-US"/>
              <a:t>25</a:t>
            </a:r>
          </a:p>
        </p:txBody>
      </p:sp>
      <p:sp>
        <p:nvSpPr>
          <p:cNvPr id="707612" name="Text Box 28"/>
          <p:cNvSpPr txBox="1">
            <a:spLocks noChangeArrowheads="1"/>
          </p:cNvSpPr>
          <p:nvPr/>
        </p:nvSpPr>
        <p:spPr bwMode="auto">
          <a:xfrm>
            <a:off x="7162800" y="2209800"/>
            <a:ext cx="387350" cy="336550"/>
          </a:xfrm>
          <a:prstGeom prst="rect">
            <a:avLst/>
          </a:prstGeom>
          <a:noFill/>
          <a:ln w="9525">
            <a:noFill/>
            <a:miter lim="800000"/>
            <a:headEnd/>
            <a:tailEnd/>
          </a:ln>
          <a:effectLst/>
        </p:spPr>
        <p:txBody>
          <a:bodyPr wrap="none">
            <a:spAutoFit/>
          </a:bodyPr>
          <a:lstStyle/>
          <a:p>
            <a:r>
              <a:rPr lang="en-US"/>
              <a:t>75</a:t>
            </a:r>
          </a:p>
        </p:txBody>
      </p:sp>
      <p:sp>
        <p:nvSpPr>
          <p:cNvPr id="707613" name="Text Box 29"/>
          <p:cNvSpPr txBox="1">
            <a:spLocks noChangeArrowheads="1"/>
          </p:cNvSpPr>
          <p:nvPr/>
        </p:nvSpPr>
        <p:spPr bwMode="auto">
          <a:xfrm>
            <a:off x="7162800" y="1143000"/>
            <a:ext cx="488950" cy="336550"/>
          </a:xfrm>
          <a:prstGeom prst="rect">
            <a:avLst/>
          </a:prstGeom>
          <a:noFill/>
          <a:ln w="9525">
            <a:noFill/>
            <a:miter lim="800000"/>
            <a:headEnd/>
            <a:tailEnd/>
          </a:ln>
          <a:effectLst/>
        </p:spPr>
        <p:txBody>
          <a:bodyPr wrap="none">
            <a:spAutoFit/>
          </a:bodyPr>
          <a:lstStyle/>
          <a:p>
            <a:r>
              <a:rPr lang="en-US"/>
              <a:t>225</a:t>
            </a:r>
          </a:p>
        </p:txBody>
      </p:sp>
      <p:sp>
        <p:nvSpPr>
          <p:cNvPr id="707614" name="Text Box 30"/>
          <p:cNvSpPr txBox="1">
            <a:spLocks noChangeArrowheads="1"/>
          </p:cNvSpPr>
          <p:nvPr/>
        </p:nvSpPr>
        <p:spPr bwMode="auto">
          <a:xfrm>
            <a:off x="3429000" y="5791200"/>
            <a:ext cx="2389188" cy="581025"/>
          </a:xfrm>
          <a:prstGeom prst="rect">
            <a:avLst/>
          </a:prstGeom>
          <a:noFill/>
          <a:ln w="9525">
            <a:noFill/>
            <a:miter lim="800000"/>
            <a:headEnd/>
            <a:tailEnd/>
          </a:ln>
          <a:effectLst/>
        </p:spPr>
        <p:txBody>
          <a:bodyPr wrap="none">
            <a:spAutoFit/>
          </a:bodyPr>
          <a:lstStyle/>
          <a:p>
            <a:r>
              <a:rPr lang="en-US"/>
              <a:t>C</a:t>
            </a:r>
            <a:r>
              <a:rPr lang="en-US" baseline="-25000"/>
              <a:t>d </a:t>
            </a:r>
            <a:r>
              <a:rPr lang="en-US"/>
              <a:t>= (.6 </a:t>
            </a:r>
            <a:r>
              <a:rPr lang="en-US">
                <a:sym typeface="Symbol" pitchFamily="18" charset="2"/>
              </a:rPr>
              <a:t> 25 + .4  75)/1.1</a:t>
            </a:r>
          </a:p>
          <a:p>
            <a:r>
              <a:rPr lang="en-US">
                <a:sym typeface="Symbol" pitchFamily="18" charset="2"/>
              </a:rPr>
              <a:t>     =  </a:t>
            </a:r>
            <a:r>
              <a:rPr lang="en-US" b="1">
                <a:sym typeface="Symbol" pitchFamily="18" charset="2"/>
              </a:rPr>
              <a:t>40.91</a:t>
            </a:r>
          </a:p>
        </p:txBody>
      </p:sp>
      <p:sp>
        <p:nvSpPr>
          <p:cNvPr id="707615" name="Text Box 31"/>
          <p:cNvSpPr txBox="1">
            <a:spLocks noChangeArrowheads="1"/>
          </p:cNvSpPr>
          <p:nvPr/>
        </p:nvSpPr>
        <p:spPr bwMode="auto">
          <a:xfrm>
            <a:off x="7162800" y="6019800"/>
            <a:ext cx="387350" cy="336550"/>
          </a:xfrm>
          <a:prstGeom prst="rect">
            <a:avLst/>
          </a:prstGeom>
          <a:noFill/>
          <a:ln w="9525">
            <a:noFill/>
            <a:miter lim="800000"/>
            <a:headEnd/>
            <a:tailEnd/>
          </a:ln>
          <a:effectLst/>
        </p:spPr>
        <p:txBody>
          <a:bodyPr wrap="none">
            <a:spAutoFit/>
          </a:bodyPr>
          <a:lstStyle/>
          <a:p>
            <a:r>
              <a:rPr lang="en-US"/>
              <a:t>75</a:t>
            </a:r>
          </a:p>
        </p:txBody>
      </p:sp>
      <p:sp>
        <p:nvSpPr>
          <p:cNvPr id="707616" name="Text Box 32"/>
          <p:cNvSpPr txBox="1">
            <a:spLocks noChangeArrowheads="1"/>
          </p:cNvSpPr>
          <p:nvPr/>
        </p:nvSpPr>
        <p:spPr bwMode="auto">
          <a:xfrm>
            <a:off x="7162800" y="4876800"/>
            <a:ext cx="387350" cy="336550"/>
          </a:xfrm>
          <a:prstGeom prst="rect">
            <a:avLst/>
          </a:prstGeom>
          <a:noFill/>
          <a:ln w="9525">
            <a:noFill/>
            <a:miter lim="800000"/>
            <a:headEnd/>
            <a:tailEnd/>
          </a:ln>
          <a:effectLst/>
        </p:spPr>
        <p:txBody>
          <a:bodyPr wrap="none">
            <a:spAutoFit/>
          </a:bodyPr>
          <a:lstStyle/>
          <a:p>
            <a:r>
              <a:rPr lang="en-US"/>
              <a:t>25</a:t>
            </a:r>
          </a:p>
        </p:txBody>
      </p:sp>
      <p:sp>
        <p:nvSpPr>
          <p:cNvPr id="707617" name="Text Box 33"/>
          <p:cNvSpPr txBox="1">
            <a:spLocks noChangeArrowheads="1"/>
          </p:cNvSpPr>
          <p:nvPr/>
        </p:nvSpPr>
        <p:spPr bwMode="auto">
          <a:xfrm>
            <a:off x="7162800" y="3886200"/>
            <a:ext cx="285750" cy="336550"/>
          </a:xfrm>
          <a:prstGeom prst="rect">
            <a:avLst/>
          </a:prstGeom>
          <a:noFill/>
          <a:ln w="9525">
            <a:noFill/>
            <a:miter lim="800000"/>
            <a:headEnd/>
            <a:tailEnd/>
          </a:ln>
          <a:effectLst/>
        </p:spPr>
        <p:txBody>
          <a:bodyPr wrap="none">
            <a:spAutoFit/>
          </a:bodyPr>
          <a:lstStyle/>
          <a:p>
            <a:r>
              <a:rPr lang="en-US"/>
              <a:t>0</a:t>
            </a:r>
          </a:p>
        </p:txBody>
      </p:sp>
      <p:sp>
        <p:nvSpPr>
          <p:cNvPr id="707618" name="Text Box 34"/>
          <p:cNvSpPr txBox="1">
            <a:spLocks noChangeArrowheads="1"/>
          </p:cNvSpPr>
          <p:nvPr/>
        </p:nvSpPr>
        <p:spPr bwMode="auto">
          <a:xfrm>
            <a:off x="838200" y="4419600"/>
            <a:ext cx="2903538" cy="825500"/>
          </a:xfrm>
          <a:prstGeom prst="rect">
            <a:avLst/>
          </a:prstGeom>
          <a:noFill/>
          <a:ln w="9525">
            <a:noFill/>
            <a:miter lim="800000"/>
            <a:headEnd/>
            <a:tailEnd/>
          </a:ln>
          <a:effectLst/>
        </p:spPr>
        <p:txBody>
          <a:bodyPr wrap="none">
            <a:spAutoFit/>
          </a:bodyPr>
          <a:lstStyle/>
          <a:p>
            <a:r>
              <a:rPr lang="en-US"/>
              <a:t>C</a:t>
            </a:r>
            <a:r>
              <a:rPr lang="en-US" baseline="-25000"/>
              <a:t>put </a:t>
            </a:r>
            <a:r>
              <a:rPr lang="en-US"/>
              <a:t>= (.6 </a:t>
            </a:r>
            <a:r>
              <a:rPr lang="en-US">
                <a:sym typeface="Symbol" pitchFamily="18" charset="2"/>
              </a:rPr>
              <a:t> 9.09 + .4  40.91)/1.1</a:t>
            </a:r>
          </a:p>
          <a:p>
            <a:endParaRPr lang="en-US">
              <a:sym typeface="Symbol" pitchFamily="18" charset="2"/>
            </a:endParaRPr>
          </a:p>
          <a:p>
            <a:r>
              <a:rPr lang="en-US">
                <a:sym typeface="Symbol" pitchFamily="18" charset="2"/>
              </a:rPr>
              <a:t>   =  </a:t>
            </a:r>
            <a:r>
              <a:rPr lang="en-US" b="1">
                <a:sym typeface="Symbol" pitchFamily="18" charset="2"/>
              </a:rPr>
              <a:t>19.83</a:t>
            </a:r>
          </a:p>
        </p:txBody>
      </p:sp>
      <p:sp>
        <p:nvSpPr>
          <p:cNvPr id="707619" name="Text Box 35"/>
          <p:cNvSpPr txBox="1">
            <a:spLocks noChangeArrowheads="1"/>
          </p:cNvSpPr>
          <p:nvPr/>
        </p:nvSpPr>
        <p:spPr bwMode="auto">
          <a:xfrm>
            <a:off x="3733800" y="3886200"/>
            <a:ext cx="2287588" cy="581025"/>
          </a:xfrm>
          <a:prstGeom prst="rect">
            <a:avLst/>
          </a:prstGeom>
          <a:noFill/>
          <a:ln w="9525">
            <a:noFill/>
            <a:miter lim="800000"/>
            <a:headEnd/>
            <a:tailEnd/>
          </a:ln>
          <a:effectLst/>
        </p:spPr>
        <p:txBody>
          <a:bodyPr wrap="none">
            <a:spAutoFit/>
          </a:bodyPr>
          <a:lstStyle/>
          <a:p>
            <a:r>
              <a:rPr lang="en-US"/>
              <a:t>C</a:t>
            </a:r>
            <a:r>
              <a:rPr lang="en-US" baseline="-25000"/>
              <a:t>u </a:t>
            </a:r>
            <a:r>
              <a:rPr lang="en-US"/>
              <a:t>= (.6 </a:t>
            </a:r>
            <a:r>
              <a:rPr lang="en-US">
                <a:sym typeface="Symbol" pitchFamily="18" charset="2"/>
              </a:rPr>
              <a:t> 0 + .4  25)/1.1</a:t>
            </a:r>
          </a:p>
          <a:p>
            <a:r>
              <a:rPr lang="en-US">
                <a:sym typeface="Symbol" pitchFamily="18" charset="2"/>
              </a:rPr>
              <a:t>     =  </a:t>
            </a:r>
            <a:r>
              <a:rPr lang="en-US" b="1">
                <a:sym typeface="Symbol" pitchFamily="18" charset="2"/>
              </a:rPr>
              <a:t>9.09</a:t>
            </a:r>
          </a:p>
        </p:txBody>
      </p:sp>
      <p:sp>
        <p:nvSpPr>
          <p:cNvPr id="2" name="Slide Number Placeholder 1"/>
          <p:cNvSpPr>
            <a:spLocks noGrp="1"/>
          </p:cNvSpPr>
          <p:nvPr>
            <p:ph type="sldNum" sz="quarter" idx="11"/>
          </p:nvPr>
        </p:nvSpPr>
        <p:spPr/>
        <p:txBody>
          <a:bodyPr/>
          <a:lstStyle/>
          <a:p>
            <a:fld id="{BF13F763-98E4-4FC1-9453-74CE6EC9E30E}" type="slidenum">
              <a:rPr lang="en-US" smtClean="0"/>
              <a:pPr/>
              <a:t>60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76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076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076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0761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07619">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0761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0761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07618">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70761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7614" grpId="0" build="p" autoUpdateAnimBg="0"/>
      <p:bldP spid="707615" grpId="0" autoUpdateAnimBg="0"/>
      <p:bldP spid="707616" grpId="0" autoUpdateAnimBg="0"/>
      <p:bldP spid="707617" grpId="0" autoUpdateAnimBg="0"/>
      <p:bldP spid="707618" grpId="0" build="p" autoUpdateAnimBg="0"/>
      <p:bldP spid="707619" grpId="0" build="p"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08610"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08611" name="Rectangle 3"/>
          <p:cNvSpPr>
            <a:spLocks noGrp="1" noChangeArrowheads="1"/>
          </p:cNvSpPr>
          <p:nvPr>
            <p:ph type="body" idx="1"/>
          </p:nvPr>
        </p:nvSpPr>
        <p:spPr/>
        <p:txBody>
          <a:bodyPr/>
          <a:lstStyle/>
          <a:p>
            <a:pPr algn="ctr">
              <a:lnSpc>
                <a:spcPct val="90000"/>
              </a:lnSpc>
            </a:pPr>
            <a:r>
              <a:rPr lang="en-US" u="sng" dirty="0">
                <a:cs typeface="Arial" charset="0"/>
              </a:rPr>
              <a:t>Option Pricing Using Risk Neutral Valuation in the Binomial Model</a:t>
            </a:r>
          </a:p>
          <a:p>
            <a:pPr>
              <a:lnSpc>
                <a:spcPct val="90000"/>
              </a:lnSpc>
            </a:pPr>
            <a:endParaRPr lang="en-US" sz="900" dirty="0">
              <a:cs typeface="Arial" charset="0"/>
            </a:endParaRPr>
          </a:p>
          <a:p>
            <a:pPr>
              <a:lnSpc>
                <a:spcPct val="90000"/>
              </a:lnSpc>
            </a:pPr>
            <a:r>
              <a:rPr lang="en-US" sz="1600" dirty="0">
                <a:cs typeface="Arial" charset="0"/>
              </a:rPr>
              <a:t>To illustrate </a:t>
            </a:r>
            <a:r>
              <a:rPr lang="en-US" sz="1600" dirty="0" smtClean="0">
                <a:cs typeface="Arial" charset="0"/>
              </a:rPr>
              <a:t>the </a:t>
            </a:r>
            <a:r>
              <a:rPr lang="en-US" sz="1600" dirty="0">
                <a:cs typeface="Arial" charset="0"/>
              </a:rPr>
              <a:t>principle of risk neutral </a:t>
            </a:r>
            <a:r>
              <a:rPr lang="en-US" sz="1600" dirty="0" smtClean="0">
                <a:cs typeface="Arial" charset="0"/>
              </a:rPr>
              <a:t>valuation, </a:t>
            </a:r>
            <a:r>
              <a:rPr lang="en-US" sz="1600" dirty="0">
                <a:cs typeface="Arial" charset="0"/>
              </a:rPr>
              <a:t>let's </a:t>
            </a:r>
            <a:r>
              <a:rPr lang="en-US" sz="1600" dirty="0" smtClean="0">
                <a:cs typeface="Arial" charset="0"/>
              </a:rPr>
              <a:t>use it to price </a:t>
            </a:r>
            <a:r>
              <a:rPr lang="en-US" sz="1600" dirty="0">
                <a:cs typeface="Arial" charset="0"/>
              </a:rPr>
              <a:t>the two period European call and </a:t>
            </a:r>
            <a:r>
              <a:rPr lang="en-US" sz="1600" dirty="0" smtClean="0">
                <a:cs typeface="Arial" charset="0"/>
              </a:rPr>
              <a:t>put.</a:t>
            </a:r>
            <a:endParaRPr lang="en-US" sz="1600" dirty="0">
              <a:cs typeface="Arial" charset="0"/>
            </a:endParaRPr>
          </a:p>
          <a:p>
            <a:pPr>
              <a:lnSpc>
                <a:spcPct val="90000"/>
              </a:lnSpc>
            </a:pPr>
            <a:endParaRPr lang="en-US" sz="900" dirty="0">
              <a:cs typeface="Arial" charset="0"/>
            </a:endParaRPr>
          </a:p>
          <a:p>
            <a:pPr>
              <a:lnSpc>
                <a:spcPct val="90000"/>
              </a:lnSpc>
            </a:pPr>
            <a:r>
              <a:rPr lang="en-US" sz="1600" u="sng" dirty="0">
                <a:cs typeface="Arial" charset="0"/>
              </a:rPr>
              <a:t>There are 3 possible states after 2 periods: </a:t>
            </a:r>
            <a:r>
              <a:rPr lang="en-US" sz="1600" dirty="0">
                <a:cs typeface="Arial" charset="0"/>
              </a:rPr>
              <a:t> </a:t>
            </a:r>
          </a:p>
          <a:p>
            <a:pPr>
              <a:lnSpc>
                <a:spcPct val="90000"/>
              </a:lnSpc>
            </a:pPr>
            <a:r>
              <a:rPr lang="en-US" sz="1600" dirty="0" err="1">
                <a:cs typeface="Arial" charset="0"/>
              </a:rPr>
              <a:t>uu</a:t>
            </a:r>
            <a:r>
              <a:rPr lang="en-US" sz="1600" dirty="0">
                <a:cs typeface="Arial" charset="0"/>
              </a:rPr>
              <a:t> (2 up moves):  	probability = </a:t>
            </a:r>
            <a:r>
              <a:rPr lang="en-US" sz="1600" dirty="0" err="1">
                <a:cs typeface="Arial" charset="0"/>
              </a:rPr>
              <a:t>prob</a:t>
            </a:r>
            <a:r>
              <a:rPr lang="en-US" sz="1600" dirty="0">
                <a:cs typeface="Arial" charset="0"/>
              </a:rPr>
              <a:t>(</a:t>
            </a:r>
            <a:r>
              <a:rPr lang="en-US" sz="1600" dirty="0" err="1">
                <a:cs typeface="Arial" charset="0"/>
              </a:rPr>
              <a:t>uu</a:t>
            </a:r>
            <a:r>
              <a:rPr lang="en-US" sz="1600" dirty="0">
                <a:cs typeface="Arial" charset="0"/>
              </a:rPr>
              <a:t>) = p </a:t>
            </a:r>
            <a:r>
              <a:rPr lang="en-US" sz="1600" dirty="0">
                <a:cs typeface="Arial" charset="0"/>
                <a:sym typeface="Symbol" pitchFamily="18" charset="2"/>
              </a:rPr>
              <a:t></a:t>
            </a:r>
            <a:r>
              <a:rPr lang="en-US" sz="1600" dirty="0">
                <a:cs typeface="Arial" charset="0"/>
              </a:rPr>
              <a:t> p = </a:t>
            </a:r>
            <a:r>
              <a:rPr lang="en-US" sz="1600" dirty="0">
                <a:cs typeface="Arial" charset="0"/>
                <a:sym typeface="Symbol" pitchFamily="18" charset="2"/>
              </a:rPr>
              <a:t>0.6  0.6 = </a:t>
            </a:r>
            <a:r>
              <a:rPr lang="en-US" sz="1600" b="1" dirty="0">
                <a:cs typeface="Arial" charset="0"/>
              </a:rPr>
              <a:t>0.36</a:t>
            </a:r>
          </a:p>
          <a:p>
            <a:pPr>
              <a:lnSpc>
                <a:spcPct val="90000"/>
              </a:lnSpc>
            </a:pPr>
            <a:endParaRPr lang="en-US" sz="700" b="1" dirty="0">
              <a:cs typeface="Arial" charset="0"/>
            </a:endParaRPr>
          </a:p>
          <a:p>
            <a:pPr>
              <a:lnSpc>
                <a:spcPct val="90000"/>
              </a:lnSpc>
            </a:pPr>
            <a:r>
              <a:rPr lang="en-US" sz="1600" dirty="0" err="1">
                <a:cs typeface="Arial" charset="0"/>
              </a:rPr>
              <a:t>ud</a:t>
            </a:r>
            <a:r>
              <a:rPr lang="en-US" sz="1600" dirty="0">
                <a:cs typeface="Arial" charset="0"/>
              </a:rPr>
              <a:t> (1 up and 1 down): probability = </a:t>
            </a:r>
            <a:r>
              <a:rPr lang="en-US" sz="1600" dirty="0" err="1">
                <a:cs typeface="Arial" charset="0"/>
              </a:rPr>
              <a:t>prob</a:t>
            </a:r>
            <a:r>
              <a:rPr lang="en-US" sz="1600" dirty="0">
                <a:cs typeface="Arial" charset="0"/>
              </a:rPr>
              <a:t>(up then down) + </a:t>
            </a:r>
            <a:r>
              <a:rPr lang="en-US" sz="1600" dirty="0" err="1">
                <a:cs typeface="Arial" charset="0"/>
              </a:rPr>
              <a:t>prob</a:t>
            </a:r>
            <a:r>
              <a:rPr lang="en-US" sz="1600" dirty="0">
                <a:cs typeface="Arial" charset="0"/>
              </a:rPr>
              <a:t>(down then up)</a:t>
            </a:r>
          </a:p>
          <a:p>
            <a:pPr>
              <a:lnSpc>
                <a:spcPct val="90000"/>
              </a:lnSpc>
            </a:pPr>
            <a:r>
              <a:rPr lang="en-US" sz="1600" dirty="0">
                <a:cs typeface="Arial" charset="0"/>
              </a:rPr>
              <a:t>			= p (1 - p)  + (1 - p) p = 2 p (1 - p) = 2 </a:t>
            </a:r>
            <a:r>
              <a:rPr lang="en-US" sz="1600" dirty="0">
                <a:cs typeface="Arial" charset="0"/>
                <a:sym typeface="Symbol" pitchFamily="18" charset="2"/>
              </a:rPr>
              <a:t> 0.24 = </a:t>
            </a:r>
            <a:r>
              <a:rPr lang="en-US" sz="1600" b="1" dirty="0">
                <a:cs typeface="Arial" charset="0"/>
                <a:sym typeface="Symbol" pitchFamily="18" charset="2"/>
              </a:rPr>
              <a:t>0.48</a:t>
            </a:r>
          </a:p>
          <a:p>
            <a:pPr>
              <a:lnSpc>
                <a:spcPct val="90000"/>
              </a:lnSpc>
            </a:pPr>
            <a:endParaRPr lang="en-US" sz="700" b="1" dirty="0">
              <a:cs typeface="Arial" charset="0"/>
            </a:endParaRPr>
          </a:p>
          <a:p>
            <a:pPr>
              <a:lnSpc>
                <a:spcPct val="90000"/>
              </a:lnSpc>
            </a:pPr>
            <a:r>
              <a:rPr lang="en-US" sz="1600" dirty="0" err="1">
                <a:cs typeface="Arial" charset="0"/>
              </a:rPr>
              <a:t>dd</a:t>
            </a:r>
            <a:r>
              <a:rPr lang="en-US" sz="1600" dirty="0">
                <a:cs typeface="Arial" charset="0"/>
              </a:rPr>
              <a:t> (2 down moves): 	</a:t>
            </a:r>
            <a:r>
              <a:rPr lang="en-US" sz="1600" dirty="0" err="1">
                <a:cs typeface="Arial" charset="0"/>
              </a:rPr>
              <a:t>prob</a:t>
            </a:r>
            <a:r>
              <a:rPr lang="en-US" sz="1600" dirty="0">
                <a:cs typeface="Arial" charset="0"/>
              </a:rPr>
              <a:t>(</a:t>
            </a:r>
            <a:r>
              <a:rPr lang="en-US" sz="1600" dirty="0" err="1">
                <a:cs typeface="Arial" charset="0"/>
              </a:rPr>
              <a:t>dd</a:t>
            </a:r>
            <a:r>
              <a:rPr lang="en-US" sz="1600" dirty="0">
                <a:cs typeface="Arial" charset="0"/>
              </a:rPr>
              <a:t>)    = (1 - p) </a:t>
            </a:r>
            <a:r>
              <a:rPr lang="en-US" sz="1600" dirty="0">
                <a:cs typeface="Arial" charset="0"/>
                <a:sym typeface="Symbol" pitchFamily="18" charset="2"/>
              </a:rPr>
              <a:t> (1 - p) = 0.4  0.4 = </a:t>
            </a:r>
            <a:r>
              <a:rPr lang="en-US" sz="1600" b="1" dirty="0">
                <a:cs typeface="Arial" charset="0"/>
                <a:sym typeface="Symbol" pitchFamily="18" charset="2"/>
              </a:rPr>
              <a:t>0.16</a:t>
            </a:r>
          </a:p>
          <a:p>
            <a:pPr>
              <a:lnSpc>
                <a:spcPct val="90000"/>
              </a:lnSpc>
            </a:pPr>
            <a:endParaRPr lang="en-US" sz="1000" dirty="0">
              <a:cs typeface="Arial" charset="0"/>
              <a:sym typeface="Symbol" pitchFamily="18" charset="2"/>
            </a:endParaRPr>
          </a:p>
          <a:p>
            <a:pPr>
              <a:lnSpc>
                <a:spcPct val="90000"/>
              </a:lnSpc>
            </a:pPr>
            <a:r>
              <a:rPr lang="en-US" sz="1600" dirty="0">
                <a:cs typeface="Arial" charset="0"/>
                <a:sym typeface="Symbol" pitchFamily="18" charset="2"/>
              </a:rPr>
              <a:t>2-period discount rate:           R</a:t>
            </a:r>
            <a:r>
              <a:rPr lang="en-US" sz="1600" baseline="30000" dirty="0">
                <a:cs typeface="Arial" charset="0"/>
                <a:sym typeface="Symbol" pitchFamily="18" charset="2"/>
              </a:rPr>
              <a:t>2  </a:t>
            </a:r>
            <a:r>
              <a:rPr lang="en-US" sz="1600" baseline="-25000" dirty="0">
                <a:cs typeface="Arial" charset="0"/>
                <a:sym typeface="Symbol" pitchFamily="18" charset="2"/>
              </a:rPr>
              <a:t> </a:t>
            </a:r>
            <a:r>
              <a:rPr lang="en-US" sz="1600" dirty="0">
                <a:cs typeface="Arial" charset="0"/>
                <a:sym typeface="Symbol" pitchFamily="18" charset="2"/>
              </a:rPr>
              <a:t>= 1.1  1.1 = </a:t>
            </a:r>
            <a:r>
              <a:rPr lang="en-US" sz="1600" b="1" dirty="0">
                <a:cs typeface="Arial" charset="0"/>
                <a:sym typeface="Symbol" pitchFamily="18" charset="2"/>
              </a:rPr>
              <a:t>1.21</a:t>
            </a:r>
          </a:p>
          <a:p>
            <a:pPr>
              <a:lnSpc>
                <a:spcPct val="90000"/>
              </a:lnSpc>
            </a:pPr>
            <a:endParaRPr lang="en-US" sz="1600" u="sng" dirty="0">
              <a:cs typeface="Arial" charset="0"/>
              <a:sym typeface="Symbol" pitchFamily="18" charset="2"/>
            </a:endParaRPr>
          </a:p>
          <a:p>
            <a:pPr>
              <a:lnSpc>
                <a:spcPct val="90000"/>
              </a:lnSpc>
            </a:pPr>
            <a:r>
              <a:rPr lang="en-US" sz="1600" u="sng" dirty="0">
                <a:cs typeface="Arial" charset="0"/>
                <a:sym typeface="Symbol" pitchFamily="18" charset="2"/>
              </a:rPr>
              <a:t>Risk Neutral Prices:</a:t>
            </a:r>
          </a:p>
          <a:p>
            <a:pPr>
              <a:lnSpc>
                <a:spcPct val="90000"/>
              </a:lnSpc>
            </a:pPr>
            <a:r>
              <a:rPr lang="en-US" sz="1600" dirty="0">
                <a:cs typeface="Arial" charset="0"/>
                <a:sym typeface="Symbol" pitchFamily="18" charset="2"/>
              </a:rPr>
              <a:t>           Call:  	(1 / 1.21)  (0.36  125 + 0.48  0 + 0.16 0 ) </a:t>
            </a:r>
          </a:p>
          <a:p>
            <a:pPr>
              <a:lnSpc>
                <a:spcPct val="90000"/>
              </a:lnSpc>
            </a:pPr>
            <a:r>
              <a:rPr lang="en-US" sz="1600" dirty="0">
                <a:cs typeface="Arial" charset="0"/>
                <a:sym typeface="Symbol" pitchFamily="18" charset="2"/>
              </a:rPr>
              <a:t>		= 0.36  125 / 1.21</a:t>
            </a:r>
          </a:p>
          <a:p>
            <a:pPr>
              <a:lnSpc>
                <a:spcPct val="90000"/>
              </a:lnSpc>
            </a:pPr>
            <a:r>
              <a:rPr lang="en-US" sz="1600" dirty="0">
                <a:cs typeface="Arial" charset="0"/>
                <a:sym typeface="Symbol" pitchFamily="18" charset="2"/>
              </a:rPr>
              <a:t>		= 45 / 1.21 = </a:t>
            </a:r>
            <a:r>
              <a:rPr lang="en-US" sz="1600" b="1" dirty="0">
                <a:cs typeface="Arial" charset="0"/>
                <a:sym typeface="Symbol" pitchFamily="18" charset="2"/>
              </a:rPr>
              <a:t>37.19</a:t>
            </a:r>
          </a:p>
          <a:p>
            <a:pPr>
              <a:lnSpc>
                <a:spcPct val="90000"/>
              </a:lnSpc>
            </a:pPr>
            <a:endParaRPr lang="en-US" sz="1600" dirty="0">
              <a:cs typeface="Arial" charset="0"/>
              <a:sym typeface="Symbol" pitchFamily="18" charset="2"/>
            </a:endParaRPr>
          </a:p>
          <a:p>
            <a:pPr>
              <a:lnSpc>
                <a:spcPct val="90000"/>
              </a:lnSpc>
            </a:pPr>
            <a:r>
              <a:rPr lang="en-US" sz="1600" dirty="0">
                <a:cs typeface="Arial" charset="0"/>
                <a:sym typeface="Symbol" pitchFamily="18" charset="2"/>
              </a:rPr>
              <a:t>            Put:   	(1 / 1.21)  (0.36  0 + 0.48  25 + 0.16  75 ) = (12 + 12) / 1.21</a:t>
            </a:r>
          </a:p>
          <a:p>
            <a:pPr>
              <a:lnSpc>
                <a:spcPct val="90000"/>
              </a:lnSpc>
            </a:pPr>
            <a:r>
              <a:rPr lang="en-US" sz="1600" dirty="0">
                <a:cs typeface="Arial" charset="0"/>
                <a:sym typeface="Symbol" pitchFamily="18" charset="2"/>
              </a:rPr>
              <a:t>		= 24 / 1.21 = </a:t>
            </a:r>
            <a:r>
              <a:rPr lang="en-US" sz="1600" b="1" dirty="0">
                <a:cs typeface="Arial" charset="0"/>
                <a:sym typeface="Symbol" pitchFamily="18" charset="2"/>
              </a:rPr>
              <a:t>19.83</a:t>
            </a:r>
          </a:p>
        </p:txBody>
      </p:sp>
      <p:sp>
        <p:nvSpPr>
          <p:cNvPr id="2" name="Slide Number Placeholder 1"/>
          <p:cNvSpPr>
            <a:spLocks noGrp="1"/>
          </p:cNvSpPr>
          <p:nvPr>
            <p:ph type="sldNum" sz="quarter" idx="11"/>
          </p:nvPr>
        </p:nvSpPr>
        <p:spPr/>
        <p:txBody>
          <a:bodyPr/>
          <a:lstStyle/>
          <a:p>
            <a:fld id="{BF13F763-98E4-4FC1-9453-74CE6EC9E30E}" type="slidenum">
              <a:rPr lang="en-US" smtClean="0"/>
              <a:pPr/>
              <a:t>61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861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0861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08611">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08611">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08611">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08611">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08611">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08611">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708611">
                                            <p:txEl>
                                              <p:pRg st="15" end="1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708611">
                                            <p:txEl>
                                              <p:pRg st="16" end="1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708611">
                                            <p:txEl>
                                              <p:pRg st="17" end="17"/>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708611">
                                            <p:txEl>
                                              <p:pRg st="19" end="19"/>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708611">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1" grpId="0" build="p"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11682"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11683" name="Rectangle 3"/>
          <p:cNvSpPr>
            <a:spLocks noGrp="1" noChangeArrowheads="1"/>
          </p:cNvSpPr>
          <p:nvPr>
            <p:ph type="body" idx="1"/>
          </p:nvPr>
        </p:nvSpPr>
        <p:spPr/>
        <p:txBody>
          <a:bodyPr/>
          <a:lstStyle/>
          <a:p>
            <a:pPr algn="ctr"/>
            <a:r>
              <a:rPr lang="en-US" u="sng" dirty="0">
                <a:cs typeface="Times New Roman" pitchFamily="18" charset="0"/>
              </a:rPr>
              <a:t>Early Exercise of American Puts</a:t>
            </a:r>
            <a:endParaRPr lang="en-US" sz="1600" u="sng" dirty="0">
              <a:cs typeface="Times New Roman" pitchFamily="18" charset="0"/>
            </a:endParaRPr>
          </a:p>
          <a:p>
            <a:r>
              <a:rPr lang="en-US" sz="1600" dirty="0">
                <a:cs typeface="Times New Roman" pitchFamily="18" charset="0"/>
              </a:rPr>
              <a:t>We have seen that a European put can have a fair value below its intrinsic value.  In that case, you would like to exercise it early, but you can't. This situation can't happen with an American put.  There is </a:t>
            </a:r>
            <a:r>
              <a:rPr lang="en-US" sz="1600" dirty="0" smtClean="0">
                <a:cs typeface="Times New Roman" pitchFamily="18" charset="0"/>
              </a:rPr>
              <a:t>a theoretical </a:t>
            </a:r>
            <a:r>
              <a:rPr lang="en-US" sz="1600" dirty="0">
                <a:cs typeface="Times New Roman" pitchFamily="18" charset="0"/>
              </a:rPr>
              <a:t>"early exercise boundary" on the asset price, such that if the price falls below the boundary, an American put should be immediately exercised.</a:t>
            </a:r>
          </a:p>
        </p:txBody>
      </p:sp>
      <p:grpSp>
        <p:nvGrpSpPr>
          <p:cNvPr id="711684" name="Group 4"/>
          <p:cNvGrpSpPr>
            <a:grpSpLocks/>
          </p:cNvGrpSpPr>
          <p:nvPr/>
        </p:nvGrpSpPr>
        <p:grpSpPr bwMode="auto">
          <a:xfrm>
            <a:off x="1041400" y="2311400"/>
            <a:ext cx="6937375" cy="3784600"/>
            <a:chOff x="792" y="1456"/>
            <a:chExt cx="4370" cy="2384"/>
          </a:xfrm>
        </p:grpSpPr>
        <p:graphicFrame>
          <p:nvGraphicFramePr>
            <p:cNvPr id="711685" name="Object 5"/>
            <p:cNvGraphicFramePr>
              <a:graphicFrameLocks noChangeAspect="1"/>
            </p:cNvGraphicFramePr>
            <p:nvPr/>
          </p:nvGraphicFramePr>
          <p:xfrm>
            <a:off x="2836" y="2076"/>
            <a:ext cx="88" cy="168"/>
          </p:xfrm>
          <a:graphic>
            <a:graphicData uri="http://schemas.openxmlformats.org/presentationml/2006/ole">
              <mc:AlternateContent xmlns:mc="http://schemas.openxmlformats.org/markup-compatibility/2006">
                <mc:Choice xmlns:v="urn:schemas-microsoft-com:vml" Requires="v">
                  <p:oleObj spid="_x0000_s711880" name="Equation" r:id="rId3" imgW="139579" imgH="266469" progId="Equation.3">
                    <p:embed/>
                  </p:oleObj>
                </mc:Choice>
                <mc:Fallback>
                  <p:oleObj name="Equation" r:id="rId3" imgW="139579" imgH="266469" progId="Equation.3">
                    <p:embed/>
                    <p:pic>
                      <p:nvPicPr>
                        <p:cNvPr id="0" name="Picture 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6" y="2076"/>
                          <a:ext cx="88" cy="16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1686" name="Line 6"/>
            <p:cNvSpPr>
              <a:spLocks noChangeShapeType="1"/>
            </p:cNvSpPr>
            <p:nvPr/>
          </p:nvSpPr>
          <p:spPr bwMode="auto">
            <a:xfrm>
              <a:off x="1480" y="1552"/>
              <a:ext cx="0" cy="2288"/>
            </a:xfrm>
            <a:prstGeom prst="line">
              <a:avLst/>
            </a:prstGeom>
            <a:noFill/>
            <a:ln w="9525">
              <a:solidFill>
                <a:schemeClr val="tx1"/>
              </a:solidFill>
              <a:round/>
              <a:headEnd/>
              <a:tailEnd/>
            </a:ln>
            <a:effectLst/>
          </p:spPr>
          <p:txBody>
            <a:bodyPr/>
            <a:lstStyle/>
            <a:p>
              <a:endParaRPr lang="en-US"/>
            </a:p>
          </p:txBody>
        </p:sp>
        <p:sp>
          <p:nvSpPr>
            <p:cNvPr id="711687" name="Line 7"/>
            <p:cNvSpPr>
              <a:spLocks noChangeShapeType="1"/>
            </p:cNvSpPr>
            <p:nvPr/>
          </p:nvSpPr>
          <p:spPr bwMode="auto">
            <a:xfrm>
              <a:off x="1480" y="2392"/>
              <a:ext cx="3264" cy="0"/>
            </a:xfrm>
            <a:prstGeom prst="line">
              <a:avLst/>
            </a:prstGeom>
            <a:noFill/>
            <a:ln w="9525">
              <a:solidFill>
                <a:schemeClr val="tx1"/>
              </a:solidFill>
              <a:round/>
              <a:headEnd/>
              <a:tailEnd/>
            </a:ln>
            <a:effectLst/>
          </p:spPr>
          <p:txBody>
            <a:bodyPr/>
            <a:lstStyle/>
            <a:p>
              <a:endParaRPr lang="en-US"/>
            </a:p>
          </p:txBody>
        </p:sp>
        <p:sp>
          <p:nvSpPr>
            <p:cNvPr id="711688" name="Freeform 8"/>
            <p:cNvSpPr>
              <a:spLocks/>
            </p:cNvSpPr>
            <p:nvPr/>
          </p:nvSpPr>
          <p:spPr bwMode="auto">
            <a:xfrm>
              <a:off x="2448" y="2392"/>
              <a:ext cx="2128" cy="1016"/>
            </a:xfrm>
            <a:custGeom>
              <a:avLst/>
              <a:gdLst/>
              <a:ahLst/>
              <a:cxnLst>
                <a:cxn ang="0">
                  <a:pos x="0" y="1016"/>
                </a:cxn>
                <a:cxn ang="0">
                  <a:pos x="1576" y="592"/>
                </a:cxn>
                <a:cxn ang="0">
                  <a:pos x="2128" y="0"/>
                </a:cxn>
              </a:cxnLst>
              <a:rect l="0" t="0" r="r" b="b"/>
              <a:pathLst>
                <a:path w="2128" h="1016">
                  <a:moveTo>
                    <a:pt x="0" y="1016"/>
                  </a:moveTo>
                  <a:cubicBezTo>
                    <a:pt x="610" y="888"/>
                    <a:pt x="1221" y="761"/>
                    <a:pt x="1576" y="592"/>
                  </a:cubicBezTo>
                  <a:cubicBezTo>
                    <a:pt x="1931" y="423"/>
                    <a:pt x="2029" y="211"/>
                    <a:pt x="2128" y="0"/>
                  </a:cubicBezTo>
                </a:path>
              </a:pathLst>
            </a:custGeom>
            <a:noFill/>
            <a:ln w="9525">
              <a:solidFill>
                <a:schemeClr val="tx1"/>
              </a:solidFill>
              <a:round/>
              <a:headEnd/>
              <a:tailEnd/>
            </a:ln>
            <a:effectLst/>
          </p:spPr>
          <p:txBody>
            <a:bodyPr/>
            <a:lstStyle/>
            <a:p>
              <a:endParaRPr lang="en-US"/>
            </a:p>
          </p:txBody>
        </p:sp>
        <p:sp>
          <p:nvSpPr>
            <p:cNvPr id="711689" name="Text Box 9"/>
            <p:cNvSpPr txBox="1">
              <a:spLocks noChangeArrowheads="1"/>
            </p:cNvSpPr>
            <p:nvPr/>
          </p:nvSpPr>
          <p:spPr bwMode="auto">
            <a:xfrm>
              <a:off x="1255" y="2288"/>
              <a:ext cx="224" cy="212"/>
            </a:xfrm>
            <a:prstGeom prst="rect">
              <a:avLst/>
            </a:prstGeom>
            <a:noFill/>
            <a:ln w="9525">
              <a:noFill/>
              <a:miter lim="800000"/>
              <a:headEnd/>
              <a:tailEnd/>
            </a:ln>
            <a:effectLst/>
          </p:spPr>
          <p:txBody>
            <a:bodyPr>
              <a:spAutoFit/>
            </a:bodyPr>
            <a:lstStyle/>
            <a:p>
              <a:pPr>
                <a:spcBef>
                  <a:spcPct val="50000"/>
                </a:spcBef>
              </a:pPr>
              <a:r>
                <a:rPr lang="en-US"/>
                <a:t>X</a:t>
              </a:r>
            </a:p>
          </p:txBody>
        </p:sp>
        <p:sp>
          <p:nvSpPr>
            <p:cNvPr id="711690" name="Text Box 10"/>
            <p:cNvSpPr txBox="1">
              <a:spLocks noChangeArrowheads="1"/>
            </p:cNvSpPr>
            <p:nvPr/>
          </p:nvSpPr>
          <p:spPr bwMode="auto">
            <a:xfrm>
              <a:off x="1250" y="1952"/>
              <a:ext cx="312" cy="212"/>
            </a:xfrm>
            <a:prstGeom prst="rect">
              <a:avLst/>
            </a:prstGeom>
            <a:noFill/>
            <a:ln w="9525">
              <a:noFill/>
              <a:miter lim="800000"/>
              <a:headEnd/>
              <a:tailEnd/>
            </a:ln>
            <a:effectLst/>
          </p:spPr>
          <p:txBody>
            <a:bodyPr>
              <a:spAutoFit/>
            </a:bodyPr>
            <a:lstStyle/>
            <a:p>
              <a:pPr>
                <a:spcBef>
                  <a:spcPct val="50000"/>
                </a:spcBef>
              </a:pPr>
              <a:r>
                <a:rPr lang="en-US"/>
                <a:t>S</a:t>
              </a:r>
              <a:r>
                <a:rPr lang="en-US" baseline="-25000"/>
                <a:t>0</a:t>
              </a:r>
              <a:endParaRPr lang="en-US"/>
            </a:p>
          </p:txBody>
        </p:sp>
        <p:sp>
          <p:nvSpPr>
            <p:cNvPr id="711691" name="Text Box 11"/>
            <p:cNvSpPr txBox="1">
              <a:spLocks noChangeArrowheads="1"/>
            </p:cNvSpPr>
            <p:nvPr/>
          </p:nvSpPr>
          <p:spPr bwMode="auto">
            <a:xfrm>
              <a:off x="4571" y="2116"/>
              <a:ext cx="224" cy="212"/>
            </a:xfrm>
            <a:prstGeom prst="rect">
              <a:avLst/>
            </a:prstGeom>
            <a:noFill/>
            <a:ln w="9525">
              <a:noFill/>
              <a:miter lim="800000"/>
              <a:headEnd/>
              <a:tailEnd/>
            </a:ln>
            <a:effectLst/>
          </p:spPr>
          <p:txBody>
            <a:bodyPr>
              <a:spAutoFit/>
            </a:bodyPr>
            <a:lstStyle/>
            <a:p>
              <a:pPr>
                <a:spcBef>
                  <a:spcPct val="50000"/>
                </a:spcBef>
              </a:pPr>
              <a:r>
                <a:rPr lang="en-US"/>
                <a:t>T</a:t>
              </a:r>
            </a:p>
          </p:txBody>
        </p:sp>
        <p:sp>
          <p:nvSpPr>
            <p:cNvPr id="711692" name="Text Box 12"/>
            <p:cNvSpPr txBox="1">
              <a:spLocks noChangeArrowheads="1"/>
            </p:cNvSpPr>
            <p:nvPr/>
          </p:nvSpPr>
          <p:spPr bwMode="auto">
            <a:xfrm>
              <a:off x="1784" y="3390"/>
              <a:ext cx="1442" cy="212"/>
            </a:xfrm>
            <a:prstGeom prst="rect">
              <a:avLst/>
            </a:prstGeom>
            <a:noFill/>
            <a:ln w="9525">
              <a:noFill/>
              <a:miter lim="800000"/>
              <a:headEnd/>
              <a:tailEnd/>
            </a:ln>
            <a:effectLst/>
          </p:spPr>
          <p:txBody>
            <a:bodyPr>
              <a:spAutoFit/>
            </a:bodyPr>
            <a:lstStyle/>
            <a:p>
              <a:pPr>
                <a:spcBef>
                  <a:spcPct val="50000"/>
                </a:spcBef>
              </a:pPr>
              <a:r>
                <a:rPr lang="en-US"/>
                <a:t>Early exercise boundary</a:t>
              </a:r>
            </a:p>
          </p:txBody>
        </p:sp>
        <p:sp>
          <p:nvSpPr>
            <p:cNvPr id="711693" name="Text Box 13"/>
            <p:cNvSpPr txBox="1">
              <a:spLocks noChangeArrowheads="1"/>
            </p:cNvSpPr>
            <p:nvPr/>
          </p:nvSpPr>
          <p:spPr bwMode="auto">
            <a:xfrm>
              <a:off x="792" y="1456"/>
              <a:ext cx="872" cy="212"/>
            </a:xfrm>
            <a:prstGeom prst="rect">
              <a:avLst/>
            </a:prstGeom>
            <a:noFill/>
            <a:ln w="9525">
              <a:noFill/>
              <a:miter lim="800000"/>
              <a:headEnd/>
              <a:tailEnd/>
            </a:ln>
            <a:effectLst/>
          </p:spPr>
          <p:txBody>
            <a:bodyPr>
              <a:spAutoFit/>
            </a:bodyPr>
            <a:lstStyle/>
            <a:p>
              <a:pPr>
                <a:spcBef>
                  <a:spcPct val="50000"/>
                </a:spcBef>
              </a:pPr>
              <a:r>
                <a:rPr lang="en-US"/>
                <a:t>Asset price</a:t>
              </a:r>
            </a:p>
          </p:txBody>
        </p:sp>
        <p:sp>
          <p:nvSpPr>
            <p:cNvPr id="711694" name="Text Box 14"/>
            <p:cNvSpPr txBox="1">
              <a:spLocks noChangeArrowheads="1"/>
            </p:cNvSpPr>
            <p:nvPr/>
          </p:nvSpPr>
          <p:spPr bwMode="auto">
            <a:xfrm>
              <a:off x="4782" y="2272"/>
              <a:ext cx="380" cy="212"/>
            </a:xfrm>
            <a:prstGeom prst="rect">
              <a:avLst/>
            </a:prstGeom>
            <a:noFill/>
            <a:ln w="9525">
              <a:noFill/>
              <a:miter lim="800000"/>
              <a:headEnd/>
              <a:tailEnd/>
            </a:ln>
            <a:effectLst/>
          </p:spPr>
          <p:txBody>
            <a:bodyPr>
              <a:spAutoFit/>
            </a:bodyPr>
            <a:lstStyle/>
            <a:p>
              <a:pPr>
                <a:spcBef>
                  <a:spcPct val="50000"/>
                </a:spcBef>
              </a:pPr>
              <a:r>
                <a:rPr lang="en-US"/>
                <a:t>time</a:t>
              </a:r>
            </a:p>
          </p:txBody>
        </p:sp>
        <p:sp>
          <p:nvSpPr>
            <p:cNvPr id="711695" name="Freeform 15"/>
            <p:cNvSpPr>
              <a:spLocks/>
            </p:cNvSpPr>
            <p:nvPr/>
          </p:nvSpPr>
          <p:spPr bwMode="auto">
            <a:xfrm>
              <a:off x="1478" y="2009"/>
              <a:ext cx="3350" cy="796"/>
            </a:xfrm>
            <a:custGeom>
              <a:avLst/>
              <a:gdLst/>
              <a:ahLst/>
              <a:cxnLst>
                <a:cxn ang="0">
                  <a:pos x="60" y="30"/>
                </a:cxn>
                <a:cxn ang="0">
                  <a:pos x="195" y="15"/>
                </a:cxn>
                <a:cxn ang="0">
                  <a:pos x="240" y="80"/>
                </a:cxn>
                <a:cxn ang="0">
                  <a:pos x="280" y="70"/>
                </a:cxn>
                <a:cxn ang="0">
                  <a:pos x="300" y="95"/>
                </a:cxn>
                <a:cxn ang="0">
                  <a:pos x="400" y="165"/>
                </a:cxn>
                <a:cxn ang="0">
                  <a:pos x="535" y="150"/>
                </a:cxn>
                <a:cxn ang="0">
                  <a:pos x="696" y="255"/>
                </a:cxn>
                <a:cxn ang="0">
                  <a:pos x="791" y="195"/>
                </a:cxn>
                <a:cxn ang="0">
                  <a:pos x="936" y="205"/>
                </a:cxn>
                <a:cxn ang="0">
                  <a:pos x="1046" y="185"/>
                </a:cxn>
                <a:cxn ang="0">
                  <a:pos x="1076" y="165"/>
                </a:cxn>
                <a:cxn ang="0">
                  <a:pos x="1167" y="125"/>
                </a:cxn>
                <a:cxn ang="0">
                  <a:pos x="1262" y="60"/>
                </a:cxn>
                <a:cxn ang="0">
                  <a:pos x="1337" y="45"/>
                </a:cxn>
                <a:cxn ang="0">
                  <a:pos x="1387" y="150"/>
                </a:cxn>
                <a:cxn ang="0">
                  <a:pos x="1427" y="165"/>
                </a:cxn>
                <a:cxn ang="0">
                  <a:pos x="1512" y="190"/>
                </a:cxn>
                <a:cxn ang="0">
                  <a:pos x="1642" y="310"/>
                </a:cxn>
                <a:cxn ang="0">
                  <a:pos x="1743" y="360"/>
                </a:cxn>
                <a:cxn ang="0">
                  <a:pos x="1788" y="370"/>
                </a:cxn>
                <a:cxn ang="0">
                  <a:pos x="1893" y="235"/>
                </a:cxn>
                <a:cxn ang="0">
                  <a:pos x="1958" y="355"/>
                </a:cxn>
                <a:cxn ang="0">
                  <a:pos x="2053" y="365"/>
                </a:cxn>
                <a:cxn ang="0">
                  <a:pos x="2143" y="355"/>
                </a:cxn>
                <a:cxn ang="0">
                  <a:pos x="2193" y="385"/>
                </a:cxn>
                <a:cxn ang="0">
                  <a:pos x="2258" y="425"/>
                </a:cxn>
                <a:cxn ang="0">
                  <a:pos x="2439" y="515"/>
                </a:cxn>
                <a:cxn ang="0">
                  <a:pos x="2559" y="490"/>
                </a:cxn>
                <a:cxn ang="0">
                  <a:pos x="2609" y="485"/>
                </a:cxn>
                <a:cxn ang="0">
                  <a:pos x="2694" y="490"/>
                </a:cxn>
                <a:cxn ang="0">
                  <a:pos x="2834" y="631"/>
                </a:cxn>
                <a:cxn ang="0">
                  <a:pos x="2950" y="651"/>
                </a:cxn>
                <a:cxn ang="0">
                  <a:pos x="3030" y="701"/>
                </a:cxn>
                <a:cxn ang="0">
                  <a:pos x="3140" y="696"/>
                </a:cxn>
                <a:cxn ang="0">
                  <a:pos x="3170" y="731"/>
                </a:cxn>
                <a:cxn ang="0">
                  <a:pos x="3350" y="796"/>
                </a:cxn>
              </a:cxnLst>
              <a:rect l="0" t="0" r="r" b="b"/>
              <a:pathLst>
                <a:path w="3350" h="796">
                  <a:moveTo>
                    <a:pt x="0" y="55"/>
                  </a:moveTo>
                  <a:cubicBezTo>
                    <a:pt x="27" y="64"/>
                    <a:pt x="41" y="49"/>
                    <a:pt x="60" y="30"/>
                  </a:cubicBezTo>
                  <a:cubicBezTo>
                    <a:pt x="70" y="0"/>
                    <a:pt x="80" y="25"/>
                    <a:pt x="95" y="40"/>
                  </a:cubicBezTo>
                  <a:cubicBezTo>
                    <a:pt x="126" y="19"/>
                    <a:pt x="157" y="19"/>
                    <a:pt x="195" y="15"/>
                  </a:cubicBezTo>
                  <a:cubicBezTo>
                    <a:pt x="200" y="13"/>
                    <a:pt x="205" y="8"/>
                    <a:pt x="210" y="10"/>
                  </a:cubicBezTo>
                  <a:cubicBezTo>
                    <a:pt x="219" y="14"/>
                    <a:pt x="237" y="70"/>
                    <a:pt x="240" y="80"/>
                  </a:cubicBezTo>
                  <a:cubicBezTo>
                    <a:pt x="248" y="78"/>
                    <a:pt x="257" y="77"/>
                    <a:pt x="265" y="75"/>
                  </a:cubicBezTo>
                  <a:cubicBezTo>
                    <a:pt x="270" y="74"/>
                    <a:pt x="275" y="68"/>
                    <a:pt x="280" y="70"/>
                  </a:cubicBezTo>
                  <a:cubicBezTo>
                    <a:pt x="285" y="72"/>
                    <a:pt x="282" y="81"/>
                    <a:pt x="285" y="85"/>
                  </a:cubicBezTo>
                  <a:cubicBezTo>
                    <a:pt x="289" y="90"/>
                    <a:pt x="295" y="92"/>
                    <a:pt x="300" y="95"/>
                  </a:cubicBezTo>
                  <a:cubicBezTo>
                    <a:pt x="307" y="115"/>
                    <a:pt x="317" y="113"/>
                    <a:pt x="335" y="125"/>
                  </a:cubicBezTo>
                  <a:cubicBezTo>
                    <a:pt x="351" y="148"/>
                    <a:pt x="374" y="156"/>
                    <a:pt x="400" y="165"/>
                  </a:cubicBezTo>
                  <a:cubicBezTo>
                    <a:pt x="442" y="151"/>
                    <a:pt x="428" y="186"/>
                    <a:pt x="455" y="140"/>
                  </a:cubicBezTo>
                  <a:cubicBezTo>
                    <a:pt x="469" y="84"/>
                    <a:pt x="497" y="140"/>
                    <a:pt x="535" y="150"/>
                  </a:cubicBezTo>
                  <a:cubicBezTo>
                    <a:pt x="579" y="177"/>
                    <a:pt x="580" y="243"/>
                    <a:pt x="636" y="265"/>
                  </a:cubicBezTo>
                  <a:cubicBezTo>
                    <a:pt x="661" y="290"/>
                    <a:pt x="673" y="278"/>
                    <a:pt x="696" y="255"/>
                  </a:cubicBezTo>
                  <a:cubicBezTo>
                    <a:pt x="743" y="267"/>
                    <a:pt x="726" y="275"/>
                    <a:pt x="751" y="250"/>
                  </a:cubicBezTo>
                  <a:cubicBezTo>
                    <a:pt x="765" y="209"/>
                    <a:pt x="747" y="217"/>
                    <a:pt x="791" y="195"/>
                  </a:cubicBezTo>
                  <a:cubicBezTo>
                    <a:pt x="809" y="168"/>
                    <a:pt x="812" y="184"/>
                    <a:pt x="826" y="205"/>
                  </a:cubicBezTo>
                  <a:cubicBezTo>
                    <a:pt x="905" y="194"/>
                    <a:pt x="809" y="205"/>
                    <a:pt x="936" y="205"/>
                  </a:cubicBezTo>
                  <a:cubicBezTo>
                    <a:pt x="960" y="205"/>
                    <a:pt x="983" y="198"/>
                    <a:pt x="1006" y="195"/>
                  </a:cubicBezTo>
                  <a:cubicBezTo>
                    <a:pt x="1019" y="192"/>
                    <a:pt x="1033" y="191"/>
                    <a:pt x="1046" y="185"/>
                  </a:cubicBezTo>
                  <a:cubicBezTo>
                    <a:pt x="1052" y="182"/>
                    <a:pt x="1055" y="174"/>
                    <a:pt x="1061" y="170"/>
                  </a:cubicBezTo>
                  <a:cubicBezTo>
                    <a:pt x="1065" y="167"/>
                    <a:pt x="1071" y="167"/>
                    <a:pt x="1076" y="165"/>
                  </a:cubicBezTo>
                  <a:cubicBezTo>
                    <a:pt x="1100" y="173"/>
                    <a:pt x="1101" y="181"/>
                    <a:pt x="1127" y="175"/>
                  </a:cubicBezTo>
                  <a:cubicBezTo>
                    <a:pt x="1140" y="157"/>
                    <a:pt x="1151" y="141"/>
                    <a:pt x="1167" y="125"/>
                  </a:cubicBezTo>
                  <a:cubicBezTo>
                    <a:pt x="1176" y="97"/>
                    <a:pt x="1198" y="55"/>
                    <a:pt x="1227" y="45"/>
                  </a:cubicBezTo>
                  <a:cubicBezTo>
                    <a:pt x="1235" y="50"/>
                    <a:pt x="1251" y="64"/>
                    <a:pt x="1262" y="60"/>
                  </a:cubicBezTo>
                  <a:cubicBezTo>
                    <a:pt x="1265" y="59"/>
                    <a:pt x="1291" y="22"/>
                    <a:pt x="1302" y="15"/>
                  </a:cubicBezTo>
                  <a:cubicBezTo>
                    <a:pt x="1317" y="26"/>
                    <a:pt x="1325" y="31"/>
                    <a:pt x="1337" y="45"/>
                  </a:cubicBezTo>
                  <a:cubicBezTo>
                    <a:pt x="1366" y="80"/>
                    <a:pt x="1337" y="82"/>
                    <a:pt x="1382" y="100"/>
                  </a:cubicBezTo>
                  <a:cubicBezTo>
                    <a:pt x="1384" y="117"/>
                    <a:pt x="1385" y="133"/>
                    <a:pt x="1387" y="150"/>
                  </a:cubicBezTo>
                  <a:cubicBezTo>
                    <a:pt x="1388" y="158"/>
                    <a:pt x="1384" y="172"/>
                    <a:pt x="1392" y="175"/>
                  </a:cubicBezTo>
                  <a:cubicBezTo>
                    <a:pt x="1403" y="179"/>
                    <a:pt x="1415" y="168"/>
                    <a:pt x="1427" y="165"/>
                  </a:cubicBezTo>
                  <a:cubicBezTo>
                    <a:pt x="1463" y="141"/>
                    <a:pt x="1461" y="167"/>
                    <a:pt x="1482" y="180"/>
                  </a:cubicBezTo>
                  <a:cubicBezTo>
                    <a:pt x="1491" y="186"/>
                    <a:pt x="1502" y="187"/>
                    <a:pt x="1512" y="190"/>
                  </a:cubicBezTo>
                  <a:cubicBezTo>
                    <a:pt x="1535" y="220"/>
                    <a:pt x="1548" y="243"/>
                    <a:pt x="1582" y="260"/>
                  </a:cubicBezTo>
                  <a:cubicBezTo>
                    <a:pt x="1599" y="286"/>
                    <a:pt x="1614" y="296"/>
                    <a:pt x="1642" y="310"/>
                  </a:cubicBezTo>
                  <a:cubicBezTo>
                    <a:pt x="1653" y="331"/>
                    <a:pt x="1682" y="370"/>
                    <a:pt x="1682" y="370"/>
                  </a:cubicBezTo>
                  <a:cubicBezTo>
                    <a:pt x="1702" y="367"/>
                    <a:pt x="1723" y="366"/>
                    <a:pt x="1743" y="360"/>
                  </a:cubicBezTo>
                  <a:cubicBezTo>
                    <a:pt x="1751" y="358"/>
                    <a:pt x="1755" y="343"/>
                    <a:pt x="1763" y="345"/>
                  </a:cubicBezTo>
                  <a:cubicBezTo>
                    <a:pt x="1775" y="348"/>
                    <a:pt x="1780" y="362"/>
                    <a:pt x="1788" y="370"/>
                  </a:cubicBezTo>
                  <a:cubicBezTo>
                    <a:pt x="1824" y="343"/>
                    <a:pt x="1834" y="299"/>
                    <a:pt x="1863" y="265"/>
                  </a:cubicBezTo>
                  <a:cubicBezTo>
                    <a:pt x="1919" y="200"/>
                    <a:pt x="1856" y="290"/>
                    <a:pt x="1893" y="235"/>
                  </a:cubicBezTo>
                  <a:cubicBezTo>
                    <a:pt x="1901" y="266"/>
                    <a:pt x="1901" y="332"/>
                    <a:pt x="1928" y="350"/>
                  </a:cubicBezTo>
                  <a:cubicBezTo>
                    <a:pt x="1969" y="330"/>
                    <a:pt x="1932" y="340"/>
                    <a:pt x="1958" y="355"/>
                  </a:cubicBezTo>
                  <a:cubicBezTo>
                    <a:pt x="1965" y="359"/>
                    <a:pt x="1975" y="358"/>
                    <a:pt x="1983" y="360"/>
                  </a:cubicBezTo>
                  <a:cubicBezTo>
                    <a:pt x="2004" y="329"/>
                    <a:pt x="2024" y="358"/>
                    <a:pt x="2053" y="365"/>
                  </a:cubicBezTo>
                  <a:cubicBezTo>
                    <a:pt x="2091" y="352"/>
                    <a:pt x="2075" y="349"/>
                    <a:pt x="2103" y="370"/>
                  </a:cubicBezTo>
                  <a:cubicBezTo>
                    <a:pt x="2116" y="365"/>
                    <a:pt x="2130" y="360"/>
                    <a:pt x="2143" y="355"/>
                  </a:cubicBezTo>
                  <a:cubicBezTo>
                    <a:pt x="2150" y="352"/>
                    <a:pt x="2156" y="343"/>
                    <a:pt x="2163" y="345"/>
                  </a:cubicBezTo>
                  <a:cubicBezTo>
                    <a:pt x="2187" y="351"/>
                    <a:pt x="2180" y="372"/>
                    <a:pt x="2193" y="385"/>
                  </a:cubicBezTo>
                  <a:cubicBezTo>
                    <a:pt x="2197" y="389"/>
                    <a:pt x="2203" y="387"/>
                    <a:pt x="2208" y="390"/>
                  </a:cubicBezTo>
                  <a:cubicBezTo>
                    <a:pt x="2226" y="400"/>
                    <a:pt x="2239" y="417"/>
                    <a:pt x="2258" y="425"/>
                  </a:cubicBezTo>
                  <a:cubicBezTo>
                    <a:pt x="2306" y="444"/>
                    <a:pt x="2312" y="436"/>
                    <a:pt x="2344" y="455"/>
                  </a:cubicBezTo>
                  <a:cubicBezTo>
                    <a:pt x="2381" y="477"/>
                    <a:pt x="2396" y="508"/>
                    <a:pt x="2439" y="515"/>
                  </a:cubicBezTo>
                  <a:cubicBezTo>
                    <a:pt x="2477" y="512"/>
                    <a:pt x="2516" y="513"/>
                    <a:pt x="2554" y="505"/>
                  </a:cubicBezTo>
                  <a:cubicBezTo>
                    <a:pt x="2559" y="504"/>
                    <a:pt x="2555" y="494"/>
                    <a:pt x="2559" y="490"/>
                  </a:cubicBezTo>
                  <a:cubicBezTo>
                    <a:pt x="2563" y="486"/>
                    <a:pt x="2569" y="487"/>
                    <a:pt x="2574" y="485"/>
                  </a:cubicBezTo>
                  <a:cubicBezTo>
                    <a:pt x="2585" y="451"/>
                    <a:pt x="2569" y="485"/>
                    <a:pt x="2609" y="485"/>
                  </a:cubicBezTo>
                  <a:cubicBezTo>
                    <a:pt x="2623" y="485"/>
                    <a:pt x="2636" y="475"/>
                    <a:pt x="2649" y="470"/>
                  </a:cubicBezTo>
                  <a:cubicBezTo>
                    <a:pt x="2668" y="507"/>
                    <a:pt x="2660" y="479"/>
                    <a:pt x="2694" y="490"/>
                  </a:cubicBezTo>
                  <a:cubicBezTo>
                    <a:pt x="2718" y="514"/>
                    <a:pt x="2724" y="527"/>
                    <a:pt x="2759" y="520"/>
                  </a:cubicBezTo>
                  <a:cubicBezTo>
                    <a:pt x="2794" y="555"/>
                    <a:pt x="2790" y="605"/>
                    <a:pt x="2834" y="631"/>
                  </a:cubicBezTo>
                  <a:cubicBezTo>
                    <a:pt x="2863" y="620"/>
                    <a:pt x="2865" y="620"/>
                    <a:pt x="2890" y="636"/>
                  </a:cubicBezTo>
                  <a:cubicBezTo>
                    <a:pt x="2930" y="620"/>
                    <a:pt x="2915" y="633"/>
                    <a:pt x="2950" y="651"/>
                  </a:cubicBezTo>
                  <a:cubicBezTo>
                    <a:pt x="2985" y="642"/>
                    <a:pt x="2965" y="657"/>
                    <a:pt x="3000" y="666"/>
                  </a:cubicBezTo>
                  <a:cubicBezTo>
                    <a:pt x="3000" y="667"/>
                    <a:pt x="3025" y="701"/>
                    <a:pt x="3030" y="701"/>
                  </a:cubicBezTo>
                  <a:cubicBezTo>
                    <a:pt x="3051" y="700"/>
                    <a:pt x="3090" y="681"/>
                    <a:pt x="3090" y="681"/>
                  </a:cubicBezTo>
                  <a:cubicBezTo>
                    <a:pt x="3113" y="737"/>
                    <a:pt x="3080" y="680"/>
                    <a:pt x="3140" y="696"/>
                  </a:cubicBezTo>
                  <a:cubicBezTo>
                    <a:pt x="3149" y="699"/>
                    <a:pt x="3149" y="714"/>
                    <a:pt x="3155" y="721"/>
                  </a:cubicBezTo>
                  <a:cubicBezTo>
                    <a:pt x="3159" y="726"/>
                    <a:pt x="3166" y="727"/>
                    <a:pt x="3170" y="731"/>
                  </a:cubicBezTo>
                  <a:cubicBezTo>
                    <a:pt x="3181" y="743"/>
                    <a:pt x="3184" y="767"/>
                    <a:pt x="3200" y="771"/>
                  </a:cubicBezTo>
                  <a:cubicBezTo>
                    <a:pt x="3249" y="783"/>
                    <a:pt x="3299" y="796"/>
                    <a:pt x="3350" y="796"/>
                  </a:cubicBezTo>
                </a:path>
              </a:pathLst>
            </a:custGeom>
            <a:noFill/>
            <a:ln w="19050" cmpd="sng">
              <a:solidFill>
                <a:schemeClr val="tx1"/>
              </a:solidFill>
              <a:round/>
              <a:headEnd/>
              <a:tailEnd/>
            </a:ln>
            <a:effectLst/>
          </p:spPr>
          <p:txBody>
            <a:bodyPr/>
            <a:lstStyle/>
            <a:p>
              <a:endParaRPr lang="en-US"/>
            </a:p>
          </p:txBody>
        </p:sp>
        <p:sp>
          <p:nvSpPr>
            <p:cNvPr id="711696" name="Line 16"/>
            <p:cNvSpPr>
              <a:spLocks noChangeShapeType="1"/>
            </p:cNvSpPr>
            <p:nvPr/>
          </p:nvSpPr>
          <p:spPr bwMode="auto">
            <a:xfrm flipH="1">
              <a:off x="1458" y="2064"/>
              <a:ext cx="20" cy="0"/>
            </a:xfrm>
            <a:prstGeom prst="line">
              <a:avLst/>
            </a:prstGeom>
            <a:noFill/>
            <a:ln w="19050">
              <a:solidFill>
                <a:schemeClr val="tx1"/>
              </a:solidFill>
              <a:round/>
              <a:headEnd/>
              <a:tailEnd/>
            </a:ln>
            <a:effectLst/>
          </p:spPr>
          <p:txBody>
            <a:bodyPr/>
            <a:lstStyle/>
            <a:p>
              <a:endParaRPr lang="en-US"/>
            </a:p>
          </p:txBody>
        </p:sp>
        <p:sp>
          <p:nvSpPr>
            <p:cNvPr id="711697" name="Line 17"/>
            <p:cNvSpPr>
              <a:spLocks noChangeShapeType="1"/>
            </p:cNvSpPr>
            <p:nvPr/>
          </p:nvSpPr>
          <p:spPr bwMode="auto">
            <a:xfrm rot="5400000" flipH="1">
              <a:off x="4568" y="2394"/>
              <a:ext cx="20" cy="0"/>
            </a:xfrm>
            <a:prstGeom prst="line">
              <a:avLst/>
            </a:prstGeom>
            <a:noFill/>
            <a:ln w="19050">
              <a:solidFill>
                <a:schemeClr val="tx1"/>
              </a:solidFill>
              <a:round/>
              <a:headEnd/>
              <a:tailEnd/>
            </a:ln>
            <a:effectLst/>
          </p:spPr>
          <p:txBody>
            <a:bodyPr/>
            <a:lstStyle/>
            <a:p>
              <a:endParaRPr lang="en-US"/>
            </a:p>
          </p:txBody>
        </p:sp>
        <p:sp>
          <p:nvSpPr>
            <p:cNvPr id="711698" name="Line 18"/>
            <p:cNvSpPr>
              <a:spLocks noChangeShapeType="1"/>
            </p:cNvSpPr>
            <p:nvPr/>
          </p:nvSpPr>
          <p:spPr bwMode="auto">
            <a:xfrm>
              <a:off x="4572" y="1656"/>
              <a:ext cx="0" cy="1752"/>
            </a:xfrm>
            <a:prstGeom prst="line">
              <a:avLst/>
            </a:prstGeom>
            <a:noFill/>
            <a:ln w="9525" cap="rnd">
              <a:solidFill>
                <a:schemeClr val="tx1"/>
              </a:solidFill>
              <a:prstDash val="sysDot"/>
              <a:round/>
              <a:headEnd/>
              <a:tailEnd/>
            </a:ln>
            <a:effectLst/>
          </p:spPr>
          <p:txBody>
            <a:bodyPr/>
            <a:lstStyle/>
            <a:p>
              <a:endParaRPr lang="en-US"/>
            </a:p>
          </p:txBody>
        </p:sp>
        <p:sp>
          <p:nvSpPr>
            <p:cNvPr id="711699" name="Text Box 19"/>
            <p:cNvSpPr txBox="1">
              <a:spLocks noChangeArrowheads="1"/>
            </p:cNvSpPr>
            <p:nvPr/>
          </p:nvSpPr>
          <p:spPr bwMode="auto">
            <a:xfrm>
              <a:off x="3084" y="2662"/>
              <a:ext cx="1046" cy="212"/>
            </a:xfrm>
            <a:prstGeom prst="rect">
              <a:avLst/>
            </a:prstGeom>
            <a:noFill/>
            <a:ln w="9525">
              <a:noFill/>
              <a:miter lim="800000"/>
              <a:headEnd/>
              <a:tailEnd/>
            </a:ln>
            <a:effectLst/>
          </p:spPr>
          <p:txBody>
            <a:bodyPr>
              <a:spAutoFit/>
            </a:bodyPr>
            <a:lstStyle/>
            <a:p>
              <a:pPr>
                <a:spcBef>
                  <a:spcPct val="50000"/>
                </a:spcBef>
              </a:pPr>
              <a:r>
                <a:rPr lang="en-US"/>
                <a:t>exercise put here</a:t>
              </a:r>
            </a:p>
          </p:txBody>
        </p:sp>
        <p:sp>
          <p:nvSpPr>
            <p:cNvPr id="711700" name="Line 20"/>
            <p:cNvSpPr>
              <a:spLocks noChangeShapeType="1"/>
            </p:cNvSpPr>
            <p:nvPr/>
          </p:nvSpPr>
          <p:spPr bwMode="auto">
            <a:xfrm flipV="1">
              <a:off x="4074" y="2694"/>
              <a:ext cx="276" cy="84"/>
            </a:xfrm>
            <a:prstGeom prst="line">
              <a:avLst/>
            </a:prstGeom>
            <a:noFill/>
            <a:ln w="9525">
              <a:solidFill>
                <a:schemeClr val="tx1"/>
              </a:solidFill>
              <a:round/>
              <a:headEnd/>
              <a:tailEnd type="triangle" w="med" len="med"/>
            </a:ln>
            <a:effectLst/>
          </p:spPr>
          <p:txBody>
            <a:bodyPr/>
            <a:lstStyle/>
            <a:p>
              <a:endParaRPr lang="en-US"/>
            </a:p>
          </p:txBody>
        </p:sp>
      </p:grpSp>
      <p:sp>
        <p:nvSpPr>
          <p:cNvPr id="2" name="Slide Number Placeholder 1"/>
          <p:cNvSpPr>
            <a:spLocks noGrp="1"/>
          </p:cNvSpPr>
          <p:nvPr>
            <p:ph type="sldNum" sz="quarter" idx="11"/>
          </p:nvPr>
        </p:nvSpPr>
        <p:spPr/>
        <p:txBody>
          <a:bodyPr/>
          <a:lstStyle/>
          <a:p>
            <a:fld id="{BF13F763-98E4-4FC1-9453-74CE6EC9E30E}" type="slidenum">
              <a:rPr lang="en-US" smtClean="0"/>
              <a:pPr/>
              <a:t>62</a:t>
            </a:fld>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10658"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10659" name="Rectangle 3"/>
          <p:cNvSpPr>
            <a:spLocks noGrp="1" noChangeArrowheads="1"/>
          </p:cNvSpPr>
          <p:nvPr>
            <p:ph type="body" idx="1"/>
          </p:nvPr>
        </p:nvSpPr>
        <p:spPr>
          <a:xfrm>
            <a:off x="685800" y="870098"/>
            <a:ext cx="7772400" cy="5606902"/>
          </a:xfrm>
        </p:spPr>
        <p:txBody>
          <a:bodyPr/>
          <a:lstStyle/>
          <a:p>
            <a:pPr algn="ctr"/>
            <a:r>
              <a:rPr lang="en-US" u="sng" dirty="0">
                <a:cs typeface="Times New Roman" pitchFamily="18" charset="0"/>
              </a:rPr>
              <a:t>Early Exercise of American Puts</a:t>
            </a:r>
            <a:endParaRPr lang="en-US" sz="1600" u="sng" dirty="0">
              <a:cs typeface="Times New Roman" pitchFamily="18" charset="0"/>
            </a:endParaRPr>
          </a:p>
          <a:p>
            <a:r>
              <a:rPr lang="en-US" sz="1600" dirty="0" smtClean="0">
                <a:cs typeface="Times New Roman" pitchFamily="18" charset="0"/>
              </a:rPr>
              <a:t>If you exercise an option before maturity, you lose its remaining time value.  </a:t>
            </a:r>
            <a:r>
              <a:rPr lang="en-US" sz="1600" dirty="0">
                <a:cs typeface="Times New Roman" pitchFamily="18" charset="0"/>
              </a:rPr>
              <a:t>Time value has two components, one due to "optionality" and the other due to the interest that can be earned on the exercise price. These are both positive for a call option, so you </a:t>
            </a:r>
            <a:r>
              <a:rPr lang="en-US" sz="1600" dirty="0" smtClean="0">
                <a:cs typeface="Times New Roman" pitchFamily="18" charset="0"/>
              </a:rPr>
              <a:t>don't </a:t>
            </a:r>
            <a:r>
              <a:rPr lang="en-US" sz="1600" dirty="0">
                <a:cs typeface="Times New Roman" pitchFamily="18" charset="0"/>
              </a:rPr>
              <a:t>exercise </a:t>
            </a:r>
            <a:r>
              <a:rPr lang="en-US" sz="1600" dirty="0" smtClean="0">
                <a:cs typeface="Times New Roman" pitchFamily="18" charset="0"/>
              </a:rPr>
              <a:t>a call early</a:t>
            </a:r>
            <a:r>
              <a:rPr lang="en-US" sz="1600" dirty="0">
                <a:cs typeface="Times New Roman" pitchFamily="18" charset="0"/>
              </a:rPr>
              <a:t>.  Optionality is also positive for a put, but the interest effect is negative: If you are going to exercise the option and receive the exercise price in cash, the longer you have to wait, the smaller is the present value of that cash.  Time value goes to zero for a deep in the money put, at which point it is better to exercise it than to hold it any longer.  </a:t>
            </a:r>
          </a:p>
          <a:p>
            <a:endParaRPr lang="en-US" sz="1100" dirty="0">
              <a:cs typeface="Times New Roman" pitchFamily="18" charset="0"/>
            </a:endParaRPr>
          </a:p>
          <a:p>
            <a:r>
              <a:rPr lang="en-US" sz="1600" dirty="0">
                <a:cs typeface="Times New Roman" pitchFamily="18" charset="0"/>
              </a:rPr>
              <a:t>An American put is therefore worth more than a European put, because early exercise has economic value.  But valuing the early exercise feature of an American put is </a:t>
            </a:r>
            <a:r>
              <a:rPr lang="en-US" sz="1600" u="sng" dirty="0" smtClean="0">
                <a:cs typeface="Times New Roman" pitchFamily="18" charset="0"/>
              </a:rPr>
              <a:t>mathematically</a:t>
            </a:r>
            <a:r>
              <a:rPr lang="en-US" sz="1600" dirty="0" smtClean="0">
                <a:cs typeface="Times New Roman" pitchFamily="18" charset="0"/>
              </a:rPr>
              <a:t> </a:t>
            </a:r>
            <a:r>
              <a:rPr lang="en-US" sz="1600" dirty="0">
                <a:cs typeface="Times New Roman" pitchFamily="18" charset="0"/>
              </a:rPr>
              <a:t>tricky, so that there is no "simple" closed-form formula for the American put price.</a:t>
            </a:r>
          </a:p>
          <a:p>
            <a:endParaRPr lang="en-US" sz="1000" dirty="0">
              <a:cs typeface="Times New Roman" pitchFamily="18" charset="0"/>
            </a:endParaRPr>
          </a:p>
          <a:p>
            <a:r>
              <a:rPr lang="en-US" sz="1600" dirty="0">
                <a:cs typeface="Times New Roman" pitchFamily="18" charset="0"/>
              </a:rPr>
              <a:t>Put exercise </a:t>
            </a:r>
            <a:r>
              <a:rPr lang="en-US" sz="1600" dirty="0" smtClean="0">
                <a:cs typeface="Times New Roman" pitchFamily="18" charset="0"/>
              </a:rPr>
              <a:t>before expiration is </a:t>
            </a:r>
            <a:r>
              <a:rPr lang="en-US" sz="1600" dirty="0">
                <a:cs typeface="Times New Roman" pitchFamily="18" charset="0"/>
              </a:rPr>
              <a:t>more likely with</a:t>
            </a:r>
          </a:p>
          <a:p>
            <a:pPr lvl="1"/>
            <a:r>
              <a:rPr lang="en-US" dirty="0">
                <a:cs typeface="Times New Roman" pitchFamily="18" charset="0"/>
              </a:rPr>
              <a:t>high intrinsic value, X - S</a:t>
            </a:r>
          </a:p>
          <a:p>
            <a:pPr lvl="1"/>
            <a:r>
              <a:rPr lang="en-US" dirty="0">
                <a:cs typeface="Times New Roman" pitchFamily="18" charset="0"/>
              </a:rPr>
              <a:t>short time to maturity</a:t>
            </a:r>
          </a:p>
          <a:p>
            <a:pPr lvl="1"/>
            <a:r>
              <a:rPr lang="en-US" dirty="0">
                <a:cs typeface="Times New Roman" pitchFamily="18" charset="0"/>
              </a:rPr>
              <a:t>low volatility</a:t>
            </a:r>
          </a:p>
          <a:p>
            <a:pPr lvl="1"/>
            <a:r>
              <a:rPr lang="en-US" dirty="0">
                <a:cs typeface="Times New Roman" pitchFamily="18" charset="0"/>
              </a:rPr>
              <a:t>high interest rate</a:t>
            </a:r>
          </a:p>
          <a:p>
            <a:pPr lvl="1"/>
            <a:r>
              <a:rPr lang="en-US" dirty="0">
                <a:cs typeface="Times New Roman" pitchFamily="18" charset="0"/>
              </a:rPr>
              <a:t>high dividend </a:t>
            </a:r>
            <a:r>
              <a:rPr lang="en-US" u="sng" dirty="0">
                <a:cs typeface="Times New Roman" pitchFamily="18" charset="0"/>
              </a:rPr>
              <a:t>yield</a:t>
            </a:r>
            <a:r>
              <a:rPr lang="en-US" dirty="0">
                <a:cs typeface="Times New Roman" pitchFamily="18" charset="0"/>
              </a:rPr>
              <a:t> </a:t>
            </a:r>
            <a:r>
              <a:rPr lang="en-US" dirty="0" smtClean="0">
                <a:cs typeface="Times New Roman" pitchFamily="18" charset="0"/>
              </a:rPr>
              <a:t>(note that </a:t>
            </a:r>
            <a:r>
              <a:rPr lang="en-US" u="sng" dirty="0" smtClean="0">
                <a:cs typeface="Times New Roman" pitchFamily="18" charset="0"/>
              </a:rPr>
              <a:t>payment</a:t>
            </a:r>
            <a:r>
              <a:rPr lang="en-US" dirty="0" smtClean="0">
                <a:cs typeface="Times New Roman" pitchFamily="18" charset="0"/>
              </a:rPr>
              <a:t> </a:t>
            </a:r>
            <a:r>
              <a:rPr lang="en-US" dirty="0">
                <a:cs typeface="Times New Roman" pitchFamily="18" charset="0"/>
              </a:rPr>
              <a:t>of a dividend tends to delay exercise until after ex-dividend date)</a:t>
            </a:r>
          </a:p>
        </p:txBody>
      </p:sp>
      <p:sp>
        <p:nvSpPr>
          <p:cNvPr id="2" name="Slide Number Placeholder 1"/>
          <p:cNvSpPr>
            <a:spLocks noGrp="1"/>
          </p:cNvSpPr>
          <p:nvPr>
            <p:ph type="sldNum" sz="quarter" idx="11"/>
          </p:nvPr>
        </p:nvSpPr>
        <p:spPr/>
        <p:txBody>
          <a:bodyPr/>
          <a:lstStyle/>
          <a:p>
            <a:fld id="{BF13F763-98E4-4FC1-9453-74CE6EC9E30E}" type="slidenum">
              <a:rPr lang="en-US" smtClean="0"/>
              <a:pPr/>
              <a:t>63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0659">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0659">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0659">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10659">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10659">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1065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0659" grpId="0" build="p" bldLvl="2"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12706"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12707" name="Rectangle 3"/>
          <p:cNvSpPr>
            <a:spLocks noGrp="1" noChangeArrowheads="1"/>
          </p:cNvSpPr>
          <p:nvPr>
            <p:ph type="body" idx="1"/>
          </p:nvPr>
        </p:nvSpPr>
        <p:spPr/>
        <p:txBody>
          <a:bodyPr/>
          <a:lstStyle/>
          <a:p>
            <a:pPr algn="ctr"/>
            <a:r>
              <a:rPr lang="en-US" u="sng" dirty="0">
                <a:cs typeface="Arial" charset="0"/>
              </a:rPr>
              <a:t>Pricing American Options in the Binomial</a:t>
            </a:r>
          </a:p>
          <a:p>
            <a:endParaRPr lang="en-US" sz="1000" dirty="0">
              <a:cs typeface="Arial" charset="0"/>
            </a:endParaRPr>
          </a:p>
          <a:p>
            <a:r>
              <a:rPr lang="en-US" sz="1600" dirty="0">
                <a:cs typeface="Arial" charset="0"/>
              </a:rPr>
              <a:t>One of the great advantages of the Binomial is that it can be modified easily to deal with early exercise and other features that are hard to handle in the Black-Scholes framework.</a:t>
            </a:r>
          </a:p>
          <a:p>
            <a:endParaRPr lang="en-US" sz="1600" dirty="0">
              <a:cs typeface="Arial" charset="0"/>
            </a:endParaRPr>
          </a:p>
          <a:p>
            <a:r>
              <a:rPr lang="en-US" sz="1600" dirty="0">
                <a:cs typeface="Arial" charset="0"/>
              </a:rPr>
              <a:t>An American put should be exercised at any time prior to expiration if the intrinsic value that would be received immediately is greater than the </a:t>
            </a:r>
            <a:r>
              <a:rPr lang="en-US" sz="1600" dirty="0" smtClean="0">
                <a:cs typeface="Arial" charset="0"/>
              </a:rPr>
              <a:t>optionality </a:t>
            </a:r>
            <a:r>
              <a:rPr lang="en-US" sz="1600" dirty="0">
                <a:cs typeface="Arial" charset="0"/>
              </a:rPr>
              <a:t>value </a:t>
            </a:r>
            <a:r>
              <a:rPr lang="en-US" sz="1600" dirty="0" smtClean="0">
                <a:cs typeface="Arial" charset="0"/>
              </a:rPr>
              <a:t>of continuing to hold </a:t>
            </a:r>
            <a:r>
              <a:rPr lang="en-US" sz="1600" dirty="0">
                <a:cs typeface="Arial" charset="0"/>
              </a:rPr>
              <a:t>it over the next period.</a:t>
            </a:r>
          </a:p>
          <a:p>
            <a:endParaRPr lang="en-US" sz="1600" dirty="0">
              <a:cs typeface="Arial" charset="0"/>
            </a:endParaRPr>
          </a:p>
          <a:p>
            <a:r>
              <a:rPr lang="en-US" sz="1600" dirty="0">
                <a:cs typeface="Arial" charset="0"/>
              </a:rPr>
              <a:t>This is easy to build into the Binomial model.  Since the rational option holder will make the exercise choice </a:t>
            </a:r>
            <a:r>
              <a:rPr lang="en-US" sz="1600" dirty="0" smtClean="0">
                <a:cs typeface="Arial" charset="0"/>
              </a:rPr>
              <a:t>that </a:t>
            </a:r>
            <a:r>
              <a:rPr lang="en-US" sz="1600" dirty="0">
                <a:cs typeface="Arial" charset="0"/>
              </a:rPr>
              <a:t>gives the larger value, simply compare the two </a:t>
            </a:r>
            <a:r>
              <a:rPr lang="en-US" sz="1600" dirty="0" smtClean="0">
                <a:cs typeface="Arial" charset="0"/>
              </a:rPr>
              <a:t>possible values </a:t>
            </a:r>
            <a:r>
              <a:rPr lang="en-US" sz="1600" dirty="0">
                <a:cs typeface="Arial" charset="0"/>
              </a:rPr>
              <a:t>at each node and put the larger one into the tree.</a:t>
            </a:r>
          </a:p>
          <a:p>
            <a:endParaRPr lang="en-US" sz="1600" dirty="0">
              <a:cs typeface="Arial" charset="0"/>
            </a:endParaRPr>
          </a:p>
          <a:p>
            <a:r>
              <a:rPr lang="en-US" sz="1600" dirty="0">
                <a:cs typeface="Arial" charset="0"/>
              </a:rPr>
              <a:t>The backward recursion formula becomes</a:t>
            </a:r>
          </a:p>
        </p:txBody>
      </p:sp>
      <p:graphicFrame>
        <p:nvGraphicFramePr>
          <p:cNvPr id="712708" name="Object 4"/>
          <p:cNvGraphicFramePr>
            <a:graphicFrameLocks noChangeAspect="1"/>
          </p:cNvGraphicFramePr>
          <p:nvPr/>
        </p:nvGraphicFramePr>
        <p:xfrm>
          <a:off x="1524000" y="5105400"/>
          <a:ext cx="6197600" cy="546100"/>
        </p:xfrm>
        <a:graphic>
          <a:graphicData uri="http://schemas.openxmlformats.org/presentationml/2006/ole">
            <mc:AlternateContent xmlns:mc="http://schemas.openxmlformats.org/markup-compatibility/2006">
              <mc:Choice xmlns:v="urn:schemas-microsoft-com:vml" Requires="v">
                <p:oleObj spid="_x0000_s712904" name="Equation" r:id="rId3" imgW="6197600" imgH="546100" progId="Equation.3">
                  <p:embed/>
                </p:oleObj>
              </mc:Choice>
              <mc:Fallback>
                <p:oleObj name="Equation" r:id="rId3" imgW="6197600" imgH="546100" progId="Equation.3">
                  <p:embed/>
                  <p:pic>
                    <p:nvPicPr>
                      <p:cNvPr id="0" name="Picture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5105400"/>
                        <a:ext cx="6197600" cy="5461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Slide Number Placeholder 1"/>
          <p:cNvSpPr>
            <a:spLocks noGrp="1"/>
          </p:cNvSpPr>
          <p:nvPr>
            <p:ph type="sldNum" sz="quarter" idx="11"/>
          </p:nvPr>
        </p:nvSpPr>
        <p:spPr/>
        <p:txBody>
          <a:bodyPr/>
          <a:lstStyle/>
          <a:p>
            <a:fld id="{BF13F763-98E4-4FC1-9453-74CE6EC9E30E}" type="slidenum">
              <a:rPr lang="en-US" smtClean="0"/>
              <a:pPr/>
              <a:t>64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270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270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270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12707">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499"/>
                                          </p:stCondLst>
                                        </p:cTn>
                                        <p:tgtEl>
                                          <p:spTgt spid="7127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2707" grpId="0" build="p"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13730"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13731" name="Rectangle 3"/>
          <p:cNvSpPr>
            <a:spLocks noGrp="1" noChangeArrowheads="1"/>
          </p:cNvSpPr>
          <p:nvPr>
            <p:ph type="body" idx="1"/>
          </p:nvPr>
        </p:nvSpPr>
        <p:spPr/>
        <p:txBody>
          <a:bodyPr/>
          <a:lstStyle/>
          <a:p>
            <a:r>
              <a:rPr lang="en-US" sz="1600" b="1" u="sng">
                <a:cs typeface="Arial" charset="0"/>
              </a:rPr>
              <a:t>Pricing an American Put:</a:t>
            </a:r>
            <a:r>
              <a:rPr lang="en-US" sz="1600">
                <a:cs typeface="Arial" charset="0"/>
              </a:rPr>
              <a:t>  Use the same parameters to price a 100-strike American put option.</a:t>
            </a:r>
          </a:p>
        </p:txBody>
      </p:sp>
      <p:grpSp>
        <p:nvGrpSpPr>
          <p:cNvPr id="713732" name="Group 4"/>
          <p:cNvGrpSpPr>
            <a:grpSpLocks/>
          </p:cNvGrpSpPr>
          <p:nvPr/>
        </p:nvGrpSpPr>
        <p:grpSpPr bwMode="auto">
          <a:xfrm>
            <a:off x="1905000" y="1371600"/>
            <a:ext cx="5105400" cy="2133600"/>
            <a:chOff x="1392" y="1248"/>
            <a:chExt cx="2208" cy="1344"/>
          </a:xfrm>
        </p:grpSpPr>
        <p:grpSp>
          <p:nvGrpSpPr>
            <p:cNvPr id="713733" name="Group 5"/>
            <p:cNvGrpSpPr>
              <a:grpSpLocks/>
            </p:cNvGrpSpPr>
            <p:nvPr/>
          </p:nvGrpSpPr>
          <p:grpSpPr bwMode="auto">
            <a:xfrm>
              <a:off x="1392" y="1584"/>
              <a:ext cx="1104" cy="672"/>
              <a:chOff x="1392" y="1584"/>
              <a:chExt cx="1104" cy="672"/>
            </a:xfrm>
          </p:grpSpPr>
          <p:sp>
            <p:nvSpPr>
              <p:cNvPr id="713734" name="Line 6"/>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13735" name="Line 7"/>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nvGrpSpPr>
            <p:cNvPr id="713736" name="Group 8"/>
            <p:cNvGrpSpPr>
              <a:grpSpLocks/>
            </p:cNvGrpSpPr>
            <p:nvPr/>
          </p:nvGrpSpPr>
          <p:grpSpPr bwMode="auto">
            <a:xfrm>
              <a:off x="2496" y="1920"/>
              <a:ext cx="1104" cy="672"/>
              <a:chOff x="1392" y="1584"/>
              <a:chExt cx="1104" cy="672"/>
            </a:xfrm>
          </p:grpSpPr>
          <p:sp>
            <p:nvSpPr>
              <p:cNvPr id="713737" name="Line 9"/>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13738" name="Line 10"/>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nvGrpSpPr>
            <p:cNvPr id="713739" name="Group 11"/>
            <p:cNvGrpSpPr>
              <a:grpSpLocks/>
            </p:cNvGrpSpPr>
            <p:nvPr/>
          </p:nvGrpSpPr>
          <p:grpSpPr bwMode="auto">
            <a:xfrm>
              <a:off x="2496" y="1248"/>
              <a:ext cx="1104" cy="672"/>
              <a:chOff x="1392" y="1584"/>
              <a:chExt cx="1104" cy="672"/>
            </a:xfrm>
          </p:grpSpPr>
          <p:sp>
            <p:nvSpPr>
              <p:cNvPr id="713740" name="Line 12"/>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13741" name="Line 13"/>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grpSp>
        <p:nvGrpSpPr>
          <p:cNvPr id="713742" name="Group 14"/>
          <p:cNvGrpSpPr>
            <a:grpSpLocks/>
          </p:cNvGrpSpPr>
          <p:nvPr/>
        </p:nvGrpSpPr>
        <p:grpSpPr bwMode="auto">
          <a:xfrm>
            <a:off x="1905000" y="4038600"/>
            <a:ext cx="5105400" cy="2133600"/>
            <a:chOff x="1392" y="1248"/>
            <a:chExt cx="2208" cy="1344"/>
          </a:xfrm>
        </p:grpSpPr>
        <p:grpSp>
          <p:nvGrpSpPr>
            <p:cNvPr id="713743" name="Group 15"/>
            <p:cNvGrpSpPr>
              <a:grpSpLocks/>
            </p:cNvGrpSpPr>
            <p:nvPr/>
          </p:nvGrpSpPr>
          <p:grpSpPr bwMode="auto">
            <a:xfrm>
              <a:off x="1392" y="1584"/>
              <a:ext cx="1104" cy="672"/>
              <a:chOff x="1392" y="1584"/>
              <a:chExt cx="1104" cy="672"/>
            </a:xfrm>
          </p:grpSpPr>
          <p:sp>
            <p:nvSpPr>
              <p:cNvPr id="713744" name="Line 16"/>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13745" name="Line 17"/>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nvGrpSpPr>
            <p:cNvPr id="713746" name="Group 18"/>
            <p:cNvGrpSpPr>
              <a:grpSpLocks/>
            </p:cNvGrpSpPr>
            <p:nvPr/>
          </p:nvGrpSpPr>
          <p:grpSpPr bwMode="auto">
            <a:xfrm>
              <a:off x="2496" y="1920"/>
              <a:ext cx="1104" cy="672"/>
              <a:chOff x="1392" y="1584"/>
              <a:chExt cx="1104" cy="672"/>
            </a:xfrm>
          </p:grpSpPr>
          <p:sp>
            <p:nvSpPr>
              <p:cNvPr id="713747" name="Line 19"/>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13748" name="Line 20"/>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nvGrpSpPr>
            <p:cNvPr id="713749" name="Group 21"/>
            <p:cNvGrpSpPr>
              <a:grpSpLocks/>
            </p:cNvGrpSpPr>
            <p:nvPr/>
          </p:nvGrpSpPr>
          <p:grpSpPr bwMode="auto">
            <a:xfrm>
              <a:off x="2496" y="1248"/>
              <a:ext cx="1104" cy="672"/>
              <a:chOff x="1392" y="1584"/>
              <a:chExt cx="1104" cy="672"/>
            </a:xfrm>
          </p:grpSpPr>
          <p:sp>
            <p:nvSpPr>
              <p:cNvPr id="713750" name="Line 22"/>
              <p:cNvSpPr>
                <a:spLocks noChangeShapeType="1"/>
              </p:cNvSpPr>
              <p:nvPr/>
            </p:nvSpPr>
            <p:spPr bwMode="auto">
              <a:xfrm flipV="1">
                <a:off x="1392" y="1584"/>
                <a:ext cx="1104" cy="336"/>
              </a:xfrm>
              <a:prstGeom prst="line">
                <a:avLst/>
              </a:prstGeom>
              <a:noFill/>
              <a:ln w="9525">
                <a:solidFill>
                  <a:schemeClr val="tx1"/>
                </a:solidFill>
                <a:round/>
                <a:headEnd/>
                <a:tailEnd/>
              </a:ln>
              <a:effectLst/>
            </p:spPr>
            <p:txBody>
              <a:bodyPr/>
              <a:lstStyle/>
              <a:p>
                <a:endParaRPr lang="en-US"/>
              </a:p>
            </p:txBody>
          </p:sp>
          <p:sp>
            <p:nvSpPr>
              <p:cNvPr id="713751" name="Line 23"/>
              <p:cNvSpPr>
                <a:spLocks noChangeShapeType="1"/>
              </p:cNvSpPr>
              <p:nvPr/>
            </p:nvSpPr>
            <p:spPr bwMode="auto">
              <a:xfrm>
                <a:off x="1392" y="1920"/>
                <a:ext cx="1104" cy="336"/>
              </a:xfrm>
              <a:prstGeom prst="line">
                <a:avLst/>
              </a:prstGeom>
              <a:noFill/>
              <a:ln w="9525">
                <a:solidFill>
                  <a:schemeClr val="tx1"/>
                </a:solidFill>
                <a:round/>
                <a:headEnd/>
                <a:tailEnd/>
              </a:ln>
              <a:effectLst/>
            </p:spPr>
            <p:txBody>
              <a:bodyPr/>
              <a:lstStyle/>
              <a:p>
                <a:endParaRPr lang="en-US"/>
              </a:p>
            </p:txBody>
          </p:sp>
        </p:grpSp>
      </p:grpSp>
      <p:sp>
        <p:nvSpPr>
          <p:cNvPr id="713752" name="Text Box 24"/>
          <p:cNvSpPr txBox="1">
            <a:spLocks noChangeArrowheads="1"/>
          </p:cNvSpPr>
          <p:nvPr/>
        </p:nvSpPr>
        <p:spPr bwMode="auto">
          <a:xfrm>
            <a:off x="4267200" y="1447800"/>
            <a:ext cx="488950" cy="336550"/>
          </a:xfrm>
          <a:prstGeom prst="rect">
            <a:avLst/>
          </a:prstGeom>
          <a:noFill/>
          <a:ln w="9525">
            <a:noFill/>
            <a:miter lim="800000"/>
            <a:headEnd/>
            <a:tailEnd/>
          </a:ln>
          <a:effectLst/>
        </p:spPr>
        <p:txBody>
          <a:bodyPr wrap="none">
            <a:spAutoFit/>
          </a:bodyPr>
          <a:lstStyle/>
          <a:p>
            <a:r>
              <a:rPr lang="en-US"/>
              <a:t>150</a:t>
            </a:r>
          </a:p>
        </p:txBody>
      </p:sp>
      <p:sp>
        <p:nvSpPr>
          <p:cNvPr id="713753" name="Text Box 25"/>
          <p:cNvSpPr txBox="1">
            <a:spLocks noChangeArrowheads="1"/>
          </p:cNvSpPr>
          <p:nvPr/>
        </p:nvSpPr>
        <p:spPr bwMode="auto">
          <a:xfrm>
            <a:off x="1447800" y="2286000"/>
            <a:ext cx="488950" cy="336550"/>
          </a:xfrm>
          <a:prstGeom prst="rect">
            <a:avLst/>
          </a:prstGeom>
          <a:noFill/>
          <a:ln w="9525">
            <a:noFill/>
            <a:miter lim="800000"/>
            <a:headEnd/>
            <a:tailEnd/>
          </a:ln>
          <a:effectLst/>
        </p:spPr>
        <p:txBody>
          <a:bodyPr wrap="none">
            <a:spAutoFit/>
          </a:bodyPr>
          <a:lstStyle/>
          <a:p>
            <a:r>
              <a:rPr lang="en-US"/>
              <a:t>100</a:t>
            </a:r>
          </a:p>
        </p:txBody>
      </p:sp>
      <p:sp>
        <p:nvSpPr>
          <p:cNvPr id="713754" name="Text Box 26"/>
          <p:cNvSpPr txBox="1">
            <a:spLocks noChangeArrowheads="1"/>
          </p:cNvSpPr>
          <p:nvPr/>
        </p:nvSpPr>
        <p:spPr bwMode="auto">
          <a:xfrm>
            <a:off x="4267200" y="3124200"/>
            <a:ext cx="387350" cy="336550"/>
          </a:xfrm>
          <a:prstGeom prst="rect">
            <a:avLst/>
          </a:prstGeom>
          <a:noFill/>
          <a:ln w="9525">
            <a:noFill/>
            <a:miter lim="800000"/>
            <a:headEnd/>
            <a:tailEnd/>
          </a:ln>
          <a:effectLst/>
        </p:spPr>
        <p:txBody>
          <a:bodyPr wrap="none">
            <a:spAutoFit/>
          </a:bodyPr>
          <a:lstStyle/>
          <a:p>
            <a:r>
              <a:rPr lang="en-US"/>
              <a:t>50</a:t>
            </a:r>
          </a:p>
        </p:txBody>
      </p:sp>
      <p:sp>
        <p:nvSpPr>
          <p:cNvPr id="713755" name="Text Box 27"/>
          <p:cNvSpPr txBox="1">
            <a:spLocks noChangeArrowheads="1"/>
          </p:cNvSpPr>
          <p:nvPr/>
        </p:nvSpPr>
        <p:spPr bwMode="auto">
          <a:xfrm>
            <a:off x="7162800" y="3276600"/>
            <a:ext cx="387350" cy="336550"/>
          </a:xfrm>
          <a:prstGeom prst="rect">
            <a:avLst/>
          </a:prstGeom>
          <a:noFill/>
          <a:ln w="9525">
            <a:noFill/>
            <a:miter lim="800000"/>
            <a:headEnd/>
            <a:tailEnd/>
          </a:ln>
          <a:effectLst/>
        </p:spPr>
        <p:txBody>
          <a:bodyPr wrap="none">
            <a:spAutoFit/>
          </a:bodyPr>
          <a:lstStyle/>
          <a:p>
            <a:r>
              <a:rPr lang="en-US"/>
              <a:t>25</a:t>
            </a:r>
          </a:p>
        </p:txBody>
      </p:sp>
      <p:sp>
        <p:nvSpPr>
          <p:cNvPr id="713756" name="Text Box 28"/>
          <p:cNvSpPr txBox="1">
            <a:spLocks noChangeArrowheads="1"/>
          </p:cNvSpPr>
          <p:nvPr/>
        </p:nvSpPr>
        <p:spPr bwMode="auto">
          <a:xfrm>
            <a:off x="7162800" y="2209800"/>
            <a:ext cx="387350" cy="336550"/>
          </a:xfrm>
          <a:prstGeom prst="rect">
            <a:avLst/>
          </a:prstGeom>
          <a:noFill/>
          <a:ln w="9525">
            <a:noFill/>
            <a:miter lim="800000"/>
            <a:headEnd/>
            <a:tailEnd/>
          </a:ln>
          <a:effectLst/>
        </p:spPr>
        <p:txBody>
          <a:bodyPr wrap="none">
            <a:spAutoFit/>
          </a:bodyPr>
          <a:lstStyle/>
          <a:p>
            <a:r>
              <a:rPr lang="en-US"/>
              <a:t>75</a:t>
            </a:r>
          </a:p>
        </p:txBody>
      </p:sp>
      <p:sp>
        <p:nvSpPr>
          <p:cNvPr id="713757" name="Text Box 29"/>
          <p:cNvSpPr txBox="1">
            <a:spLocks noChangeArrowheads="1"/>
          </p:cNvSpPr>
          <p:nvPr/>
        </p:nvSpPr>
        <p:spPr bwMode="auto">
          <a:xfrm>
            <a:off x="7162800" y="1143000"/>
            <a:ext cx="488950" cy="336550"/>
          </a:xfrm>
          <a:prstGeom prst="rect">
            <a:avLst/>
          </a:prstGeom>
          <a:noFill/>
          <a:ln w="9525">
            <a:noFill/>
            <a:miter lim="800000"/>
            <a:headEnd/>
            <a:tailEnd/>
          </a:ln>
          <a:effectLst/>
        </p:spPr>
        <p:txBody>
          <a:bodyPr wrap="none">
            <a:spAutoFit/>
          </a:bodyPr>
          <a:lstStyle/>
          <a:p>
            <a:r>
              <a:rPr lang="en-US"/>
              <a:t>225</a:t>
            </a:r>
          </a:p>
        </p:txBody>
      </p:sp>
      <p:sp>
        <p:nvSpPr>
          <p:cNvPr id="713758" name="Text Box 30"/>
          <p:cNvSpPr txBox="1">
            <a:spLocks noChangeArrowheads="1"/>
          </p:cNvSpPr>
          <p:nvPr/>
        </p:nvSpPr>
        <p:spPr bwMode="auto">
          <a:xfrm>
            <a:off x="2057400" y="5791200"/>
            <a:ext cx="4141788" cy="581025"/>
          </a:xfrm>
          <a:prstGeom prst="rect">
            <a:avLst/>
          </a:prstGeom>
          <a:noFill/>
          <a:ln w="9525">
            <a:noFill/>
            <a:miter lim="800000"/>
            <a:headEnd/>
            <a:tailEnd/>
          </a:ln>
          <a:effectLst/>
        </p:spPr>
        <p:txBody>
          <a:bodyPr>
            <a:spAutoFit/>
          </a:bodyPr>
          <a:lstStyle/>
          <a:p>
            <a:r>
              <a:rPr lang="en-US"/>
              <a:t>C</a:t>
            </a:r>
            <a:r>
              <a:rPr lang="en-US" baseline="-25000"/>
              <a:t>d </a:t>
            </a:r>
            <a:r>
              <a:rPr lang="en-US"/>
              <a:t>= Max[(.6 </a:t>
            </a:r>
            <a:r>
              <a:rPr lang="en-US">
                <a:sym typeface="Symbol" pitchFamily="18" charset="2"/>
              </a:rPr>
              <a:t> 25 + .4  75)/1.1 , 100 - 50]</a:t>
            </a:r>
          </a:p>
          <a:p>
            <a:r>
              <a:rPr lang="en-US">
                <a:sym typeface="Symbol" pitchFamily="18" charset="2"/>
              </a:rPr>
              <a:t>     =  Max[ 40.91 , 50] =   </a:t>
            </a:r>
            <a:r>
              <a:rPr lang="en-US" b="1">
                <a:sym typeface="Symbol" pitchFamily="18" charset="2"/>
              </a:rPr>
              <a:t>50 (exercise early)</a:t>
            </a:r>
          </a:p>
        </p:txBody>
      </p:sp>
      <p:sp>
        <p:nvSpPr>
          <p:cNvPr id="713759" name="Text Box 31"/>
          <p:cNvSpPr txBox="1">
            <a:spLocks noChangeArrowheads="1"/>
          </p:cNvSpPr>
          <p:nvPr/>
        </p:nvSpPr>
        <p:spPr bwMode="auto">
          <a:xfrm>
            <a:off x="7162800" y="6019800"/>
            <a:ext cx="387350" cy="336550"/>
          </a:xfrm>
          <a:prstGeom prst="rect">
            <a:avLst/>
          </a:prstGeom>
          <a:noFill/>
          <a:ln w="9525">
            <a:noFill/>
            <a:miter lim="800000"/>
            <a:headEnd/>
            <a:tailEnd/>
          </a:ln>
          <a:effectLst/>
        </p:spPr>
        <p:txBody>
          <a:bodyPr wrap="none">
            <a:spAutoFit/>
          </a:bodyPr>
          <a:lstStyle/>
          <a:p>
            <a:r>
              <a:rPr lang="en-US"/>
              <a:t>75</a:t>
            </a:r>
          </a:p>
        </p:txBody>
      </p:sp>
      <p:sp>
        <p:nvSpPr>
          <p:cNvPr id="713760" name="Text Box 32"/>
          <p:cNvSpPr txBox="1">
            <a:spLocks noChangeArrowheads="1"/>
          </p:cNvSpPr>
          <p:nvPr/>
        </p:nvSpPr>
        <p:spPr bwMode="auto">
          <a:xfrm>
            <a:off x="7162800" y="4876800"/>
            <a:ext cx="387350" cy="336550"/>
          </a:xfrm>
          <a:prstGeom prst="rect">
            <a:avLst/>
          </a:prstGeom>
          <a:noFill/>
          <a:ln w="9525">
            <a:noFill/>
            <a:miter lim="800000"/>
            <a:headEnd/>
            <a:tailEnd/>
          </a:ln>
          <a:effectLst/>
        </p:spPr>
        <p:txBody>
          <a:bodyPr wrap="none">
            <a:spAutoFit/>
          </a:bodyPr>
          <a:lstStyle/>
          <a:p>
            <a:r>
              <a:rPr lang="en-US"/>
              <a:t>25</a:t>
            </a:r>
          </a:p>
        </p:txBody>
      </p:sp>
      <p:sp>
        <p:nvSpPr>
          <p:cNvPr id="713761" name="Text Box 33"/>
          <p:cNvSpPr txBox="1">
            <a:spLocks noChangeArrowheads="1"/>
          </p:cNvSpPr>
          <p:nvPr/>
        </p:nvSpPr>
        <p:spPr bwMode="auto">
          <a:xfrm>
            <a:off x="7162800" y="3886200"/>
            <a:ext cx="285750" cy="336550"/>
          </a:xfrm>
          <a:prstGeom prst="rect">
            <a:avLst/>
          </a:prstGeom>
          <a:noFill/>
          <a:ln w="9525">
            <a:noFill/>
            <a:miter lim="800000"/>
            <a:headEnd/>
            <a:tailEnd/>
          </a:ln>
          <a:effectLst/>
        </p:spPr>
        <p:txBody>
          <a:bodyPr wrap="none">
            <a:spAutoFit/>
          </a:bodyPr>
          <a:lstStyle/>
          <a:p>
            <a:r>
              <a:rPr lang="en-US"/>
              <a:t>0</a:t>
            </a:r>
          </a:p>
        </p:txBody>
      </p:sp>
      <p:sp>
        <p:nvSpPr>
          <p:cNvPr id="713762" name="Text Box 34"/>
          <p:cNvSpPr txBox="1">
            <a:spLocks noChangeArrowheads="1"/>
          </p:cNvSpPr>
          <p:nvPr/>
        </p:nvSpPr>
        <p:spPr bwMode="auto">
          <a:xfrm>
            <a:off x="838200" y="4419600"/>
            <a:ext cx="2649538" cy="825500"/>
          </a:xfrm>
          <a:prstGeom prst="rect">
            <a:avLst/>
          </a:prstGeom>
          <a:noFill/>
          <a:ln w="9525">
            <a:noFill/>
            <a:miter lim="800000"/>
            <a:headEnd/>
            <a:tailEnd/>
          </a:ln>
          <a:effectLst/>
        </p:spPr>
        <p:txBody>
          <a:bodyPr wrap="none">
            <a:spAutoFit/>
          </a:bodyPr>
          <a:lstStyle/>
          <a:p>
            <a:r>
              <a:rPr lang="en-US"/>
              <a:t>C</a:t>
            </a:r>
            <a:r>
              <a:rPr lang="en-US" baseline="-25000"/>
              <a:t>put </a:t>
            </a:r>
            <a:r>
              <a:rPr lang="en-US"/>
              <a:t>= (.6 </a:t>
            </a:r>
            <a:r>
              <a:rPr lang="en-US">
                <a:sym typeface="Symbol" pitchFamily="18" charset="2"/>
              </a:rPr>
              <a:t> 9.09 + .4  50)/1.1</a:t>
            </a:r>
          </a:p>
          <a:p>
            <a:endParaRPr lang="en-US">
              <a:sym typeface="Symbol" pitchFamily="18" charset="2"/>
            </a:endParaRPr>
          </a:p>
          <a:p>
            <a:r>
              <a:rPr lang="en-US">
                <a:sym typeface="Symbol" pitchFamily="18" charset="2"/>
              </a:rPr>
              <a:t>   =  </a:t>
            </a:r>
            <a:r>
              <a:rPr lang="en-US" b="1">
                <a:sym typeface="Symbol" pitchFamily="18" charset="2"/>
              </a:rPr>
              <a:t>23.14</a:t>
            </a:r>
          </a:p>
        </p:txBody>
      </p:sp>
      <p:sp>
        <p:nvSpPr>
          <p:cNvPr id="713763" name="Text Box 35"/>
          <p:cNvSpPr txBox="1">
            <a:spLocks noChangeArrowheads="1"/>
          </p:cNvSpPr>
          <p:nvPr/>
        </p:nvSpPr>
        <p:spPr bwMode="auto">
          <a:xfrm>
            <a:off x="2286000" y="3733800"/>
            <a:ext cx="4141788" cy="581025"/>
          </a:xfrm>
          <a:prstGeom prst="rect">
            <a:avLst/>
          </a:prstGeom>
          <a:noFill/>
          <a:ln w="9525">
            <a:noFill/>
            <a:miter lim="800000"/>
            <a:headEnd/>
            <a:tailEnd/>
          </a:ln>
          <a:effectLst/>
        </p:spPr>
        <p:txBody>
          <a:bodyPr>
            <a:spAutoFit/>
          </a:bodyPr>
          <a:lstStyle/>
          <a:p>
            <a:r>
              <a:rPr lang="en-US"/>
              <a:t>C</a:t>
            </a:r>
            <a:r>
              <a:rPr lang="en-US" baseline="-25000"/>
              <a:t>u </a:t>
            </a:r>
            <a:r>
              <a:rPr lang="en-US"/>
              <a:t>= Max[(.6 </a:t>
            </a:r>
            <a:r>
              <a:rPr lang="en-US">
                <a:sym typeface="Symbol" pitchFamily="18" charset="2"/>
              </a:rPr>
              <a:t> 0 + .4  25)/1.1 , 100 - 150]</a:t>
            </a:r>
          </a:p>
          <a:p>
            <a:r>
              <a:rPr lang="en-US">
                <a:sym typeface="Symbol" pitchFamily="18" charset="2"/>
              </a:rPr>
              <a:t>     =  Max[ 9.09 , -50] = </a:t>
            </a:r>
            <a:r>
              <a:rPr lang="en-US" b="1">
                <a:sym typeface="Symbol" pitchFamily="18" charset="2"/>
              </a:rPr>
              <a:t>9.09</a:t>
            </a:r>
          </a:p>
        </p:txBody>
      </p:sp>
      <p:sp>
        <p:nvSpPr>
          <p:cNvPr id="2" name="Slide Number Placeholder 1"/>
          <p:cNvSpPr>
            <a:spLocks noGrp="1"/>
          </p:cNvSpPr>
          <p:nvPr>
            <p:ph type="sldNum" sz="quarter" idx="11"/>
          </p:nvPr>
        </p:nvSpPr>
        <p:spPr/>
        <p:txBody>
          <a:bodyPr/>
          <a:lstStyle/>
          <a:p>
            <a:fld id="{BF13F763-98E4-4FC1-9453-74CE6EC9E30E}" type="slidenum">
              <a:rPr lang="en-US" smtClean="0"/>
              <a:pPr/>
              <a:t>65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37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37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375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1375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13762">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1376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3758" grpId="0" build="p" autoUpdateAnimBg="0"/>
      <p:bldP spid="713762" grpId="0" build="p" autoUpdateAnimBg="0"/>
      <p:bldP spid="713763" grpId="0" build="p"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dirty="0"/>
          </a:p>
        </p:txBody>
      </p:sp>
      <p:sp>
        <p:nvSpPr>
          <p:cNvPr id="714754"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14755" name="Rectangle 3"/>
          <p:cNvSpPr>
            <a:spLocks noGrp="1" noChangeArrowheads="1"/>
          </p:cNvSpPr>
          <p:nvPr>
            <p:ph type="body" idx="1"/>
          </p:nvPr>
        </p:nvSpPr>
        <p:spPr>
          <a:xfrm>
            <a:off x="685800" y="838200"/>
            <a:ext cx="7772400" cy="2425700"/>
          </a:xfrm>
        </p:spPr>
        <p:txBody>
          <a:bodyPr/>
          <a:lstStyle/>
          <a:p>
            <a:pPr algn="ctr"/>
            <a:r>
              <a:rPr lang="en-US" u="sng" dirty="0">
                <a:cs typeface="Arial" charset="0"/>
              </a:rPr>
              <a:t>Incorporating a Dividend Payout in the Binomial Model</a:t>
            </a:r>
          </a:p>
          <a:p>
            <a:r>
              <a:rPr lang="en-US" sz="1600" dirty="0">
                <a:cs typeface="Arial" charset="0"/>
              </a:rPr>
              <a:t>To price options on actual securities, the model must be adjusted to allow the underlying to pay dividends or some other type of cash payout over time.</a:t>
            </a:r>
          </a:p>
          <a:p>
            <a:endParaRPr lang="en-US" sz="900" dirty="0">
              <a:cs typeface="Arial" charset="0"/>
            </a:endParaRPr>
          </a:p>
          <a:p>
            <a:r>
              <a:rPr lang="en-US" sz="1600" dirty="0" smtClean="0">
                <a:cs typeface="Arial" charset="0"/>
              </a:rPr>
              <a:t>For a constant proportional dividend yield q, this </a:t>
            </a:r>
            <a:r>
              <a:rPr lang="en-US" sz="1600" dirty="0">
                <a:cs typeface="Arial" charset="0"/>
              </a:rPr>
              <a:t>is </a:t>
            </a:r>
            <a:r>
              <a:rPr lang="en-US" sz="1600" dirty="0" smtClean="0">
                <a:cs typeface="Arial" charset="0"/>
              </a:rPr>
              <a:t>easily done by </a:t>
            </a:r>
            <a:r>
              <a:rPr lang="en-US" sz="1600" dirty="0">
                <a:cs typeface="Arial" charset="0"/>
              </a:rPr>
              <a:t>adjusting the risk neutral </a:t>
            </a:r>
            <a:r>
              <a:rPr lang="en-US" sz="1600" dirty="0" smtClean="0">
                <a:cs typeface="Arial" charset="0"/>
              </a:rPr>
              <a:t>probability p.  </a:t>
            </a:r>
            <a:endParaRPr lang="en-US" sz="1600" dirty="0">
              <a:cs typeface="Arial" charset="0"/>
            </a:endParaRPr>
          </a:p>
          <a:p>
            <a:endParaRPr lang="en-US" sz="900" dirty="0">
              <a:cs typeface="Arial" charset="0"/>
            </a:endParaRPr>
          </a:p>
          <a:p>
            <a:r>
              <a:rPr lang="en-US" sz="1600" dirty="0">
                <a:cs typeface="Arial" charset="0"/>
              </a:rPr>
              <a:t>R is 1 plus the riskless interest rate per time step.  Incorporate a proportional dividend yield by dividing R by 1 plus the dividend rate per time step.  Set</a:t>
            </a:r>
          </a:p>
          <a:p>
            <a:endParaRPr lang="en-US" sz="1600" dirty="0">
              <a:cs typeface="Arial" charset="0"/>
            </a:endParaRPr>
          </a:p>
          <a:p>
            <a:endParaRPr lang="en-US" sz="900" dirty="0">
              <a:cs typeface="Arial" charset="0"/>
            </a:endParaRPr>
          </a:p>
        </p:txBody>
      </p:sp>
      <p:sp>
        <p:nvSpPr>
          <p:cNvPr id="714756" name="Text Box 4"/>
          <p:cNvSpPr txBox="1">
            <a:spLocks noChangeArrowheads="1"/>
          </p:cNvSpPr>
          <p:nvPr/>
        </p:nvSpPr>
        <p:spPr bwMode="auto">
          <a:xfrm>
            <a:off x="698500" y="3975100"/>
            <a:ext cx="7696200" cy="1224951"/>
          </a:xfrm>
          <a:prstGeom prst="rect">
            <a:avLst/>
          </a:prstGeom>
          <a:noFill/>
          <a:ln w="9525">
            <a:noFill/>
            <a:miter lim="800000"/>
            <a:headEnd/>
            <a:tailEnd/>
          </a:ln>
          <a:effectLst/>
        </p:spPr>
        <p:txBody>
          <a:bodyPr>
            <a:spAutoFit/>
          </a:bodyPr>
          <a:lstStyle/>
          <a:p>
            <a:pPr>
              <a:spcBef>
                <a:spcPct val="20000"/>
              </a:spcBef>
            </a:pPr>
            <a:r>
              <a:rPr lang="en-US" u="sng" dirty="0">
                <a:cs typeface="Arial" charset="0"/>
              </a:rPr>
              <a:t>Examples:</a:t>
            </a:r>
          </a:p>
          <a:p>
            <a:pPr>
              <a:spcBef>
                <a:spcPct val="20000"/>
              </a:spcBef>
            </a:pPr>
            <a:r>
              <a:rPr lang="en-US" dirty="0">
                <a:cs typeface="Arial" charset="0"/>
              </a:rPr>
              <a:t>	Stock index portfolio:  	q = percent dividend yield</a:t>
            </a:r>
          </a:p>
          <a:p>
            <a:pPr>
              <a:spcBef>
                <a:spcPct val="20000"/>
              </a:spcBef>
            </a:pPr>
            <a:r>
              <a:rPr lang="en-US" dirty="0">
                <a:cs typeface="Arial" charset="0"/>
              </a:rPr>
              <a:t>	Foreign currency:		q = foreign riskless interest rate</a:t>
            </a:r>
          </a:p>
          <a:p>
            <a:pPr>
              <a:spcBef>
                <a:spcPct val="20000"/>
              </a:spcBef>
            </a:pPr>
            <a:r>
              <a:rPr lang="en-US" dirty="0">
                <a:cs typeface="Arial" charset="0"/>
              </a:rPr>
              <a:t>	</a:t>
            </a:r>
            <a:r>
              <a:rPr lang="en-US" dirty="0" smtClean="0">
                <a:cs typeface="Arial" charset="0"/>
              </a:rPr>
              <a:t>Futures/Forwards:</a:t>
            </a:r>
            <a:r>
              <a:rPr lang="en-US" dirty="0">
                <a:cs typeface="Arial" charset="0"/>
              </a:rPr>
              <a:t>		q = riskless interest rate (set R/(1+q) to 1)</a:t>
            </a:r>
            <a:endParaRPr lang="en-US" sz="2000" dirty="0"/>
          </a:p>
        </p:txBody>
      </p:sp>
      <p:graphicFrame>
        <p:nvGraphicFramePr>
          <p:cNvPr id="714758" name="Object 6"/>
          <p:cNvGraphicFramePr>
            <a:graphicFrameLocks noChangeAspect="1"/>
          </p:cNvGraphicFramePr>
          <p:nvPr/>
        </p:nvGraphicFramePr>
        <p:xfrm>
          <a:off x="3327400" y="3441700"/>
          <a:ext cx="1925638" cy="612775"/>
        </p:xfrm>
        <a:graphic>
          <a:graphicData uri="http://schemas.openxmlformats.org/presentationml/2006/ole">
            <mc:AlternateContent xmlns:mc="http://schemas.openxmlformats.org/markup-compatibility/2006">
              <mc:Choice xmlns:v="urn:schemas-microsoft-com:vml" Requires="v">
                <p:oleObj spid="_x0000_s714954" name="Equation" r:id="rId3" imgW="1917700" imgH="609600" progId="Equation.3">
                  <p:embed/>
                </p:oleObj>
              </mc:Choice>
              <mc:Fallback>
                <p:oleObj name="Equation" r:id="rId3" imgW="1917700" imgH="609600" progId="Equation.3">
                  <p:embed/>
                  <p:pic>
                    <p:nvPicPr>
                      <p:cNvPr id="0" name="Picture 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7400" y="3441700"/>
                        <a:ext cx="1925638" cy="61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Slide Number Placeholder 1"/>
          <p:cNvSpPr>
            <a:spLocks noGrp="1"/>
          </p:cNvSpPr>
          <p:nvPr>
            <p:ph type="sldNum" sz="quarter" idx="11"/>
          </p:nvPr>
        </p:nvSpPr>
        <p:spPr/>
        <p:txBody>
          <a:bodyPr/>
          <a:lstStyle/>
          <a:p>
            <a:fld id="{BF13F763-98E4-4FC1-9453-74CE6EC9E30E}" type="slidenum">
              <a:rPr lang="en-US" smtClean="0"/>
              <a:pPr/>
              <a:t>66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475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475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475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71475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1475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14756">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14756">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1475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4755" grpId="0" build="p" autoUpdateAnimBg="0"/>
      <p:bldP spid="714756" grpId="0" build="p"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dirty="0"/>
          </a:p>
        </p:txBody>
      </p:sp>
      <p:sp>
        <p:nvSpPr>
          <p:cNvPr id="714754"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14759" name="Text Box 7"/>
          <p:cNvSpPr txBox="1">
            <a:spLocks noChangeArrowheads="1"/>
          </p:cNvSpPr>
          <p:nvPr/>
        </p:nvSpPr>
        <p:spPr bwMode="auto">
          <a:xfrm>
            <a:off x="723900" y="1076015"/>
            <a:ext cx="7696200" cy="3373231"/>
          </a:xfrm>
          <a:prstGeom prst="rect">
            <a:avLst/>
          </a:prstGeom>
          <a:noFill/>
          <a:ln w="9525">
            <a:noFill/>
            <a:miter lim="800000"/>
            <a:headEnd/>
            <a:tailEnd/>
          </a:ln>
          <a:effectLst/>
        </p:spPr>
        <p:txBody>
          <a:bodyPr>
            <a:spAutoFit/>
          </a:bodyPr>
          <a:lstStyle/>
          <a:p>
            <a:pPr algn="ctr">
              <a:spcBef>
                <a:spcPct val="20000"/>
              </a:spcBef>
            </a:pPr>
            <a:r>
              <a:rPr lang="en-US" sz="1800" u="sng" dirty="0" smtClean="0">
                <a:cs typeface="Arial" charset="0"/>
              </a:rPr>
              <a:t>Discrete Dividends</a:t>
            </a:r>
            <a:endParaRPr lang="en-US" u="sng" dirty="0" smtClean="0">
              <a:cs typeface="Arial" charset="0"/>
            </a:endParaRPr>
          </a:p>
          <a:p>
            <a:pPr>
              <a:spcBef>
                <a:spcPct val="20000"/>
              </a:spcBef>
            </a:pPr>
            <a:endParaRPr lang="en-US" dirty="0">
              <a:cs typeface="Arial" charset="0"/>
            </a:endParaRPr>
          </a:p>
          <a:p>
            <a:pPr>
              <a:spcBef>
                <a:spcPct val="20000"/>
              </a:spcBef>
            </a:pPr>
            <a:r>
              <a:rPr lang="en-US" dirty="0" smtClean="0">
                <a:cs typeface="Arial" charset="0"/>
              </a:rPr>
              <a:t>Discrete </a:t>
            </a:r>
            <a:r>
              <a:rPr lang="en-US" dirty="0">
                <a:cs typeface="Arial" charset="0"/>
              </a:rPr>
              <a:t>dividend payouts that are not proportional to </a:t>
            </a:r>
            <a:r>
              <a:rPr lang="en-US" dirty="0" smtClean="0">
                <a:cs typeface="Arial" charset="0"/>
              </a:rPr>
              <a:t>the stock </a:t>
            </a:r>
            <a:r>
              <a:rPr lang="en-US" dirty="0">
                <a:cs typeface="Arial" charset="0"/>
              </a:rPr>
              <a:t>price cause difficulties for the Binomial Model because they cause the tree to "splinter," that is, it doesn't reconnect properly in the next period</a:t>
            </a:r>
            <a:r>
              <a:rPr lang="en-US" dirty="0" smtClean="0">
                <a:cs typeface="Arial" charset="0"/>
              </a:rPr>
              <a:t>.  </a:t>
            </a:r>
          </a:p>
          <a:p>
            <a:pPr>
              <a:spcBef>
                <a:spcPct val="20000"/>
              </a:spcBef>
            </a:pPr>
            <a:endParaRPr lang="en-US" dirty="0">
              <a:cs typeface="Arial" charset="0"/>
            </a:endParaRPr>
          </a:p>
          <a:p>
            <a:pPr>
              <a:spcBef>
                <a:spcPct val="20000"/>
              </a:spcBef>
            </a:pPr>
            <a:r>
              <a:rPr lang="en-US" dirty="0" smtClean="0">
                <a:cs typeface="Arial" charset="0"/>
              </a:rPr>
              <a:t>However, there is a reasonably simple way to build a recombining tree that allows for discrete dividends.  You first subtract out the PV of all dividends up to option expiration, and build a regular binomial tree on the stock value without dividends.</a:t>
            </a:r>
          </a:p>
          <a:p>
            <a:pPr>
              <a:spcBef>
                <a:spcPct val="20000"/>
              </a:spcBef>
            </a:pPr>
            <a:endParaRPr lang="en-US" dirty="0">
              <a:cs typeface="Arial" charset="0"/>
            </a:endParaRPr>
          </a:p>
          <a:p>
            <a:pPr>
              <a:spcBef>
                <a:spcPct val="20000"/>
              </a:spcBef>
            </a:pPr>
            <a:r>
              <a:rPr lang="en-US" dirty="0" smtClean="0">
                <a:cs typeface="Arial" charset="0"/>
              </a:rPr>
              <a:t>Then go back into the tree and add the present value of future dividends to the stock value at every node.  Hull, p. 439 and </a:t>
            </a:r>
            <a:r>
              <a:rPr lang="en-US" dirty="0" err="1" smtClean="0">
                <a:cs typeface="Arial" charset="0"/>
              </a:rPr>
              <a:t>Sundaram</a:t>
            </a:r>
            <a:r>
              <a:rPr lang="en-US" dirty="0" smtClean="0">
                <a:cs typeface="Arial" charset="0"/>
              </a:rPr>
              <a:t> and Das, p. 273 explain how to do this.</a:t>
            </a:r>
            <a:endParaRPr lang="en-US" sz="2400" dirty="0"/>
          </a:p>
        </p:txBody>
      </p:sp>
      <p:sp>
        <p:nvSpPr>
          <p:cNvPr id="2" name="Slide Number Placeholder 1"/>
          <p:cNvSpPr>
            <a:spLocks noGrp="1"/>
          </p:cNvSpPr>
          <p:nvPr>
            <p:ph type="sldNum" sz="quarter" idx="11"/>
          </p:nvPr>
        </p:nvSpPr>
        <p:spPr/>
        <p:txBody>
          <a:bodyPr/>
          <a:lstStyle/>
          <a:p>
            <a:fld id="{BF13F763-98E4-4FC1-9453-74CE6EC9E30E}" type="slidenum">
              <a:rPr lang="en-US" smtClean="0"/>
              <a:pPr/>
              <a:t>67</a:t>
            </a:fld>
            <a:endParaRPr lang="en-US"/>
          </a:p>
        </p:txBody>
      </p:sp>
    </p:spTree>
    <p:extLst>
      <p:ext uri="{BB962C8B-B14F-4D97-AF65-F5344CB8AC3E}">
        <p14:creationId xmlns:p14="http://schemas.microsoft.com/office/powerpoint/2010/main" val="2162517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47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4759" grpId="0"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15778"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15779" name="Rectangle 3"/>
          <p:cNvSpPr>
            <a:spLocks noGrp="1" noChangeArrowheads="1"/>
          </p:cNvSpPr>
          <p:nvPr>
            <p:ph type="body" idx="1"/>
          </p:nvPr>
        </p:nvSpPr>
        <p:spPr/>
        <p:txBody>
          <a:bodyPr/>
          <a:lstStyle/>
          <a:p>
            <a:pPr algn="ctr"/>
            <a:r>
              <a:rPr lang="en-US" u="sng" dirty="0">
                <a:cs typeface="Arial" charset="0"/>
              </a:rPr>
              <a:t>Setting Binomial Model Parameters Based on Market Data</a:t>
            </a:r>
          </a:p>
          <a:p>
            <a:r>
              <a:rPr lang="en-US" dirty="0">
                <a:cs typeface="Arial" charset="0"/>
              </a:rPr>
              <a:t>To use the model for pricing real-world options, we must set its parameters to match market values.</a:t>
            </a:r>
          </a:p>
          <a:p>
            <a:endParaRPr lang="en-US" sz="1000" dirty="0">
              <a:cs typeface="Arial" charset="0"/>
            </a:endParaRPr>
          </a:p>
          <a:p>
            <a:pPr lvl="1"/>
            <a:r>
              <a:rPr lang="en-US" dirty="0">
                <a:cs typeface="Arial" charset="0"/>
              </a:rPr>
              <a:t>Initial stock price, S, strike price X, and time to maturity T are already known.</a:t>
            </a:r>
          </a:p>
          <a:p>
            <a:pPr lvl="1"/>
            <a:endParaRPr lang="en-US" sz="900" dirty="0">
              <a:cs typeface="Arial" charset="0"/>
            </a:endParaRPr>
          </a:p>
          <a:p>
            <a:pPr lvl="1"/>
            <a:r>
              <a:rPr lang="en-US" dirty="0">
                <a:cs typeface="Arial" charset="0"/>
              </a:rPr>
              <a:t>Let </a:t>
            </a:r>
            <a:r>
              <a:rPr lang="en-US" dirty="0">
                <a:cs typeface="Arial" charset="0"/>
                <a:sym typeface="Symbol" pitchFamily="18" charset="2"/>
              </a:rPr>
              <a:t>t be the length of one time step.  In an N-step tree,  t  =  T / N .</a:t>
            </a:r>
          </a:p>
          <a:p>
            <a:pPr lvl="1"/>
            <a:endParaRPr lang="en-US" sz="900" dirty="0">
              <a:cs typeface="Arial" charset="0"/>
              <a:sym typeface="Symbol" pitchFamily="18" charset="2"/>
            </a:endParaRPr>
          </a:p>
          <a:p>
            <a:pPr lvl="1"/>
            <a:r>
              <a:rPr lang="en-US" dirty="0">
                <a:cs typeface="Arial" charset="0"/>
                <a:sym typeface="Symbol" pitchFamily="18" charset="2"/>
              </a:rPr>
              <a:t>If r is the (continuously compounded!) annual interest rate and y is the annual continuously compounded proportional dividend yield, set R = e </a:t>
            </a:r>
            <a:r>
              <a:rPr lang="en-US" baseline="30000" dirty="0">
                <a:cs typeface="Arial" charset="0"/>
                <a:sym typeface="Symbol" pitchFamily="18" charset="2"/>
              </a:rPr>
              <a:t>r t</a:t>
            </a:r>
            <a:r>
              <a:rPr lang="en-US" dirty="0">
                <a:cs typeface="Arial" charset="0"/>
                <a:sym typeface="Symbol" pitchFamily="18" charset="2"/>
              </a:rPr>
              <a:t> and </a:t>
            </a:r>
          </a:p>
          <a:p>
            <a:pPr lvl="1">
              <a:buFontTx/>
              <a:buNone/>
            </a:pPr>
            <a:r>
              <a:rPr lang="en-US" dirty="0">
                <a:cs typeface="Arial" charset="0"/>
                <a:sym typeface="Symbol" pitchFamily="18" charset="2"/>
              </a:rPr>
              <a:t>      (1+q) = e </a:t>
            </a:r>
            <a:r>
              <a:rPr lang="en-US" baseline="30000" dirty="0">
                <a:cs typeface="Arial" charset="0"/>
                <a:sym typeface="Symbol" pitchFamily="18" charset="2"/>
              </a:rPr>
              <a:t>y t</a:t>
            </a:r>
            <a:r>
              <a:rPr lang="en-US" dirty="0">
                <a:cs typeface="Arial" charset="0"/>
                <a:sym typeface="Symbol" pitchFamily="18" charset="2"/>
              </a:rPr>
              <a:t> .</a:t>
            </a:r>
          </a:p>
          <a:p>
            <a:pPr lvl="1"/>
            <a:endParaRPr lang="en-US" sz="900" dirty="0">
              <a:cs typeface="Arial" charset="0"/>
              <a:sym typeface="Symbol" pitchFamily="18" charset="2"/>
            </a:endParaRPr>
          </a:p>
          <a:p>
            <a:pPr lvl="1"/>
            <a:r>
              <a:rPr lang="en-US" dirty="0">
                <a:cs typeface="Arial" charset="0"/>
                <a:sym typeface="Symbol" pitchFamily="18" charset="2"/>
              </a:rPr>
              <a:t>Volatility per step                        where  is the annualized volatility. This must be turned into values for u and d.  There are several common ways to do this.</a:t>
            </a:r>
          </a:p>
          <a:p>
            <a:pPr lvl="1"/>
            <a:endParaRPr lang="en-US" sz="800" dirty="0">
              <a:cs typeface="Arial" charset="0"/>
              <a:sym typeface="Symbol" pitchFamily="18" charset="2"/>
            </a:endParaRPr>
          </a:p>
          <a:p>
            <a:pPr lvl="2"/>
            <a:r>
              <a:rPr lang="en-US" dirty="0">
                <a:cs typeface="Arial" charset="0"/>
                <a:sym typeface="Symbol" pitchFamily="18" charset="2"/>
              </a:rPr>
              <a:t>Easiest:  Set</a:t>
            </a:r>
          </a:p>
          <a:p>
            <a:pPr lvl="2"/>
            <a:endParaRPr lang="en-US" sz="800" dirty="0">
              <a:cs typeface="Arial" charset="0"/>
              <a:sym typeface="Symbol" pitchFamily="18" charset="2"/>
            </a:endParaRPr>
          </a:p>
          <a:p>
            <a:pPr lvl="2"/>
            <a:r>
              <a:rPr lang="en-US" dirty="0">
                <a:cs typeface="Arial" charset="0"/>
                <a:sym typeface="Symbol" pitchFamily="18" charset="2"/>
              </a:rPr>
              <a:t>Fastest convergence:  </a:t>
            </a:r>
          </a:p>
          <a:p>
            <a:pPr lvl="2">
              <a:buFontTx/>
              <a:buNone/>
            </a:pPr>
            <a:r>
              <a:rPr lang="en-US" dirty="0">
                <a:cs typeface="Arial" charset="0"/>
                <a:sym typeface="Symbol" pitchFamily="18" charset="2"/>
              </a:rPr>
              <a:t>                                </a:t>
            </a:r>
            <a:r>
              <a:rPr lang="en-US" dirty="0" smtClean="0">
                <a:cs typeface="Arial" charset="0"/>
                <a:sym typeface="Symbol" pitchFamily="18" charset="2"/>
              </a:rPr>
              <a:t>Set</a:t>
            </a:r>
          </a:p>
          <a:p>
            <a:pPr lvl="2">
              <a:buFontTx/>
              <a:buNone/>
            </a:pPr>
            <a:endParaRPr lang="en-US" dirty="0" smtClean="0">
              <a:cs typeface="Arial" charset="0"/>
              <a:sym typeface="Symbol" pitchFamily="18" charset="2"/>
            </a:endParaRPr>
          </a:p>
          <a:p>
            <a:pPr lvl="2">
              <a:buFontTx/>
              <a:buNone/>
            </a:pPr>
            <a:r>
              <a:rPr lang="en-US" dirty="0">
                <a:cs typeface="Arial" charset="0"/>
                <a:sym typeface="Symbol" pitchFamily="18" charset="2"/>
              </a:rPr>
              <a:t> </a:t>
            </a:r>
            <a:r>
              <a:rPr lang="en-US" dirty="0" smtClean="0">
                <a:cs typeface="Arial" charset="0"/>
                <a:sym typeface="Symbol" pitchFamily="18" charset="2"/>
              </a:rPr>
              <a:t>    Adding the drift (r</a:t>
            </a:r>
            <a:r>
              <a:rPr lang="el-GR" dirty="0" smtClean="0">
                <a:cs typeface="Arial" charset="0"/>
                <a:sym typeface="Symbol" pitchFamily="18" charset="2"/>
              </a:rPr>
              <a:t>Δ</a:t>
            </a:r>
            <a:r>
              <a:rPr lang="en-US" dirty="0" smtClean="0">
                <a:cs typeface="Arial" charset="0"/>
                <a:sym typeface="Symbol" pitchFamily="18" charset="2"/>
              </a:rPr>
              <a:t>t – v</a:t>
            </a:r>
            <a:r>
              <a:rPr lang="en-US" baseline="30000" dirty="0" smtClean="0">
                <a:cs typeface="Arial" charset="0"/>
                <a:sym typeface="Symbol" pitchFamily="18" charset="2"/>
              </a:rPr>
              <a:t>2</a:t>
            </a:r>
            <a:r>
              <a:rPr lang="en-US" dirty="0" smtClean="0">
                <a:cs typeface="Arial" charset="0"/>
                <a:sym typeface="Symbol" pitchFamily="18" charset="2"/>
              </a:rPr>
              <a:t>/2) builds the riskless interest rate into the tree as the mean return on the stock, which maximizes the rate of convergence.</a:t>
            </a:r>
            <a:endParaRPr lang="en-US" dirty="0">
              <a:cs typeface="Arial" charset="0"/>
              <a:sym typeface="Symbol" pitchFamily="18" charset="2"/>
            </a:endParaRPr>
          </a:p>
          <a:p>
            <a:pPr lvl="1"/>
            <a:endParaRPr lang="en-US" dirty="0">
              <a:cs typeface="Arial" charset="0"/>
              <a:sym typeface="Symbol" pitchFamily="18" charset="2"/>
            </a:endParaRPr>
          </a:p>
        </p:txBody>
      </p:sp>
      <p:graphicFrame>
        <p:nvGraphicFramePr>
          <p:cNvPr id="715780" name="Object 4"/>
          <p:cNvGraphicFramePr>
            <a:graphicFrameLocks noChangeAspect="1"/>
          </p:cNvGraphicFramePr>
          <p:nvPr/>
        </p:nvGraphicFramePr>
        <p:xfrm>
          <a:off x="3048000" y="3886200"/>
          <a:ext cx="1066800" cy="303213"/>
        </p:xfrm>
        <a:graphic>
          <a:graphicData uri="http://schemas.openxmlformats.org/presentationml/2006/ole">
            <mc:AlternateContent xmlns:mc="http://schemas.openxmlformats.org/markup-compatibility/2006">
              <mc:Choice xmlns:v="urn:schemas-microsoft-com:vml" Requires="v">
                <p:oleObj spid="_x0000_s716368" name="Equation" r:id="rId3" imgW="1206500" imgH="342900" progId="Equation.3">
                  <p:embed/>
                </p:oleObj>
              </mc:Choice>
              <mc:Fallback>
                <p:oleObj name="Equation" r:id="rId3" imgW="1206500" imgH="342900" progId="Equation.3">
                  <p:embed/>
                  <p:pic>
                    <p:nvPicPr>
                      <p:cNvPr id="0" name="Picture 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3886200"/>
                        <a:ext cx="1066800" cy="303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5781" name="Object 5"/>
          <p:cNvGraphicFramePr>
            <a:graphicFrameLocks noChangeAspect="1"/>
          </p:cNvGraphicFramePr>
          <p:nvPr/>
        </p:nvGraphicFramePr>
        <p:xfrm>
          <a:off x="2971800" y="4495800"/>
          <a:ext cx="2514600" cy="328613"/>
        </p:xfrm>
        <a:graphic>
          <a:graphicData uri="http://schemas.openxmlformats.org/presentationml/2006/ole">
            <mc:AlternateContent xmlns:mc="http://schemas.openxmlformats.org/markup-compatibility/2006">
              <mc:Choice xmlns:v="urn:schemas-microsoft-com:vml" Requires="v">
                <p:oleObj spid="_x0000_s716369" name="Equation" r:id="rId5" imgW="2819400" imgH="368300" progId="Equation.3">
                  <p:embed/>
                </p:oleObj>
              </mc:Choice>
              <mc:Fallback>
                <p:oleObj name="Equation" r:id="rId5" imgW="2819400" imgH="368300" progId="Equation.3">
                  <p:embed/>
                  <p:pic>
                    <p:nvPicPr>
                      <p:cNvPr id="0" name="Picture 9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1800" y="4495800"/>
                        <a:ext cx="2514600" cy="328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5782" name="Object 6"/>
          <p:cNvGraphicFramePr>
            <a:graphicFrameLocks noChangeAspect="1"/>
          </p:cNvGraphicFramePr>
          <p:nvPr/>
        </p:nvGraphicFramePr>
        <p:xfrm>
          <a:off x="3581400" y="5105400"/>
          <a:ext cx="4572000" cy="403225"/>
        </p:xfrm>
        <a:graphic>
          <a:graphicData uri="http://schemas.openxmlformats.org/presentationml/2006/ole">
            <mc:AlternateContent xmlns:mc="http://schemas.openxmlformats.org/markup-compatibility/2006">
              <mc:Choice xmlns:v="urn:schemas-microsoft-com:vml" Requires="v">
                <p:oleObj spid="_x0000_s716370" name="Equation" r:id="rId7" imgW="4902200" imgH="431800" progId="Equation.3">
                  <p:embed/>
                </p:oleObj>
              </mc:Choice>
              <mc:Fallback>
                <p:oleObj name="Equation" r:id="rId7" imgW="4902200" imgH="431800" progId="Equation.3">
                  <p:embed/>
                  <p:pic>
                    <p:nvPicPr>
                      <p:cNvPr id="0" name="Picture 9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81400" y="5105400"/>
                        <a:ext cx="4572000" cy="403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1"/>
          </p:nvPr>
        </p:nvSpPr>
        <p:spPr/>
        <p:txBody>
          <a:bodyPr/>
          <a:lstStyle/>
          <a:p>
            <a:fld id="{BF13F763-98E4-4FC1-9453-74CE6EC9E30E}" type="slidenum">
              <a:rPr lang="en-US" smtClean="0"/>
              <a:pPr/>
              <a:t>68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57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577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577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15779">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15779">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15779">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157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15779">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1578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15779">
                                            <p:txEl>
                                              <p:pRg st="14" end="1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15779">
                                            <p:txEl>
                                              <p:pRg st="15" end="1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15779">
                                            <p:txEl>
                                              <p:pRg st="17" end="17"/>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157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433154"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433155" name="Rectangle 3"/>
          <p:cNvSpPr>
            <a:spLocks noGrp="1" noChangeArrowheads="1"/>
          </p:cNvSpPr>
          <p:nvPr>
            <p:ph type="body" idx="1"/>
          </p:nvPr>
        </p:nvSpPr>
        <p:spPr/>
        <p:txBody>
          <a:bodyPr/>
          <a:lstStyle/>
          <a:p>
            <a:endParaRPr lang="en-US" sz="1200" dirty="0" smtClean="0">
              <a:cs typeface="Arial" charset="0"/>
            </a:endParaRPr>
          </a:p>
          <a:p>
            <a:r>
              <a:rPr lang="en-US" sz="1600" dirty="0" smtClean="0">
                <a:cs typeface="Arial" charset="0"/>
              </a:rPr>
              <a:t>The </a:t>
            </a:r>
            <a:r>
              <a:rPr lang="en-US" sz="1600" dirty="0">
                <a:cs typeface="Arial" charset="0"/>
              </a:rPr>
              <a:t>Binomial model allows us to approximate option values to as close a degree of accuracy as we want.  It is also much more flexible than Black-Scholes, so it can be used to solve many valuation problems, such as pricing an American put, that the Black-Scholes model can't handle.</a:t>
            </a:r>
          </a:p>
          <a:p>
            <a:endParaRPr lang="en-US" sz="1200" dirty="0">
              <a:cs typeface="Arial" charset="0"/>
            </a:endParaRPr>
          </a:p>
          <a:p>
            <a:r>
              <a:rPr lang="en-US" sz="1600" dirty="0">
                <a:cs typeface="Arial" charset="0"/>
              </a:rPr>
              <a:t>However, the Binomial is just an approximation, not a "closed-form" solution.  A closed form solution is an equation that gives the exact option value as a function of a set of input parameters.  </a:t>
            </a:r>
          </a:p>
          <a:p>
            <a:endParaRPr lang="en-US" sz="1200" dirty="0">
              <a:cs typeface="Arial" charset="0"/>
            </a:endParaRPr>
          </a:p>
          <a:p>
            <a:r>
              <a:rPr lang="en-US" sz="1600" dirty="0">
                <a:cs typeface="Arial" charset="0"/>
              </a:rPr>
              <a:t>Also, the Binomial is less efficient than a closed-form equation.  It may take a long time to converge to the exact option value as the number of time steps in the tree is increased, and convergence is not monotonic (for example, a 200 step tree may give a less accurate answer than a 100 step tree</a:t>
            </a:r>
            <a:r>
              <a:rPr lang="en-US" sz="1600" dirty="0" smtClean="0">
                <a:cs typeface="Arial" charset="0"/>
              </a:rPr>
              <a:t>).  (This normally only becomes a big problem when there are multiple risk factors all operating at the same time.)</a:t>
            </a:r>
            <a:endParaRPr lang="en-US" sz="1600" dirty="0">
              <a:cs typeface="Arial" charset="0"/>
            </a:endParaRPr>
          </a:p>
          <a:p>
            <a:endParaRPr lang="en-US" sz="1200" dirty="0">
              <a:cs typeface="Arial" charset="0"/>
            </a:endParaRPr>
          </a:p>
          <a:p>
            <a:r>
              <a:rPr lang="en-US" sz="1600" dirty="0">
                <a:cs typeface="Arial" charset="0"/>
              </a:rPr>
              <a:t>This session introduces the Black-Scholes model. This classic model is a closed-form solution to the option pricing problem.  It is universally used in </a:t>
            </a:r>
            <a:r>
              <a:rPr lang="en-US" sz="1600" dirty="0" smtClean="0">
                <a:cs typeface="Arial" charset="0"/>
              </a:rPr>
              <a:t>practice (although not in the way the theory says it should be used) </a:t>
            </a:r>
            <a:r>
              <a:rPr lang="en-US" sz="1600" dirty="0">
                <a:cs typeface="Arial" charset="0"/>
              </a:rPr>
              <a:t>and it points the way towards similar valuation equations for other types of derivative instruments with option features.  </a:t>
            </a:r>
          </a:p>
        </p:txBody>
      </p:sp>
      <p:sp>
        <p:nvSpPr>
          <p:cNvPr id="2" name="Slide Number Placeholder 1"/>
          <p:cNvSpPr>
            <a:spLocks noGrp="1"/>
          </p:cNvSpPr>
          <p:nvPr>
            <p:ph type="sldNum" sz="quarter" idx="11"/>
          </p:nvPr>
        </p:nvSpPr>
        <p:spPr/>
        <p:txBody>
          <a:bodyPr/>
          <a:lstStyle/>
          <a:p>
            <a:fld id="{BF13F763-98E4-4FC1-9453-74CE6EC9E30E}" type="slidenum">
              <a:rPr lang="en-US" smtClean="0"/>
              <a:pPr/>
              <a:t>69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3315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3315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3315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3155" grpId="0" build="p"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433154"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433155" name="Rectangle 3"/>
          <p:cNvSpPr>
            <a:spLocks noGrp="1" noChangeArrowheads="1"/>
          </p:cNvSpPr>
          <p:nvPr>
            <p:ph type="body" idx="1"/>
          </p:nvPr>
        </p:nvSpPr>
        <p:spPr/>
        <p:txBody>
          <a:bodyPr/>
          <a:lstStyle/>
          <a:p>
            <a:pPr algn="ctr"/>
            <a:r>
              <a:rPr lang="en-US" sz="1600" u="sng" dirty="0" smtClean="0">
                <a:cs typeface="Arial" charset="0"/>
              </a:rPr>
              <a:t>Convergence to the True Option </a:t>
            </a:r>
            <a:r>
              <a:rPr lang="en-US" sz="1600" u="sng" dirty="0">
                <a:cs typeface="Arial" charset="0"/>
              </a:rPr>
              <a:t>V</a:t>
            </a:r>
            <a:r>
              <a:rPr lang="en-US" sz="1600" u="sng" dirty="0" smtClean="0">
                <a:cs typeface="Arial" charset="0"/>
              </a:rPr>
              <a:t>alue in the Binomial Model </a:t>
            </a:r>
          </a:p>
          <a:p>
            <a:endParaRPr lang="en-US" sz="1600" dirty="0" smtClean="0">
              <a:cs typeface="Arial" charset="0"/>
            </a:endParaRPr>
          </a:p>
          <a:p>
            <a:r>
              <a:rPr lang="en-US" sz="1600" dirty="0" smtClean="0">
                <a:cs typeface="Arial" charset="0"/>
              </a:rPr>
              <a:t>Note the strong even-odd pattern and also that convergence isn't uniform: you can be closer to the right answer with 50 steps than with 80 here.</a:t>
            </a:r>
          </a:p>
        </p:txBody>
      </p:sp>
      <p:pic>
        <p:nvPicPr>
          <p:cNvPr id="2" name="Picture 1"/>
          <p:cNvPicPr>
            <a:picLocks noChangeAspect="1"/>
          </p:cNvPicPr>
          <p:nvPr/>
        </p:nvPicPr>
        <p:blipFill>
          <a:blip r:embed="rId2"/>
          <a:stretch>
            <a:fillRect/>
          </a:stretch>
        </p:blipFill>
        <p:spPr>
          <a:xfrm>
            <a:off x="564760" y="2068880"/>
            <a:ext cx="8014479" cy="4331920"/>
          </a:xfrm>
          <a:prstGeom prst="rect">
            <a:avLst/>
          </a:prstGeom>
        </p:spPr>
      </p:pic>
      <p:sp>
        <p:nvSpPr>
          <p:cNvPr id="3" name="Slide Number Placeholder 2"/>
          <p:cNvSpPr>
            <a:spLocks noGrp="1"/>
          </p:cNvSpPr>
          <p:nvPr>
            <p:ph type="sldNum" sz="quarter" idx="11"/>
          </p:nvPr>
        </p:nvSpPr>
        <p:spPr/>
        <p:txBody>
          <a:bodyPr/>
          <a:lstStyle/>
          <a:p>
            <a:fld id="{BF13F763-98E4-4FC1-9453-74CE6EC9E30E}" type="slidenum">
              <a:rPr lang="en-US" smtClean="0"/>
              <a:pPr/>
              <a:t>70</a:t>
            </a:fld>
            <a:endParaRPr lang="en-US"/>
          </a:p>
        </p:txBody>
      </p:sp>
    </p:spTree>
    <p:extLst>
      <p:ext uri="{BB962C8B-B14F-4D97-AF65-F5344CB8AC3E}">
        <p14:creationId xmlns:p14="http://schemas.microsoft.com/office/powerpoint/2010/main" val="184332943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16802"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16803" name="Rectangle 3"/>
          <p:cNvSpPr>
            <a:spLocks noGrp="1" noChangeArrowheads="1"/>
          </p:cNvSpPr>
          <p:nvPr>
            <p:ph type="body" idx="1"/>
          </p:nvPr>
        </p:nvSpPr>
        <p:spPr/>
        <p:txBody>
          <a:bodyPr/>
          <a:lstStyle/>
          <a:p>
            <a:endParaRPr lang="en-US" dirty="0">
              <a:cs typeface="Arial" charset="0"/>
            </a:endParaRPr>
          </a:p>
          <a:p>
            <a:pPr algn="ctr"/>
            <a:r>
              <a:rPr lang="en-US" u="sng" dirty="0">
                <a:cs typeface="Arial" charset="0"/>
              </a:rPr>
              <a:t>Dynamic Hedging to Replicate Option Payoffs</a:t>
            </a:r>
          </a:p>
          <a:p>
            <a:endParaRPr lang="en-US" sz="1600" dirty="0">
              <a:cs typeface="Arial" charset="0"/>
            </a:endParaRPr>
          </a:p>
          <a:p>
            <a:r>
              <a:rPr lang="en-US" sz="1600" dirty="0">
                <a:cs typeface="Arial" charset="0"/>
              </a:rPr>
              <a:t>The Binomial Model set up a framework in which the underlying asset and the riskless bond could be combined to create a position that exactly </a:t>
            </a:r>
            <a:r>
              <a:rPr lang="en-US" sz="1600" dirty="0" smtClean="0">
                <a:cs typeface="Arial" charset="0"/>
              </a:rPr>
              <a:t>replicates </a:t>
            </a:r>
            <a:r>
              <a:rPr lang="en-US" sz="1600" dirty="0">
                <a:cs typeface="Arial" charset="0"/>
              </a:rPr>
              <a:t>the payoff on the option.</a:t>
            </a:r>
          </a:p>
          <a:p>
            <a:endParaRPr lang="en-US" sz="1600" dirty="0">
              <a:cs typeface="Arial" charset="0"/>
            </a:endParaRPr>
          </a:p>
          <a:p>
            <a:r>
              <a:rPr lang="en-US" sz="1600" dirty="0">
                <a:cs typeface="Arial" charset="0"/>
              </a:rPr>
              <a:t>The Black-Scholes model is derived in a similar way:  The option and the stock are combined to create a hedged position that is like a riskless bond.  </a:t>
            </a:r>
          </a:p>
          <a:p>
            <a:endParaRPr lang="en-US" sz="1600" dirty="0">
              <a:cs typeface="Arial" charset="0"/>
            </a:endParaRPr>
          </a:p>
          <a:p>
            <a:r>
              <a:rPr lang="en-US" sz="1600" dirty="0">
                <a:cs typeface="Arial" charset="0"/>
              </a:rPr>
              <a:t>Like the bond, the riskless option-stock hedged position must return the riskless rate of interest.  This leads to a fair price for the option.</a:t>
            </a:r>
          </a:p>
          <a:p>
            <a:endParaRPr lang="en-US" sz="1600" dirty="0">
              <a:cs typeface="Arial" charset="0"/>
            </a:endParaRPr>
          </a:p>
          <a:p>
            <a:r>
              <a:rPr lang="en-US" sz="1600" dirty="0">
                <a:cs typeface="Arial" charset="0"/>
              </a:rPr>
              <a:t>Black and Scholes' assumptions permit a much more realistic price process than the Binomial for the underlying asset, while still allowing a riskless hedge to be constructed over the option's entire lifetime.  However, this requires a </a:t>
            </a:r>
            <a:r>
              <a:rPr lang="en-US" sz="1600" u="sng" dirty="0">
                <a:cs typeface="Arial" charset="0"/>
              </a:rPr>
              <a:t>dynamic hedging strategy</a:t>
            </a:r>
            <a:r>
              <a:rPr lang="en-US" sz="1600" dirty="0">
                <a:cs typeface="Arial" charset="0"/>
              </a:rPr>
              <a:t>, because the position is only riskless over the next instant in time, and then it must be rebalanced.  </a:t>
            </a:r>
          </a:p>
        </p:txBody>
      </p:sp>
      <p:sp>
        <p:nvSpPr>
          <p:cNvPr id="2" name="Slide Number Placeholder 1"/>
          <p:cNvSpPr>
            <a:spLocks noGrp="1"/>
          </p:cNvSpPr>
          <p:nvPr>
            <p:ph type="sldNum" sz="quarter" idx="11"/>
          </p:nvPr>
        </p:nvSpPr>
        <p:spPr/>
        <p:txBody>
          <a:bodyPr/>
          <a:lstStyle/>
          <a:p>
            <a:fld id="{BF13F763-98E4-4FC1-9453-74CE6EC9E30E}" type="slidenum">
              <a:rPr lang="en-US" smtClean="0"/>
              <a:pPr/>
              <a:t>71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680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680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680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1680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03" grpId="0" build="p"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17826"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17827" name="Rectangle 3"/>
          <p:cNvSpPr>
            <a:spLocks noGrp="1" noChangeArrowheads="1"/>
          </p:cNvSpPr>
          <p:nvPr>
            <p:ph type="body" idx="1"/>
          </p:nvPr>
        </p:nvSpPr>
        <p:spPr/>
        <p:txBody>
          <a:bodyPr/>
          <a:lstStyle/>
          <a:p>
            <a:pPr algn="ctr"/>
            <a:endParaRPr lang="en-US" u="sng" dirty="0">
              <a:cs typeface="Times New Roman" pitchFamily="18" charset="0"/>
            </a:endParaRPr>
          </a:p>
          <a:p>
            <a:pPr algn="ctr"/>
            <a:r>
              <a:rPr lang="en-US" u="sng" dirty="0">
                <a:cs typeface="Times New Roman" pitchFamily="18" charset="0"/>
              </a:rPr>
              <a:t>Underlying Assumptions of the Black-Scholes Option Pricing Model</a:t>
            </a:r>
            <a:endParaRPr lang="en-US" dirty="0">
              <a:cs typeface="Times New Roman" pitchFamily="18" charset="0"/>
            </a:endParaRPr>
          </a:p>
          <a:p>
            <a:endParaRPr lang="en-US" sz="1600" dirty="0">
              <a:cs typeface="Times New Roman" pitchFamily="18" charset="0"/>
            </a:endParaRPr>
          </a:p>
          <a:p>
            <a:pPr lvl="1"/>
            <a:r>
              <a:rPr lang="en-US" dirty="0">
                <a:cs typeface="Times New Roman" pitchFamily="18" charset="0"/>
              </a:rPr>
              <a:t>Options are European</a:t>
            </a:r>
          </a:p>
          <a:p>
            <a:pPr lvl="1"/>
            <a:endParaRPr lang="en-US" dirty="0">
              <a:cs typeface="Times New Roman" pitchFamily="18" charset="0"/>
            </a:endParaRPr>
          </a:p>
          <a:p>
            <a:pPr lvl="1"/>
            <a:r>
              <a:rPr lang="en-US" dirty="0">
                <a:cs typeface="Times New Roman" pitchFamily="18" charset="0"/>
              </a:rPr>
              <a:t>"Perfect" markets -- no transactions costs, no taxes, no constraints on short selling with full use of the proceeds, no indivisibilities, etc.</a:t>
            </a:r>
          </a:p>
          <a:p>
            <a:pPr lvl="1"/>
            <a:endParaRPr lang="en-US" dirty="0">
              <a:cs typeface="Times New Roman" pitchFamily="18" charset="0"/>
            </a:endParaRPr>
          </a:p>
          <a:p>
            <a:pPr lvl="1"/>
            <a:r>
              <a:rPr lang="en-US" dirty="0">
                <a:cs typeface="Times New Roman" pitchFamily="18" charset="0"/>
              </a:rPr>
              <a:t>No limits on borrowing or lending at a known risk free rate of interest</a:t>
            </a:r>
          </a:p>
          <a:p>
            <a:pPr lvl="1"/>
            <a:endParaRPr lang="en-US" dirty="0">
              <a:cs typeface="Times New Roman" pitchFamily="18" charset="0"/>
            </a:endParaRPr>
          </a:p>
          <a:p>
            <a:pPr lvl="1"/>
            <a:r>
              <a:rPr lang="en-US" dirty="0">
                <a:cs typeface="Times New Roman" pitchFamily="18" charset="0"/>
              </a:rPr>
              <a:t>The price of the underlying asset follows a "lognormal diffusion" process</a:t>
            </a:r>
          </a:p>
          <a:p>
            <a:pPr lvl="1"/>
            <a:endParaRPr lang="en-US" dirty="0">
              <a:cs typeface="Times New Roman" pitchFamily="18" charset="0"/>
            </a:endParaRPr>
          </a:p>
          <a:p>
            <a:pPr lvl="1"/>
            <a:r>
              <a:rPr lang="en-US">
                <a:cs typeface="Times New Roman" pitchFamily="18" charset="0"/>
              </a:rPr>
              <a:t>The </a:t>
            </a:r>
            <a:r>
              <a:rPr lang="en-US" smtClean="0">
                <a:cs typeface="Times New Roman" pitchFamily="18" charset="0"/>
              </a:rPr>
              <a:t>return </a:t>
            </a:r>
            <a:r>
              <a:rPr lang="en-US" dirty="0">
                <a:cs typeface="Times New Roman" pitchFamily="18" charset="0"/>
              </a:rPr>
              <a:t>volatility of the underlying asset is known</a:t>
            </a:r>
          </a:p>
          <a:p>
            <a:pPr lvl="1"/>
            <a:endParaRPr lang="en-US" dirty="0">
              <a:cs typeface="Times New Roman" pitchFamily="18" charset="0"/>
            </a:endParaRPr>
          </a:p>
          <a:p>
            <a:pPr lvl="1"/>
            <a:r>
              <a:rPr lang="en-US" dirty="0">
                <a:cs typeface="Times New Roman" pitchFamily="18" charset="0"/>
              </a:rPr>
              <a:t>No dividends or cash payouts from the underlying asset prior to option maturity</a:t>
            </a:r>
            <a:r>
              <a:rPr lang="en-US" dirty="0">
                <a:cs typeface="Arial" charset="0"/>
              </a:rPr>
              <a:t> </a:t>
            </a:r>
          </a:p>
        </p:txBody>
      </p:sp>
      <p:sp>
        <p:nvSpPr>
          <p:cNvPr id="2" name="Slide Number Placeholder 1"/>
          <p:cNvSpPr>
            <a:spLocks noGrp="1"/>
          </p:cNvSpPr>
          <p:nvPr>
            <p:ph type="sldNum" sz="quarter" idx="11"/>
          </p:nvPr>
        </p:nvSpPr>
        <p:spPr/>
        <p:txBody>
          <a:bodyPr/>
          <a:lstStyle/>
          <a:p>
            <a:fld id="{BF13F763-98E4-4FC1-9453-74CE6EC9E30E}" type="slidenum">
              <a:rPr lang="en-US" smtClean="0"/>
              <a:pPr/>
              <a:t>72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782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782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7827">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17827">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17827">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1782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827" grpId="0" build="p" bldLvl="2"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18850"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18851" name="Rectangle 3"/>
          <p:cNvSpPr>
            <a:spLocks noGrp="1" noChangeArrowheads="1"/>
          </p:cNvSpPr>
          <p:nvPr>
            <p:ph type="body" idx="1"/>
          </p:nvPr>
        </p:nvSpPr>
        <p:spPr/>
        <p:txBody>
          <a:bodyPr/>
          <a:lstStyle/>
          <a:p>
            <a:pPr algn="ctr"/>
            <a:r>
              <a:rPr lang="en-US" u="sng" dirty="0">
                <a:cs typeface="Times New Roman" pitchFamily="18" charset="0"/>
              </a:rPr>
              <a:t>The Asset Price Process</a:t>
            </a:r>
          </a:p>
          <a:p>
            <a:endParaRPr lang="en-US" sz="1600" dirty="0">
              <a:cs typeface="Times New Roman" pitchFamily="18" charset="0"/>
            </a:endParaRPr>
          </a:p>
          <a:p>
            <a:r>
              <a:rPr lang="en-US" sz="1600" dirty="0">
                <a:cs typeface="Times New Roman" pitchFamily="18" charset="0"/>
              </a:rPr>
              <a:t>The Black-Scholes model assumes the price of the underlying asset, S, follows a "lognormal diffusion" process:</a:t>
            </a:r>
          </a:p>
          <a:p>
            <a:pPr algn="ctr"/>
            <a:r>
              <a:rPr lang="en-US" dirty="0" err="1">
                <a:cs typeface="Times New Roman" pitchFamily="18" charset="0"/>
              </a:rPr>
              <a:t>dS</a:t>
            </a:r>
            <a:r>
              <a:rPr lang="en-US" dirty="0">
                <a:cs typeface="Times New Roman" pitchFamily="18" charset="0"/>
              </a:rPr>
              <a:t> = </a:t>
            </a:r>
            <a:r>
              <a:rPr lang="en-US" dirty="0">
                <a:cs typeface="Times New Roman" pitchFamily="18" charset="0"/>
                <a:sym typeface="Symbol" pitchFamily="18" charset="2"/>
              </a:rPr>
              <a:t></a:t>
            </a:r>
            <a:r>
              <a:rPr lang="en-US" dirty="0">
                <a:cs typeface="Times New Roman" pitchFamily="18" charset="0"/>
              </a:rPr>
              <a:t> S </a:t>
            </a:r>
            <a:r>
              <a:rPr lang="en-US" dirty="0" err="1">
                <a:cs typeface="Times New Roman" pitchFamily="18" charset="0"/>
              </a:rPr>
              <a:t>dt</a:t>
            </a:r>
            <a:r>
              <a:rPr lang="en-US" dirty="0">
                <a:cs typeface="Times New Roman" pitchFamily="18" charset="0"/>
              </a:rPr>
              <a:t>  +  </a:t>
            </a:r>
            <a:r>
              <a:rPr lang="en-US" dirty="0">
                <a:latin typeface="Symbol" pitchFamily="18" charset="2"/>
                <a:cs typeface="Times New Roman" pitchFamily="18" charset="0"/>
              </a:rPr>
              <a:t>s</a:t>
            </a:r>
            <a:r>
              <a:rPr lang="en-US" dirty="0">
                <a:cs typeface="Times New Roman" pitchFamily="18" charset="0"/>
              </a:rPr>
              <a:t> </a:t>
            </a:r>
            <a:r>
              <a:rPr lang="en-US" dirty="0" err="1">
                <a:cs typeface="Times New Roman" pitchFamily="18" charset="0"/>
              </a:rPr>
              <a:t>S</a:t>
            </a:r>
            <a:r>
              <a:rPr lang="en-US" dirty="0">
                <a:cs typeface="Times New Roman" pitchFamily="18" charset="0"/>
              </a:rPr>
              <a:t> </a:t>
            </a:r>
            <a:r>
              <a:rPr lang="en-US" dirty="0" err="1">
                <a:cs typeface="Times New Roman" pitchFamily="18" charset="0"/>
              </a:rPr>
              <a:t>dz</a:t>
            </a:r>
            <a:endParaRPr lang="en-US" dirty="0">
              <a:cs typeface="Times New Roman" pitchFamily="18" charset="0"/>
            </a:endParaRPr>
          </a:p>
          <a:p>
            <a:endParaRPr lang="en-US" sz="900" dirty="0">
              <a:cs typeface="Times New Roman" pitchFamily="18" charset="0"/>
            </a:endParaRPr>
          </a:p>
          <a:p>
            <a:r>
              <a:rPr lang="en-US" sz="1600" dirty="0">
                <a:cs typeface="Times New Roman" pitchFamily="18" charset="0"/>
              </a:rPr>
              <a:t>where	</a:t>
            </a:r>
            <a:r>
              <a:rPr lang="en-US" sz="1600" dirty="0" err="1">
                <a:cs typeface="Times New Roman" pitchFamily="18" charset="0"/>
              </a:rPr>
              <a:t>dS</a:t>
            </a:r>
            <a:r>
              <a:rPr lang="en-US" sz="1600" dirty="0">
                <a:cs typeface="Times New Roman" pitchFamily="18" charset="0"/>
              </a:rPr>
              <a:t> = the change in stock price over the next instant</a:t>
            </a:r>
          </a:p>
          <a:p>
            <a:r>
              <a:rPr lang="en-US" sz="1600" dirty="0">
                <a:cs typeface="Times New Roman" pitchFamily="18" charset="0"/>
                <a:sym typeface="Symbol" pitchFamily="18" charset="2"/>
              </a:rPr>
              <a:t>	</a:t>
            </a:r>
            <a:r>
              <a:rPr lang="en-US" sz="1600" dirty="0">
                <a:cs typeface="Times New Roman" pitchFamily="18" charset="0"/>
              </a:rPr>
              <a:t>  =  the "drift," that is, the average rate of capital gains as a </a:t>
            </a:r>
          </a:p>
          <a:p>
            <a:r>
              <a:rPr lang="en-US" sz="1600" dirty="0">
                <a:cs typeface="Times New Roman" pitchFamily="18" charset="0"/>
              </a:rPr>
              <a:t>	         continuously compounded annualized figure</a:t>
            </a:r>
          </a:p>
          <a:p>
            <a:r>
              <a:rPr lang="en-US" sz="1600" dirty="0">
                <a:cs typeface="Times New Roman" pitchFamily="18" charset="0"/>
              </a:rPr>
              <a:t>	</a:t>
            </a:r>
            <a:r>
              <a:rPr lang="en-US" sz="1600" dirty="0" err="1">
                <a:cs typeface="Times New Roman" pitchFamily="18" charset="0"/>
              </a:rPr>
              <a:t>dt</a:t>
            </a:r>
            <a:r>
              <a:rPr lang="en-US" sz="1600" dirty="0">
                <a:cs typeface="Times New Roman" pitchFamily="18" charset="0"/>
              </a:rPr>
              <a:t> =  an "instant"</a:t>
            </a:r>
          </a:p>
          <a:p>
            <a:r>
              <a:rPr lang="en-US" sz="1600" dirty="0">
                <a:latin typeface="Symbol" pitchFamily="18" charset="2"/>
                <a:cs typeface="Times New Roman" pitchFamily="18" charset="0"/>
              </a:rPr>
              <a:t>	s</a:t>
            </a:r>
            <a:r>
              <a:rPr lang="en-US" sz="1600" dirty="0">
                <a:cs typeface="Times New Roman" pitchFamily="18" charset="0"/>
              </a:rPr>
              <a:t>  =  the volatility, expressed as an annual rate</a:t>
            </a:r>
          </a:p>
          <a:p>
            <a:r>
              <a:rPr lang="en-US" sz="1600" dirty="0">
                <a:cs typeface="Times New Roman" pitchFamily="18" charset="0"/>
              </a:rPr>
              <a:t>	</a:t>
            </a:r>
            <a:r>
              <a:rPr lang="en-US" sz="1600" dirty="0" err="1">
                <a:cs typeface="Times New Roman" pitchFamily="18" charset="0"/>
              </a:rPr>
              <a:t>dz</a:t>
            </a:r>
            <a:r>
              <a:rPr lang="en-US" sz="1600" dirty="0">
                <a:cs typeface="Times New Roman" pitchFamily="18" charset="0"/>
              </a:rPr>
              <a:t> =  "Brownian motion," a very small random shock to the </a:t>
            </a:r>
          </a:p>
          <a:p>
            <a:r>
              <a:rPr lang="en-US" sz="1600" dirty="0">
                <a:cs typeface="Times New Roman" pitchFamily="18" charset="0"/>
              </a:rPr>
              <a:t>	          price over the next instant. </a:t>
            </a:r>
          </a:p>
          <a:p>
            <a:endParaRPr lang="en-US" sz="1600" dirty="0">
              <a:cs typeface="Times New Roman" pitchFamily="18" charset="0"/>
            </a:endParaRPr>
          </a:p>
          <a:p>
            <a:r>
              <a:rPr lang="en-US" sz="1600" dirty="0" err="1">
                <a:cs typeface="Times New Roman" pitchFamily="18" charset="0"/>
              </a:rPr>
              <a:t>dz</a:t>
            </a:r>
            <a:r>
              <a:rPr lang="en-US" sz="1600" dirty="0">
                <a:cs typeface="Times New Roman" pitchFamily="18" charset="0"/>
              </a:rPr>
              <a:t> has mean zero and variance 1 </a:t>
            </a:r>
            <a:r>
              <a:rPr lang="en-US" sz="1600" dirty="0" err="1">
                <a:cs typeface="Times New Roman" pitchFamily="18" charset="0"/>
              </a:rPr>
              <a:t>dt</a:t>
            </a:r>
            <a:r>
              <a:rPr lang="en-US" sz="1600" dirty="0">
                <a:cs typeface="Times New Roman" pitchFamily="18" charset="0"/>
              </a:rPr>
              <a:t>.  The standard deviation of </a:t>
            </a:r>
            <a:r>
              <a:rPr lang="en-US" sz="1600" dirty="0" err="1">
                <a:cs typeface="Times New Roman" pitchFamily="18" charset="0"/>
              </a:rPr>
              <a:t>dz</a:t>
            </a:r>
            <a:r>
              <a:rPr lang="en-US" sz="1600" dirty="0">
                <a:cs typeface="Times New Roman" pitchFamily="18" charset="0"/>
              </a:rPr>
              <a:t> is             (which is a lot bigger than </a:t>
            </a:r>
            <a:r>
              <a:rPr lang="en-US" sz="1600" dirty="0" err="1">
                <a:cs typeface="Times New Roman" pitchFamily="18" charset="0"/>
              </a:rPr>
              <a:t>dt</a:t>
            </a:r>
            <a:r>
              <a:rPr lang="en-US" sz="1600" dirty="0">
                <a:cs typeface="Times New Roman" pitchFamily="18" charset="0"/>
              </a:rPr>
              <a:t> when </a:t>
            </a:r>
            <a:r>
              <a:rPr lang="en-US" sz="1600" dirty="0" err="1">
                <a:cs typeface="Times New Roman" pitchFamily="18" charset="0"/>
              </a:rPr>
              <a:t>dt</a:t>
            </a:r>
            <a:r>
              <a:rPr lang="en-US" sz="1600" dirty="0">
                <a:cs typeface="Times New Roman" pitchFamily="18" charset="0"/>
              </a:rPr>
              <a:t> is very small.  This means the volatility term dominates the drift term over short time periods.)</a:t>
            </a:r>
          </a:p>
          <a:p>
            <a:endParaRPr lang="en-US" sz="1600" dirty="0">
              <a:cs typeface="Times New Roman" pitchFamily="18" charset="0"/>
            </a:endParaRPr>
          </a:p>
          <a:p>
            <a:r>
              <a:rPr lang="en-US" sz="1600" dirty="0">
                <a:cs typeface="Times New Roman" pitchFamily="18" charset="0"/>
              </a:rPr>
              <a:t>Current </a:t>
            </a:r>
            <a:r>
              <a:rPr lang="en-US" sz="1600" dirty="0" err="1">
                <a:cs typeface="Times New Roman" pitchFamily="18" charset="0"/>
              </a:rPr>
              <a:t>dz</a:t>
            </a:r>
            <a:r>
              <a:rPr lang="en-US" sz="1600" dirty="0">
                <a:cs typeface="Times New Roman" pitchFamily="18" charset="0"/>
              </a:rPr>
              <a:t> is </a:t>
            </a:r>
            <a:r>
              <a:rPr lang="en-US" sz="1600" u="sng" dirty="0">
                <a:cs typeface="Times New Roman" pitchFamily="18" charset="0"/>
              </a:rPr>
              <a:t>independent</a:t>
            </a:r>
            <a:r>
              <a:rPr lang="en-US" sz="1600" dirty="0">
                <a:cs typeface="Times New Roman" pitchFamily="18" charset="0"/>
              </a:rPr>
              <a:t> of all </a:t>
            </a:r>
            <a:r>
              <a:rPr lang="en-US" sz="1600" dirty="0" err="1">
                <a:cs typeface="Times New Roman" pitchFamily="18" charset="0"/>
              </a:rPr>
              <a:t>dz</a:t>
            </a:r>
            <a:r>
              <a:rPr lang="en-US" sz="1600" dirty="0">
                <a:cs typeface="Times New Roman" pitchFamily="18" charset="0"/>
              </a:rPr>
              <a:t> in previous periods</a:t>
            </a:r>
          </a:p>
        </p:txBody>
      </p:sp>
      <p:graphicFrame>
        <p:nvGraphicFramePr>
          <p:cNvPr id="718852" name="Object 4"/>
          <p:cNvGraphicFramePr>
            <a:graphicFrameLocks noChangeAspect="1"/>
          </p:cNvGraphicFramePr>
          <p:nvPr>
            <p:extLst>
              <p:ext uri="{D42A27DB-BD31-4B8C-83A1-F6EECF244321}">
                <p14:modId xmlns:p14="http://schemas.microsoft.com/office/powerpoint/2010/main" val="1720385171"/>
              </p:ext>
            </p:extLst>
          </p:nvPr>
        </p:nvGraphicFramePr>
        <p:xfrm>
          <a:off x="6400114" y="4863070"/>
          <a:ext cx="431800" cy="279400"/>
        </p:xfrm>
        <a:graphic>
          <a:graphicData uri="http://schemas.openxmlformats.org/presentationml/2006/ole">
            <mc:AlternateContent xmlns:mc="http://schemas.openxmlformats.org/markup-compatibility/2006">
              <mc:Choice xmlns:v="urn:schemas-microsoft-com:vml" Requires="v">
                <p:oleObj spid="_x0000_s719048" name="Equation" r:id="rId3" imgW="431613" imgH="279279" progId="Equation.DSMT4">
                  <p:embed/>
                </p:oleObj>
              </mc:Choice>
              <mc:Fallback>
                <p:oleObj name="Equation" r:id="rId3" imgW="431613" imgH="279279" progId="Equation.DSMT4">
                  <p:embed/>
                  <p:pic>
                    <p:nvPicPr>
                      <p:cNvPr id="0" name="Picture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114" y="4863070"/>
                        <a:ext cx="431800" cy="279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1"/>
          </p:nvPr>
        </p:nvSpPr>
        <p:spPr/>
        <p:txBody>
          <a:bodyPr/>
          <a:lstStyle/>
          <a:p>
            <a:fld id="{BF13F763-98E4-4FC1-9453-74CE6EC9E30E}" type="slidenum">
              <a:rPr lang="en-US" smtClean="0"/>
              <a:pPr/>
              <a:t>73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8851">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18851">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718851">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718851">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718851">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18851">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18851">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18851">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718851">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718851">
                                            <p:txEl>
                                              <p:pRg st="13" end="1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1885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718851">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851" grpId="0" build="p"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19874"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19875" name="Rectangle 3"/>
          <p:cNvSpPr>
            <a:spLocks noGrp="1" noChangeArrowheads="1"/>
          </p:cNvSpPr>
          <p:nvPr>
            <p:ph type="body" idx="1"/>
          </p:nvPr>
        </p:nvSpPr>
        <p:spPr/>
        <p:txBody>
          <a:bodyPr/>
          <a:lstStyle/>
          <a:p>
            <a:pPr algn="ctr"/>
            <a:r>
              <a:rPr lang="en-US" u="sng" dirty="0">
                <a:cs typeface="Times New Roman" pitchFamily="18" charset="0"/>
              </a:rPr>
              <a:t>The Asset Price Process, p.2</a:t>
            </a:r>
          </a:p>
          <a:p>
            <a:r>
              <a:rPr lang="en-US" dirty="0">
                <a:cs typeface="Times New Roman" pitchFamily="18" charset="0"/>
              </a:rPr>
              <a:t>The lognormal diffusion model of stock price changes has several important implications:</a:t>
            </a:r>
          </a:p>
          <a:p>
            <a:endParaRPr lang="en-US" sz="1000" dirty="0">
              <a:cs typeface="Times New Roman" pitchFamily="18" charset="0"/>
            </a:endParaRPr>
          </a:p>
          <a:p>
            <a:pPr lvl="1"/>
            <a:r>
              <a:rPr lang="en-US" dirty="0">
                <a:cs typeface="Times New Roman" pitchFamily="18" charset="0"/>
              </a:rPr>
              <a:t>Prices are </a:t>
            </a:r>
            <a:r>
              <a:rPr lang="en-US" u="sng" dirty="0">
                <a:cs typeface="Times New Roman" pitchFamily="18" charset="0"/>
              </a:rPr>
              <a:t>continuous</a:t>
            </a:r>
            <a:r>
              <a:rPr lang="en-US" dirty="0">
                <a:cs typeface="Times New Roman" pitchFamily="18" charset="0"/>
              </a:rPr>
              <a:t>.  It is impossible for the price to jump from one level to another without passing through every price in between.</a:t>
            </a:r>
          </a:p>
          <a:p>
            <a:pPr lvl="1"/>
            <a:endParaRPr lang="en-US" sz="1000" dirty="0">
              <a:cs typeface="Times New Roman" pitchFamily="18" charset="0"/>
            </a:endParaRPr>
          </a:p>
          <a:p>
            <a:pPr lvl="1"/>
            <a:r>
              <a:rPr lang="en-US" dirty="0">
                <a:cs typeface="Times New Roman" pitchFamily="18" charset="0"/>
              </a:rPr>
              <a:t>Prices fluctuate randomly at all points in time, but the randomness is independent from period to period.  The price behavior is often called a "random walk," but this is </a:t>
            </a:r>
            <a:r>
              <a:rPr lang="en-US" dirty="0" smtClean="0">
                <a:cs typeface="Times New Roman" pitchFamily="18" charset="0"/>
              </a:rPr>
              <a:t>imprecise mathematically.  </a:t>
            </a:r>
            <a:r>
              <a:rPr lang="en-US" dirty="0">
                <a:cs typeface="Times New Roman" pitchFamily="18" charset="0"/>
              </a:rPr>
              <a:t>The exact description is a "semi-martingale." </a:t>
            </a:r>
          </a:p>
          <a:p>
            <a:pPr lvl="1"/>
            <a:endParaRPr lang="en-US" sz="1000" dirty="0">
              <a:cs typeface="Times New Roman" pitchFamily="18" charset="0"/>
            </a:endParaRPr>
          </a:p>
          <a:p>
            <a:pPr lvl="1"/>
            <a:r>
              <a:rPr lang="en-US" dirty="0">
                <a:cs typeface="Times New Roman" pitchFamily="18" charset="0"/>
              </a:rPr>
              <a:t>Given a starting value  S</a:t>
            </a:r>
            <a:r>
              <a:rPr lang="en-US" baseline="-30000" dirty="0">
                <a:cs typeface="Times New Roman" pitchFamily="18" charset="0"/>
              </a:rPr>
              <a:t>0</a:t>
            </a:r>
            <a:r>
              <a:rPr lang="en-US" dirty="0">
                <a:cs typeface="Times New Roman" pitchFamily="18" charset="0"/>
              </a:rPr>
              <a:t> , the log price change over the period from  0 to T is given by  R = </a:t>
            </a:r>
            <a:r>
              <a:rPr lang="en-US" dirty="0" err="1">
                <a:cs typeface="Times New Roman" pitchFamily="18" charset="0"/>
              </a:rPr>
              <a:t>ln</a:t>
            </a:r>
            <a:r>
              <a:rPr lang="en-US" dirty="0">
                <a:cs typeface="Times New Roman" pitchFamily="18" charset="0"/>
              </a:rPr>
              <a:t> ( S</a:t>
            </a:r>
            <a:r>
              <a:rPr lang="en-US" baseline="-30000" dirty="0">
                <a:cs typeface="Times New Roman" pitchFamily="18" charset="0"/>
              </a:rPr>
              <a:t>T</a:t>
            </a:r>
            <a:r>
              <a:rPr lang="en-US" dirty="0">
                <a:cs typeface="Times New Roman" pitchFamily="18" charset="0"/>
              </a:rPr>
              <a:t> / S</a:t>
            </a:r>
            <a:r>
              <a:rPr lang="en-US" baseline="-30000" dirty="0">
                <a:cs typeface="Times New Roman" pitchFamily="18" charset="0"/>
              </a:rPr>
              <a:t>0</a:t>
            </a:r>
            <a:r>
              <a:rPr lang="en-US" dirty="0">
                <a:cs typeface="Times New Roman" pitchFamily="18" charset="0"/>
              </a:rPr>
              <a:t> ).</a:t>
            </a:r>
          </a:p>
          <a:p>
            <a:pPr lvl="1"/>
            <a:endParaRPr lang="en-US" sz="1000" dirty="0">
              <a:cs typeface="Times New Roman" pitchFamily="18" charset="0"/>
            </a:endParaRPr>
          </a:p>
          <a:p>
            <a:pPr lvl="1"/>
            <a:r>
              <a:rPr lang="en-US" dirty="0">
                <a:cs typeface="Times New Roman" pitchFamily="18" charset="0"/>
              </a:rPr>
              <a:t>R has a normal distribution, with:   mean</a:t>
            </a:r>
            <a:r>
              <a:rPr lang="en-US" sz="1400" dirty="0">
                <a:cs typeface="Times New Roman" pitchFamily="18" charset="0"/>
              </a:rPr>
              <a:t> </a:t>
            </a:r>
            <a:r>
              <a:rPr lang="en-US" sz="1400" dirty="0" smtClean="0">
                <a:cs typeface="Times New Roman" pitchFamily="18" charset="0"/>
              </a:rPr>
              <a:t>=             </a:t>
            </a:r>
            <a:r>
              <a:rPr lang="en-US" dirty="0">
                <a:cs typeface="Times New Roman" pitchFamily="18" charset="0"/>
              </a:rPr>
              <a:t>and standard </a:t>
            </a:r>
            <a:r>
              <a:rPr lang="en-US" dirty="0" smtClean="0">
                <a:cs typeface="Times New Roman" pitchFamily="18" charset="0"/>
              </a:rPr>
              <a:t>deviation =</a:t>
            </a:r>
            <a:endParaRPr lang="en-US" dirty="0">
              <a:cs typeface="Times New Roman" pitchFamily="18" charset="0"/>
            </a:endParaRPr>
          </a:p>
          <a:p>
            <a:pPr lvl="1"/>
            <a:endParaRPr lang="en-US" dirty="0">
              <a:cs typeface="Times New Roman" pitchFamily="18" charset="0"/>
            </a:endParaRPr>
          </a:p>
          <a:p>
            <a:pPr lvl="1"/>
            <a:r>
              <a:rPr lang="en-US" dirty="0">
                <a:cs typeface="Times New Roman" pitchFamily="18" charset="0"/>
              </a:rPr>
              <a:t>S</a:t>
            </a:r>
            <a:r>
              <a:rPr lang="en-US" baseline="-25000" dirty="0">
                <a:cs typeface="Times New Roman" pitchFamily="18" charset="0"/>
              </a:rPr>
              <a:t>T</a:t>
            </a:r>
            <a:r>
              <a:rPr lang="en-US" dirty="0">
                <a:cs typeface="Times New Roman" pitchFamily="18" charset="0"/>
              </a:rPr>
              <a:t> has a lognormal distribution with expected </a:t>
            </a:r>
            <a:r>
              <a:rPr lang="en-US" dirty="0" smtClean="0">
                <a:cs typeface="Times New Roman" pitchFamily="18" charset="0"/>
              </a:rPr>
              <a:t>value =</a:t>
            </a:r>
            <a:endParaRPr lang="en-US" dirty="0">
              <a:cs typeface="Times New Roman" pitchFamily="18" charset="0"/>
            </a:endParaRPr>
          </a:p>
        </p:txBody>
      </p:sp>
      <p:graphicFrame>
        <p:nvGraphicFramePr>
          <p:cNvPr id="719876" name="Object 4"/>
          <p:cNvGraphicFramePr>
            <a:graphicFrameLocks noChangeAspect="1"/>
          </p:cNvGraphicFramePr>
          <p:nvPr>
            <p:extLst>
              <p:ext uri="{D42A27DB-BD31-4B8C-83A1-F6EECF244321}">
                <p14:modId xmlns:p14="http://schemas.microsoft.com/office/powerpoint/2010/main" val="3094409720"/>
              </p:ext>
            </p:extLst>
          </p:nvPr>
        </p:nvGraphicFramePr>
        <p:xfrm>
          <a:off x="5080590" y="4440865"/>
          <a:ext cx="320749" cy="228600"/>
        </p:xfrm>
        <a:graphic>
          <a:graphicData uri="http://schemas.openxmlformats.org/presentationml/2006/ole">
            <mc:AlternateContent xmlns:mc="http://schemas.openxmlformats.org/markup-compatibility/2006">
              <mc:Choice xmlns:v="urn:schemas-microsoft-com:vml" Requires="v">
                <p:oleObj spid="_x0000_s720467" name="Equation" r:id="rId3" imgW="368300" imgH="279400" progId="Equation.3">
                  <p:embed/>
                </p:oleObj>
              </mc:Choice>
              <mc:Fallback>
                <p:oleObj name="Equation" r:id="rId3" imgW="368300" imgH="279400" progId="Equation.3">
                  <p:embed/>
                  <p:pic>
                    <p:nvPicPr>
                      <p:cNvPr id="0" name="Picture 9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590" y="4440865"/>
                        <a:ext cx="320749"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9877" name="Object 5"/>
          <p:cNvGraphicFramePr>
            <a:graphicFrameLocks noChangeAspect="1"/>
          </p:cNvGraphicFramePr>
          <p:nvPr>
            <p:extLst>
              <p:ext uri="{D42A27DB-BD31-4B8C-83A1-F6EECF244321}">
                <p14:modId xmlns:p14="http://schemas.microsoft.com/office/powerpoint/2010/main" val="3450452835"/>
              </p:ext>
            </p:extLst>
          </p:nvPr>
        </p:nvGraphicFramePr>
        <p:xfrm>
          <a:off x="7616456" y="4375150"/>
          <a:ext cx="609600" cy="311150"/>
        </p:xfrm>
        <a:graphic>
          <a:graphicData uri="http://schemas.openxmlformats.org/presentationml/2006/ole">
            <mc:AlternateContent xmlns:mc="http://schemas.openxmlformats.org/markup-compatibility/2006">
              <mc:Choice xmlns:v="urn:schemas-microsoft-com:vml" Requires="v">
                <p:oleObj spid="_x0000_s720468" name="Equation" r:id="rId5" imgW="672808" imgH="342751" progId="Equation.3">
                  <p:embed/>
                </p:oleObj>
              </mc:Choice>
              <mc:Fallback>
                <p:oleObj name="Equation" r:id="rId5" imgW="672808" imgH="342751" progId="Equation.3">
                  <p:embed/>
                  <p:pic>
                    <p:nvPicPr>
                      <p:cNvPr id="0" name="Picture 9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16456" y="4375150"/>
                        <a:ext cx="609600" cy="311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9878" name="Object 6"/>
          <p:cNvGraphicFramePr>
            <a:graphicFrameLocks noChangeAspect="1"/>
          </p:cNvGraphicFramePr>
          <p:nvPr>
            <p:extLst>
              <p:ext uri="{D42A27DB-BD31-4B8C-83A1-F6EECF244321}">
                <p14:modId xmlns:p14="http://schemas.microsoft.com/office/powerpoint/2010/main" val="3094914543"/>
              </p:ext>
            </p:extLst>
          </p:nvPr>
        </p:nvGraphicFramePr>
        <p:xfrm>
          <a:off x="6005623" y="4866168"/>
          <a:ext cx="1524000" cy="407988"/>
        </p:xfrm>
        <a:graphic>
          <a:graphicData uri="http://schemas.openxmlformats.org/presentationml/2006/ole">
            <mc:AlternateContent xmlns:mc="http://schemas.openxmlformats.org/markup-compatibility/2006">
              <mc:Choice xmlns:v="urn:schemas-microsoft-com:vml" Requires="v">
                <p:oleObj spid="_x0000_s720469" name="Equation" r:id="rId7" imgW="1612900" imgH="431800" progId="Equation.3">
                  <p:embed/>
                </p:oleObj>
              </mc:Choice>
              <mc:Fallback>
                <p:oleObj name="Equation" r:id="rId7" imgW="1612900" imgH="431800" progId="Equation.3">
                  <p:embed/>
                  <p:pic>
                    <p:nvPicPr>
                      <p:cNvPr id="0" name="Picture 9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05623" y="4866168"/>
                        <a:ext cx="1524000" cy="407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1"/>
          </p:nvPr>
        </p:nvSpPr>
        <p:spPr/>
        <p:txBody>
          <a:bodyPr/>
          <a:lstStyle/>
          <a:p>
            <a:fld id="{BF13F763-98E4-4FC1-9453-74CE6EC9E30E}" type="slidenum">
              <a:rPr lang="en-US" smtClean="0"/>
              <a:pPr/>
              <a:t>74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987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987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987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19875">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19875">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1987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1987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19875">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198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20898"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20899" name="Rectangle 3"/>
          <p:cNvSpPr>
            <a:spLocks noGrp="1" noChangeArrowheads="1"/>
          </p:cNvSpPr>
          <p:nvPr>
            <p:ph type="body" idx="1"/>
          </p:nvPr>
        </p:nvSpPr>
        <p:spPr>
          <a:xfrm>
            <a:off x="685800" y="838199"/>
            <a:ext cx="7772400" cy="5457346"/>
          </a:xfrm>
        </p:spPr>
        <p:txBody>
          <a:bodyPr/>
          <a:lstStyle/>
          <a:p>
            <a:pPr algn="ctr"/>
            <a:r>
              <a:rPr lang="en-US" u="sng" dirty="0">
                <a:cs typeface="Arial" charset="0"/>
              </a:rPr>
              <a:t>The Partial Derivatives of the Call Value Function</a:t>
            </a:r>
          </a:p>
          <a:p>
            <a:endParaRPr lang="en-US" sz="800" dirty="0">
              <a:cs typeface="Arial" charset="0"/>
            </a:endParaRPr>
          </a:p>
          <a:p>
            <a:r>
              <a:rPr lang="en-US" sz="1600" dirty="0">
                <a:cs typeface="Arial" charset="0"/>
              </a:rPr>
              <a:t>The call valuation model derived by Black and Scholes gives the option price as a function of 5 variables (6, if one allows dividends, which the original BS model did not).</a:t>
            </a:r>
          </a:p>
          <a:p>
            <a:endParaRPr lang="en-US" sz="900" dirty="0">
              <a:cs typeface="Arial" charset="0"/>
            </a:endParaRPr>
          </a:p>
          <a:p>
            <a:r>
              <a:rPr lang="en-US" sz="1600" dirty="0">
                <a:cs typeface="Arial" charset="0"/>
              </a:rPr>
              <a:t>		</a:t>
            </a:r>
            <a:r>
              <a:rPr lang="en-US" dirty="0">
                <a:cs typeface="Arial" charset="0"/>
              </a:rPr>
              <a:t>Call = C( S,  X,  T,  r,  </a:t>
            </a:r>
            <a:r>
              <a:rPr lang="en-US" dirty="0">
                <a:cs typeface="Arial" charset="0"/>
                <a:sym typeface="Symbol" pitchFamily="18" charset="2"/>
              </a:rPr>
              <a:t> )</a:t>
            </a:r>
          </a:p>
          <a:p>
            <a:endParaRPr lang="en-US" sz="1000" dirty="0">
              <a:cs typeface="Arial" charset="0"/>
              <a:sym typeface="Symbol" pitchFamily="18" charset="2"/>
            </a:endParaRPr>
          </a:p>
          <a:p>
            <a:r>
              <a:rPr lang="en-US" sz="1600" dirty="0">
                <a:cs typeface="Arial" charset="0"/>
                <a:sym typeface="Symbol" pitchFamily="18" charset="2"/>
              </a:rPr>
              <a:t>where,		S = stock price</a:t>
            </a:r>
          </a:p>
          <a:p>
            <a:r>
              <a:rPr lang="en-US" sz="1600" dirty="0">
                <a:cs typeface="Arial" charset="0"/>
              </a:rPr>
              <a:t>		X = strike price</a:t>
            </a:r>
          </a:p>
          <a:p>
            <a:r>
              <a:rPr lang="en-US" sz="1600" dirty="0">
                <a:cs typeface="Arial" charset="0"/>
              </a:rPr>
              <a:t>		T = time to option expiration</a:t>
            </a:r>
          </a:p>
          <a:p>
            <a:r>
              <a:rPr lang="en-US" sz="1600" dirty="0">
                <a:cs typeface="Arial" charset="0"/>
              </a:rPr>
              <a:t>		r = riskless interest</a:t>
            </a:r>
          </a:p>
          <a:p>
            <a:r>
              <a:rPr lang="en-US" sz="1600" dirty="0">
                <a:cs typeface="Arial" charset="0"/>
              </a:rPr>
              <a:t>		</a:t>
            </a:r>
            <a:r>
              <a:rPr lang="en-US" sz="1600" dirty="0">
                <a:cs typeface="Arial" charset="0"/>
                <a:sym typeface="Symbol" pitchFamily="18" charset="2"/>
              </a:rPr>
              <a:t> = volatility</a:t>
            </a:r>
          </a:p>
          <a:p>
            <a:endParaRPr lang="en-US" sz="1000" dirty="0">
              <a:cs typeface="Arial" charset="0"/>
              <a:sym typeface="Symbol" pitchFamily="18" charset="2"/>
            </a:endParaRPr>
          </a:p>
          <a:p>
            <a:r>
              <a:rPr lang="en-US" sz="1600" dirty="0">
                <a:cs typeface="Arial" charset="0"/>
                <a:sym typeface="Symbol" pitchFamily="18" charset="2"/>
              </a:rPr>
              <a:t>The sensitivity of the option value with respect to a change in one of the parameters is given by the relevant partial derivative.</a:t>
            </a:r>
          </a:p>
          <a:p>
            <a:endParaRPr lang="en-US" sz="1600" dirty="0" smtClean="0">
              <a:cs typeface="Arial" charset="0"/>
              <a:sym typeface="Symbol" pitchFamily="18" charset="2"/>
            </a:endParaRPr>
          </a:p>
          <a:p>
            <a:r>
              <a:rPr lang="en-US" sz="1600" dirty="0" smtClean="0">
                <a:cs typeface="Arial" charset="0"/>
                <a:sym typeface="Symbol" pitchFamily="18" charset="2"/>
              </a:rPr>
              <a:t>We </a:t>
            </a:r>
            <a:r>
              <a:rPr lang="en-US" sz="1600" dirty="0">
                <a:cs typeface="Arial" charset="0"/>
                <a:sym typeface="Symbol" pitchFamily="18" charset="2"/>
              </a:rPr>
              <a:t>normally think of the stock price and time as changing, while the other parameters are fixed. But it can be useful to know how much the option price would be affected by a </a:t>
            </a:r>
            <a:r>
              <a:rPr lang="en-US" sz="1600" dirty="0" smtClean="0">
                <a:cs typeface="Arial" charset="0"/>
                <a:sym typeface="Symbol" pitchFamily="18" charset="2"/>
              </a:rPr>
              <a:t>slightly different volatility parameter or riskless </a:t>
            </a:r>
            <a:r>
              <a:rPr lang="en-US" sz="1600" dirty="0">
                <a:cs typeface="Arial" charset="0"/>
                <a:sym typeface="Symbol" pitchFamily="18" charset="2"/>
              </a:rPr>
              <a:t>interest rate, so those partial derivatives are of interest as well.</a:t>
            </a:r>
          </a:p>
          <a:p>
            <a:endParaRPr lang="en-US" sz="1600" dirty="0">
              <a:cs typeface="Arial" charset="0"/>
              <a:sym typeface="Symbol" pitchFamily="18" charset="2"/>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75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2089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089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20899">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20899">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20899">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20899">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20899">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20899">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72089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899" grpId="0" build="p" autoUpdateAnimBg="0"/>
    </p:bld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21922"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21923" name="Rectangle 3"/>
          <p:cNvSpPr>
            <a:spLocks noGrp="1" noChangeArrowheads="1"/>
          </p:cNvSpPr>
          <p:nvPr>
            <p:ph type="body" idx="1"/>
          </p:nvPr>
        </p:nvSpPr>
        <p:spPr>
          <a:xfrm>
            <a:off x="685800" y="838200"/>
            <a:ext cx="7772400" cy="2209800"/>
          </a:xfrm>
        </p:spPr>
        <p:txBody>
          <a:bodyPr/>
          <a:lstStyle/>
          <a:p>
            <a:pPr algn="ctr"/>
            <a:r>
              <a:rPr lang="en-US" u="sng" dirty="0">
                <a:cs typeface="Arial" charset="0"/>
              </a:rPr>
              <a:t>The Partial Derivatives of the Call Value Function</a:t>
            </a:r>
          </a:p>
          <a:p>
            <a:endParaRPr lang="en-US" sz="1100" dirty="0" smtClean="0">
              <a:cs typeface="Arial" charset="0"/>
            </a:endParaRPr>
          </a:p>
          <a:p>
            <a:r>
              <a:rPr lang="en-US" sz="1600" dirty="0" smtClean="0">
                <a:cs typeface="Arial" charset="0"/>
              </a:rPr>
              <a:t>A </a:t>
            </a:r>
            <a:r>
              <a:rPr lang="en-US" sz="1600" dirty="0">
                <a:cs typeface="Arial" charset="0"/>
              </a:rPr>
              <a:t>partial derivative is like an ordinary derivative in calculus.  If one is interested in a function  f(x),  defined for a single variable x, the derivative of f(x) with respect to x tells how much the function value will change per unit change in x.  </a:t>
            </a:r>
          </a:p>
          <a:p>
            <a:endParaRPr lang="en-US" sz="1600" dirty="0">
              <a:cs typeface="Arial" charset="0"/>
            </a:endParaRPr>
          </a:p>
          <a:p>
            <a:r>
              <a:rPr lang="en-US" sz="1600" dirty="0">
                <a:cs typeface="Arial" charset="0"/>
              </a:rPr>
              <a:t>We write the derivative as</a:t>
            </a:r>
          </a:p>
        </p:txBody>
      </p:sp>
      <p:graphicFrame>
        <p:nvGraphicFramePr>
          <p:cNvPr id="721924" name="Object 4"/>
          <p:cNvGraphicFramePr>
            <a:graphicFrameLocks noChangeAspect="1"/>
          </p:cNvGraphicFramePr>
          <p:nvPr>
            <p:extLst>
              <p:ext uri="{D42A27DB-BD31-4B8C-83A1-F6EECF244321}">
                <p14:modId xmlns:p14="http://schemas.microsoft.com/office/powerpoint/2010/main" val="4271664666"/>
              </p:ext>
            </p:extLst>
          </p:nvPr>
        </p:nvGraphicFramePr>
        <p:xfrm>
          <a:off x="3486150" y="2321442"/>
          <a:ext cx="392113" cy="636588"/>
        </p:xfrm>
        <a:graphic>
          <a:graphicData uri="http://schemas.openxmlformats.org/presentationml/2006/ole">
            <mc:AlternateContent xmlns:mc="http://schemas.openxmlformats.org/markup-compatibility/2006">
              <mc:Choice xmlns:v="urn:schemas-microsoft-com:vml" Requires="v">
                <p:oleObj spid="_x0000_s722909" name="Equation" r:id="rId3" imgW="342751" imgH="558558" progId="Equation.3">
                  <p:embed/>
                </p:oleObj>
              </mc:Choice>
              <mc:Fallback>
                <p:oleObj name="Equation" r:id="rId3" imgW="342751" imgH="558558" progId="Equation.3">
                  <p:embed/>
                  <p:pic>
                    <p:nvPicPr>
                      <p:cNvPr id="0" name="Picture 1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6150" y="2321442"/>
                        <a:ext cx="392113" cy="636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21925" name="Text Box 5"/>
          <p:cNvSpPr txBox="1">
            <a:spLocks noChangeArrowheads="1"/>
          </p:cNvSpPr>
          <p:nvPr/>
        </p:nvSpPr>
        <p:spPr bwMode="auto">
          <a:xfrm>
            <a:off x="749300" y="3077239"/>
            <a:ext cx="7772400" cy="1069975"/>
          </a:xfrm>
          <a:prstGeom prst="rect">
            <a:avLst/>
          </a:prstGeom>
          <a:noFill/>
          <a:ln w="9525">
            <a:noFill/>
            <a:miter lim="800000"/>
            <a:headEnd/>
            <a:tailEnd/>
          </a:ln>
          <a:effectLst/>
        </p:spPr>
        <p:txBody>
          <a:bodyPr>
            <a:spAutoFit/>
          </a:bodyPr>
          <a:lstStyle/>
          <a:p>
            <a:pPr>
              <a:spcBef>
                <a:spcPct val="20000"/>
              </a:spcBef>
            </a:pPr>
            <a:r>
              <a:rPr lang="en-US">
                <a:cs typeface="Arial" charset="0"/>
              </a:rPr>
              <a:t>For a function of more than one variable, the same concept applies.  The </a:t>
            </a:r>
            <a:r>
              <a:rPr lang="en-US" u="sng">
                <a:cs typeface="Arial" charset="0"/>
              </a:rPr>
              <a:t>partial</a:t>
            </a:r>
            <a:r>
              <a:rPr lang="en-US">
                <a:cs typeface="Arial" charset="0"/>
              </a:rPr>
              <a:t> derivative with respect to one of the variables in the function tells how much the function will change per unit change in the variable in question, </a:t>
            </a:r>
            <a:r>
              <a:rPr lang="en-US" u="sng">
                <a:cs typeface="Arial" charset="0"/>
              </a:rPr>
              <a:t>holding all of the other variables in the function constant</a:t>
            </a:r>
            <a:r>
              <a:rPr lang="en-US">
                <a:cs typeface="Arial" charset="0"/>
              </a:rPr>
              <a:t>.  If f(x,y) is a function of two variables x and y, we write the partial derivatives as</a:t>
            </a:r>
            <a:endParaRPr lang="en-US" sz="2400"/>
          </a:p>
        </p:txBody>
      </p:sp>
      <p:grpSp>
        <p:nvGrpSpPr>
          <p:cNvPr id="721926" name="Group 6"/>
          <p:cNvGrpSpPr>
            <a:grpSpLocks/>
          </p:cNvGrpSpPr>
          <p:nvPr/>
        </p:nvGrpSpPr>
        <p:grpSpPr bwMode="auto">
          <a:xfrm>
            <a:off x="3236119" y="4296588"/>
            <a:ext cx="2235200" cy="685800"/>
            <a:chOff x="2016" y="2976"/>
            <a:chExt cx="1408" cy="432"/>
          </a:xfrm>
        </p:grpSpPr>
        <p:graphicFrame>
          <p:nvGraphicFramePr>
            <p:cNvPr id="721927" name="Object 7"/>
            <p:cNvGraphicFramePr>
              <a:graphicFrameLocks noChangeAspect="1"/>
            </p:cNvGraphicFramePr>
            <p:nvPr/>
          </p:nvGraphicFramePr>
          <p:xfrm>
            <a:off x="3168" y="2976"/>
            <a:ext cx="256" cy="432"/>
          </p:xfrm>
          <a:graphic>
            <a:graphicData uri="http://schemas.openxmlformats.org/presentationml/2006/ole">
              <mc:AlternateContent xmlns:mc="http://schemas.openxmlformats.org/markup-compatibility/2006">
                <mc:Choice xmlns:v="urn:schemas-microsoft-com:vml" Requires="v">
                  <p:oleObj spid="_x0000_s722910" name="Equation" r:id="rId5" imgW="330200" imgH="558800" progId="Equation.3">
                    <p:embed/>
                  </p:oleObj>
                </mc:Choice>
                <mc:Fallback>
                  <p:oleObj name="Equation" r:id="rId5" imgW="330200" imgH="558800" progId="Equation.3">
                    <p:embed/>
                    <p:pic>
                      <p:nvPicPr>
                        <p:cNvPr id="0" name="Picture 16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68" y="2976"/>
                          <a:ext cx="256" cy="4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21928" name="Object 8"/>
            <p:cNvGraphicFramePr>
              <a:graphicFrameLocks noChangeAspect="1"/>
            </p:cNvGraphicFramePr>
            <p:nvPr/>
          </p:nvGraphicFramePr>
          <p:xfrm>
            <a:off x="2016" y="2976"/>
            <a:ext cx="266" cy="432"/>
          </p:xfrm>
          <a:graphic>
            <a:graphicData uri="http://schemas.openxmlformats.org/presentationml/2006/ole">
              <mc:AlternateContent xmlns:mc="http://schemas.openxmlformats.org/markup-compatibility/2006">
                <mc:Choice xmlns:v="urn:schemas-microsoft-com:vml" Requires="v">
                  <p:oleObj spid="_x0000_s722911" name="Equation" r:id="rId7" imgW="342751" imgH="558558" progId="Equation.3">
                    <p:embed/>
                  </p:oleObj>
                </mc:Choice>
                <mc:Fallback>
                  <p:oleObj name="Equation" r:id="rId7" imgW="342751" imgH="558558" progId="Equation.3">
                    <p:embed/>
                    <p:pic>
                      <p:nvPicPr>
                        <p:cNvPr id="0" name="Picture 16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16" y="2976"/>
                          <a:ext cx="266" cy="4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21929" name="Text Box 9"/>
            <p:cNvSpPr txBox="1">
              <a:spLocks noChangeArrowheads="1"/>
            </p:cNvSpPr>
            <p:nvPr/>
          </p:nvSpPr>
          <p:spPr bwMode="auto">
            <a:xfrm>
              <a:off x="2592" y="3024"/>
              <a:ext cx="301" cy="212"/>
            </a:xfrm>
            <a:prstGeom prst="rect">
              <a:avLst/>
            </a:prstGeom>
            <a:noFill/>
            <a:ln w="9525">
              <a:noFill/>
              <a:miter lim="800000"/>
              <a:headEnd/>
              <a:tailEnd/>
            </a:ln>
            <a:effectLst/>
          </p:spPr>
          <p:txBody>
            <a:bodyPr wrap="none">
              <a:spAutoFit/>
            </a:bodyPr>
            <a:lstStyle/>
            <a:p>
              <a:r>
                <a:rPr lang="en-US"/>
                <a:t>and</a:t>
              </a:r>
            </a:p>
          </p:txBody>
        </p:sp>
      </p:grpSp>
      <p:graphicFrame>
        <p:nvGraphicFramePr>
          <p:cNvPr id="721930" name="Object 10"/>
          <p:cNvGraphicFramePr>
            <a:graphicFrameLocks noChangeAspect="1"/>
          </p:cNvGraphicFramePr>
          <p:nvPr/>
        </p:nvGraphicFramePr>
        <p:xfrm>
          <a:off x="4502150" y="3295650"/>
          <a:ext cx="139700" cy="266700"/>
        </p:xfrm>
        <a:graphic>
          <a:graphicData uri="http://schemas.openxmlformats.org/presentationml/2006/ole">
            <mc:AlternateContent xmlns:mc="http://schemas.openxmlformats.org/markup-compatibility/2006">
              <mc:Choice xmlns:v="urn:schemas-microsoft-com:vml" Requires="v">
                <p:oleObj spid="_x0000_s722912" name="Equation" r:id="rId9" imgW="139579" imgH="266469" progId="Equation.3">
                  <p:embed/>
                </p:oleObj>
              </mc:Choice>
              <mc:Fallback>
                <p:oleObj name="Equation" r:id="rId9" imgW="139579" imgH="266469" progId="Equation.3">
                  <p:embed/>
                  <p:pic>
                    <p:nvPicPr>
                      <p:cNvPr id="0" name="Picture 16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02150" y="3295650"/>
                        <a:ext cx="139700" cy="26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21933" name="Object 13"/>
          <p:cNvGraphicFramePr>
            <a:graphicFrameLocks noChangeAspect="1"/>
          </p:cNvGraphicFramePr>
          <p:nvPr>
            <p:extLst>
              <p:ext uri="{D42A27DB-BD31-4B8C-83A1-F6EECF244321}">
                <p14:modId xmlns:p14="http://schemas.microsoft.com/office/powerpoint/2010/main" val="3517716370"/>
              </p:ext>
            </p:extLst>
          </p:nvPr>
        </p:nvGraphicFramePr>
        <p:xfrm>
          <a:off x="1121569" y="5444055"/>
          <a:ext cx="7013575" cy="774700"/>
        </p:xfrm>
        <a:graphic>
          <a:graphicData uri="http://schemas.openxmlformats.org/presentationml/2006/ole">
            <mc:AlternateContent xmlns:mc="http://schemas.openxmlformats.org/markup-compatibility/2006">
              <mc:Choice xmlns:v="urn:schemas-microsoft-com:vml" Requires="v">
                <p:oleObj spid="_x0000_s722913" name="Equation" r:id="rId11" imgW="4381500" imgH="508000" progId="Equation.DSMT4">
                  <p:embed/>
                </p:oleObj>
              </mc:Choice>
              <mc:Fallback>
                <p:oleObj name="Equation" r:id="rId11" imgW="4381500" imgH="508000" progId="Equation.DSMT4">
                  <p:embed/>
                  <p:pic>
                    <p:nvPicPr>
                      <p:cNvPr id="0" name="Picture 16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21569" y="5444055"/>
                        <a:ext cx="7013575" cy="774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21935" name="Text Box 15"/>
          <p:cNvSpPr txBox="1">
            <a:spLocks noChangeArrowheads="1"/>
          </p:cNvSpPr>
          <p:nvPr/>
        </p:nvSpPr>
        <p:spPr bwMode="auto">
          <a:xfrm>
            <a:off x="530225" y="4982388"/>
            <a:ext cx="2955925" cy="336550"/>
          </a:xfrm>
          <a:prstGeom prst="rect">
            <a:avLst/>
          </a:prstGeom>
          <a:noFill/>
          <a:ln w="9525">
            <a:noFill/>
            <a:miter lim="800000"/>
            <a:headEnd/>
            <a:tailEnd/>
          </a:ln>
          <a:effectLst/>
        </p:spPr>
        <p:txBody>
          <a:bodyPr wrap="none">
            <a:spAutoFit/>
          </a:bodyPr>
          <a:lstStyle/>
          <a:p>
            <a:r>
              <a:rPr lang="en-US" dirty="0"/>
              <a:t>Consider the function </a:t>
            </a:r>
            <a:r>
              <a:rPr lang="en-US" b="1" dirty="0"/>
              <a:t>f  =  2 x</a:t>
            </a:r>
            <a:r>
              <a:rPr lang="en-US" b="1" baseline="30000" dirty="0"/>
              <a:t>2 </a:t>
            </a:r>
            <a:r>
              <a:rPr lang="en-US" b="1" dirty="0"/>
              <a:t>y</a:t>
            </a:r>
            <a:r>
              <a:rPr lang="en-US" dirty="0"/>
              <a:t> :</a:t>
            </a:r>
          </a:p>
        </p:txBody>
      </p:sp>
      <p:sp>
        <p:nvSpPr>
          <p:cNvPr id="2" name="Slide Number Placeholder 1"/>
          <p:cNvSpPr>
            <a:spLocks noGrp="1"/>
          </p:cNvSpPr>
          <p:nvPr>
            <p:ph type="sldNum" sz="quarter" idx="11"/>
          </p:nvPr>
        </p:nvSpPr>
        <p:spPr/>
        <p:txBody>
          <a:bodyPr/>
          <a:lstStyle/>
          <a:p>
            <a:fld id="{BF13F763-98E4-4FC1-9453-74CE6EC9E30E}" type="slidenum">
              <a:rPr lang="en-US" smtClean="0"/>
              <a:pPr/>
              <a:t>76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2192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192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499"/>
                                          </p:stCondLst>
                                        </p:cTn>
                                        <p:tgtEl>
                                          <p:spTgt spid="7219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7219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499"/>
                                          </p:stCondLst>
                                        </p:cTn>
                                        <p:tgtEl>
                                          <p:spTgt spid="7219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219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219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1923" grpId="0" build="p" autoUpdateAnimBg="0"/>
      <p:bldP spid="721925" grpId="0" autoUpdateAnimBg="0"/>
      <p:bldP spid="721935" grpId="0"/>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22946"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22947" name="Rectangle 3"/>
          <p:cNvSpPr>
            <a:spLocks noGrp="1" noChangeArrowheads="1"/>
          </p:cNvSpPr>
          <p:nvPr>
            <p:ph type="body" idx="1"/>
          </p:nvPr>
        </p:nvSpPr>
        <p:spPr/>
        <p:txBody>
          <a:bodyPr/>
          <a:lstStyle/>
          <a:p>
            <a:pPr algn="ctr"/>
            <a:r>
              <a:rPr lang="en-US" u="sng" dirty="0">
                <a:cs typeface="Times New Roman" pitchFamily="18" charset="0"/>
              </a:rPr>
              <a:t>The Fundamental Partial Differential Equation of Derivatives Pricing</a:t>
            </a:r>
          </a:p>
          <a:p>
            <a:endParaRPr lang="en-US" sz="1600" dirty="0">
              <a:cs typeface="Times New Roman" pitchFamily="18" charset="0"/>
            </a:endParaRPr>
          </a:p>
          <a:p>
            <a:r>
              <a:rPr lang="en-US" sz="1600" dirty="0">
                <a:cs typeface="Times New Roman" pitchFamily="18" charset="0"/>
              </a:rPr>
              <a:t>The Black-Scholes model equation is the solution to a partial differential equation (PDE).  Such an equation exists for every derivative, in many cases differing only in the boundary conditions it must satisfy.  The PDE can be used for derivative pricing with numerical approximation techniques even when there is no closed form solution.</a:t>
            </a:r>
          </a:p>
          <a:p>
            <a:endParaRPr lang="en-US" sz="1600" dirty="0">
              <a:cs typeface="Times New Roman" pitchFamily="18" charset="0"/>
            </a:endParaRPr>
          </a:p>
          <a:p>
            <a:r>
              <a:rPr lang="en-US" sz="1600" dirty="0">
                <a:cs typeface="Times New Roman" pitchFamily="18" charset="0"/>
              </a:rPr>
              <a:t>Here is a </a:t>
            </a:r>
            <a:r>
              <a:rPr lang="en-US" sz="1600" u="sng" dirty="0">
                <a:cs typeface="Times New Roman" pitchFamily="18" charset="0"/>
              </a:rPr>
              <a:t>quick look</a:t>
            </a:r>
            <a:r>
              <a:rPr lang="en-US" sz="1600" dirty="0">
                <a:cs typeface="Times New Roman" pitchFamily="18" charset="0"/>
              </a:rPr>
              <a:t> at the fundamental PDE for the Black-Scholes model and how it leads to the Black-Scholes option pricing equation.  (The next few slides are provided exclusively for your viewing pleasure.  This material will not appear on any homework or exam.)</a:t>
            </a:r>
          </a:p>
          <a:p>
            <a:endParaRPr lang="en-US" sz="1600" dirty="0">
              <a:cs typeface="Times New Roman" pitchFamily="18" charset="0"/>
            </a:endParaRPr>
          </a:p>
          <a:p>
            <a:r>
              <a:rPr lang="en-US" sz="1600" dirty="0">
                <a:cs typeface="Times New Roman" pitchFamily="18" charset="0"/>
              </a:rPr>
              <a:t>The price S of the underlying asset is assumed to follow the lognormal diffusion process</a:t>
            </a:r>
          </a:p>
        </p:txBody>
      </p:sp>
      <p:graphicFrame>
        <p:nvGraphicFramePr>
          <p:cNvPr id="722948" name="Object 4"/>
          <p:cNvGraphicFramePr>
            <a:graphicFrameLocks noChangeAspect="1"/>
          </p:cNvGraphicFramePr>
          <p:nvPr>
            <p:extLst>
              <p:ext uri="{D42A27DB-BD31-4B8C-83A1-F6EECF244321}">
                <p14:modId xmlns:p14="http://schemas.microsoft.com/office/powerpoint/2010/main" val="1673149966"/>
              </p:ext>
            </p:extLst>
          </p:nvPr>
        </p:nvGraphicFramePr>
        <p:xfrm>
          <a:off x="3067050" y="4318000"/>
          <a:ext cx="2476500" cy="254000"/>
        </p:xfrm>
        <a:graphic>
          <a:graphicData uri="http://schemas.openxmlformats.org/presentationml/2006/ole">
            <mc:AlternateContent xmlns:mc="http://schemas.openxmlformats.org/markup-compatibility/2006">
              <mc:Choice xmlns:v="urn:schemas-microsoft-com:vml" Requires="v">
                <p:oleObj spid="_x0000_s723143" name="Equation" r:id="rId3" imgW="2476500" imgH="254000" progId="Equation.3">
                  <p:embed/>
                </p:oleObj>
              </mc:Choice>
              <mc:Fallback>
                <p:oleObj name="Equation" r:id="rId3" imgW="2476500" imgH="254000" progId="Equation.3">
                  <p:embed/>
                  <p:pic>
                    <p:nvPicPr>
                      <p:cNvPr id="0" name="Picture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7050" y="4318000"/>
                        <a:ext cx="2476500" cy="254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22949" name="Text Box 5"/>
          <p:cNvSpPr txBox="1">
            <a:spLocks noChangeArrowheads="1"/>
          </p:cNvSpPr>
          <p:nvPr/>
        </p:nvSpPr>
        <p:spPr bwMode="auto">
          <a:xfrm>
            <a:off x="685800" y="4648200"/>
            <a:ext cx="7696200" cy="923925"/>
          </a:xfrm>
          <a:prstGeom prst="rect">
            <a:avLst/>
          </a:prstGeom>
          <a:noFill/>
          <a:ln w="9525">
            <a:noFill/>
            <a:miter lim="800000"/>
            <a:headEnd/>
            <a:tailEnd/>
          </a:ln>
          <a:effectLst/>
        </p:spPr>
        <p:txBody>
          <a:bodyPr>
            <a:spAutoFit/>
          </a:bodyPr>
          <a:lstStyle/>
          <a:p>
            <a:pPr>
              <a:spcBef>
                <a:spcPct val="20000"/>
              </a:spcBef>
            </a:pPr>
            <a:r>
              <a:rPr lang="en-US">
                <a:cs typeface="Times New Roman" pitchFamily="18" charset="0"/>
              </a:rPr>
              <a:t>where	</a:t>
            </a:r>
            <a:r>
              <a:rPr lang="en-US">
                <a:latin typeface="Symbol" pitchFamily="18" charset="2"/>
                <a:cs typeface="Times New Roman" pitchFamily="18" charset="0"/>
              </a:rPr>
              <a:t>	m</a:t>
            </a:r>
            <a:r>
              <a:rPr lang="en-US">
                <a:cs typeface="Times New Roman" pitchFamily="18" charset="0"/>
              </a:rPr>
              <a:t> is the instantaneous mean return </a:t>
            </a:r>
          </a:p>
          <a:p>
            <a:pPr>
              <a:spcBef>
                <a:spcPct val="20000"/>
              </a:spcBef>
            </a:pPr>
            <a:r>
              <a:rPr lang="en-US">
                <a:latin typeface="Symbol" pitchFamily="18" charset="2"/>
                <a:cs typeface="Times New Roman" pitchFamily="18" charset="0"/>
              </a:rPr>
              <a:t>		s</a:t>
            </a:r>
            <a:r>
              <a:rPr lang="en-US">
                <a:cs typeface="Times New Roman" pitchFamily="18" charset="0"/>
              </a:rPr>
              <a:t> is the volatility of the return.</a:t>
            </a:r>
          </a:p>
          <a:p>
            <a:pPr>
              <a:spcBef>
                <a:spcPct val="20000"/>
              </a:spcBef>
            </a:pPr>
            <a:r>
              <a:rPr lang="en-US" i="1">
                <a:cs typeface="Times New Roman" pitchFamily="18" charset="0"/>
              </a:rPr>
              <a:t>		dz</a:t>
            </a:r>
            <a:r>
              <a:rPr lang="en-US">
                <a:cs typeface="Times New Roman" pitchFamily="18" charset="0"/>
              </a:rPr>
              <a:t> is standard Brownian motion</a:t>
            </a:r>
            <a:endParaRPr lang="en-US" sz="2000"/>
          </a:p>
        </p:txBody>
      </p:sp>
      <p:sp>
        <p:nvSpPr>
          <p:cNvPr id="2" name="Slide Number Placeholder 1"/>
          <p:cNvSpPr>
            <a:spLocks noGrp="1"/>
          </p:cNvSpPr>
          <p:nvPr>
            <p:ph type="sldNum" sz="quarter" idx="11"/>
          </p:nvPr>
        </p:nvSpPr>
        <p:spPr/>
        <p:txBody>
          <a:bodyPr/>
          <a:lstStyle/>
          <a:p>
            <a:fld id="{BF13F763-98E4-4FC1-9453-74CE6EC9E30E}" type="slidenum">
              <a:rPr lang="en-US" smtClean="0"/>
              <a:pPr/>
              <a:t>77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2294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2947">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499"/>
                                          </p:stCondLst>
                                        </p:cTn>
                                        <p:tgtEl>
                                          <p:spTgt spid="72294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722949">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722949">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72294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947" grpId="0" build="p" autoUpdateAnimBg="0"/>
      <p:bldP spid="722949" grpId="0" build="p"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dirty="0"/>
          </a:p>
        </p:txBody>
      </p:sp>
      <p:sp>
        <p:nvSpPr>
          <p:cNvPr id="723970"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23971" name="Rectangle 3"/>
          <p:cNvSpPr>
            <a:spLocks noGrp="1" noChangeArrowheads="1"/>
          </p:cNvSpPr>
          <p:nvPr>
            <p:ph type="body" idx="1"/>
          </p:nvPr>
        </p:nvSpPr>
        <p:spPr>
          <a:xfrm>
            <a:off x="685800" y="914400"/>
            <a:ext cx="7772400" cy="5410200"/>
          </a:xfrm>
        </p:spPr>
        <p:txBody>
          <a:bodyPr/>
          <a:lstStyle/>
          <a:p>
            <a:pPr algn="ctr"/>
            <a:r>
              <a:rPr lang="en-US" u="sng" dirty="0" smtClean="0"/>
              <a:t>Ito's Lemma</a:t>
            </a:r>
          </a:p>
          <a:p>
            <a:endParaRPr lang="en-US" sz="1200" dirty="0"/>
          </a:p>
          <a:p>
            <a:r>
              <a:rPr lang="en-US" sz="1600" dirty="0" smtClean="0"/>
              <a:t>The </a:t>
            </a:r>
            <a:r>
              <a:rPr lang="en-US" sz="1600" dirty="0"/>
              <a:t>mathematical tool for dealing with diffusion processes is Ito's Lemma.  </a:t>
            </a:r>
          </a:p>
          <a:p>
            <a:endParaRPr lang="en-US" sz="1200" dirty="0"/>
          </a:p>
          <a:p>
            <a:r>
              <a:rPr lang="en-US" sz="1600" dirty="0"/>
              <a:t>We are interested in a variable C that is a function of S and time:  C = C(</a:t>
            </a:r>
            <a:r>
              <a:rPr lang="en-US" sz="1600" dirty="0" err="1"/>
              <a:t>S,t</a:t>
            </a:r>
            <a:r>
              <a:rPr lang="en-US" sz="1600" dirty="0"/>
              <a:t>).</a:t>
            </a:r>
          </a:p>
          <a:p>
            <a:endParaRPr lang="en-US" sz="1200" dirty="0"/>
          </a:p>
          <a:p>
            <a:r>
              <a:rPr lang="en-US" sz="1600" dirty="0"/>
              <a:t>Ito's Lemma gives the equation for the diffusion process followed by C.</a:t>
            </a:r>
          </a:p>
          <a:p>
            <a:endParaRPr lang="en-US" sz="1600" dirty="0"/>
          </a:p>
          <a:p>
            <a:endParaRPr lang="en-US" sz="1600" u="sng" dirty="0"/>
          </a:p>
          <a:p>
            <a:r>
              <a:rPr lang="en-US" sz="1600" u="sng" dirty="0"/>
              <a:t>Ito's Lemma</a:t>
            </a:r>
            <a:endParaRPr lang="en-US" sz="1600" dirty="0"/>
          </a:p>
          <a:p>
            <a:endParaRPr lang="en-US" sz="1600" dirty="0"/>
          </a:p>
          <a:p>
            <a:endParaRPr lang="en-US" sz="1600" dirty="0"/>
          </a:p>
          <a:p>
            <a:r>
              <a:rPr lang="en-US" sz="1600" dirty="0"/>
              <a:t>The term (</a:t>
            </a:r>
            <a:r>
              <a:rPr lang="en-US" sz="1600" dirty="0" err="1"/>
              <a:t>dS</a:t>
            </a:r>
            <a:r>
              <a:rPr lang="en-US" sz="1600" dirty="0"/>
              <a:t>)</a:t>
            </a:r>
            <a:r>
              <a:rPr lang="en-US" sz="1600" baseline="30000" dirty="0"/>
              <a:t>2</a:t>
            </a:r>
            <a:r>
              <a:rPr lang="en-US" sz="1600" dirty="0"/>
              <a:t> in this expression is evaluated using the 3 multiplication </a:t>
            </a:r>
            <a:r>
              <a:rPr lang="en-US" sz="1600" dirty="0" smtClean="0"/>
              <a:t>rules:</a:t>
            </a:r>
            <a:endParaRPr lang="en-US" sz="1600" dirty="0"/>
          </a:p>
          <a:p>
            <a:endParaRPr lang="en-US" sz="900" dirty="0"/>
          </a:p>
          <a:p>
            <a:pPr algn="ctr"/>
            <a:r>
              <a:rPr lang="en-US" sz="1600" dirty="0" err="1"/>
              <a:t>dt</a:t>
            </a:r>
            <a:r>
              <a:rPr lang="en-US" sz="1600" dirty="0"/>
              <a:t> </a:t>
            </a:r>
            <a:r>
              <a:rPr lang="en-US" sz="1600" dirty="0" err="1"/>
              <a:t>dz</a:t>
            </a:r>
            <a:r>
              <a:rPr lang="en-US" sz="1600" dirty="0"/>
              <a:t> = 0;      (</a:t>
            </a:r>
            <a:r>
              <a:rPr lang="en-US" sz="1600" dirty="0" err="1"/>
              <a:t>dt</a:t>
            </a:r>
            <a:r>
              <a:rPr lang="en-US" sz="1600" dirty="0"/>
              <a:t>)</a:t>
            </a:r>
            <a:r>
              <a:rPr lang="en-US" sz="1600" baseline="30000" dirty="0"/>
              <a:t>2</a:t>
            </a:r>
            <a:r>
              <a:rPr lang="en-US" sz="1600" dirty="0"/>
              <a:t> = 0;      (</a:t>
            </a:r>
            <a:r>
              <a:rPr lang="en-US" sz="1600" dirty="0" err="1"/>
              <a:t>dz</a:t>
            </a:r>
            <a:r>
              <a:rPr lang="en-US" sz="1600" dirty="0"/>
              <a:t>)</a:t>
            </a:r>
            <a:r>
              <a:rPr lang="en-US" sz="1600" baseline="30000" dirty="0"/>
              <a:t>2</a:t>
            </a:r>
            <a:r>
              <a:rPr lang="en-US" sz="1600" dirty="0"/>
              <a:t> = </a:t>
            </a:r>
            <a:r>
              <a:rPr lang="en-US" sz="1600" dirty="0" err="1" smtClean="0"/>
              <a:t>dt</a:t>
            </a:r>
            <a:endParaRPr lang="en-US" sz="1600" dirty="0" smtClean="0"/>
          </a:p>
          <a:p>
            <a:endParaRPr lang="en-US" sz="1000" dirty="0" smtClean="0"/>
          </a:p>
          <a:p>
            <a:r>
              <a:rPr lang="en-US" sz="1600" dirty="0" smtClean="0"/>
              <a:t>which come from the fact that as </a:t>
            </a:r>
            <a:r>
              <a:rPr lang="en-US" sz="1600" dirty="0" err="1" smtClean="0"/>
              <a:t>dt</a:t>
            </a:r>
            <a:r>
              <a:rPr lang="en-US" sz="1600" dirty="0" smtClean="0"/>
              <a:t> goes to zero, any higher power of </a:t>
            </a:r>
            <a:r>
              <a:rPr lang="en-US" sz="1600" dirty="0" err="1" smtClean="0"/>
              <a:t>dt</a:t>
            </a:r>
            <a:r>
              <a:rPr lang="en-US" sz="1600" dirty="0" smtClean="0"/>
              <a:t>, like (</a:t>
            </a:r>
            <a:r>
              <a:rPr lang="en-US" sz="1600" dirty="0" err="1" smtClean="0"/>
              <a:t>dt</a:t>
            </a:r>
            <a:r>
              <a:rPr lang="en-US" sz="1600" dirty="0" smtClean="0"/>
              <a:t>)</a:t>
            </a:r>
            <a:r>
              <a:rPr lang="en-US" sz="1600" baseline="30000" dirty="0" smtClean="0"/>
              <a:t>2</a:t>
            </a:r>
            <a:r>
              <a:rPr lang="en-US" sz="1600" dirty="0" smtClean="0"/>
              <a:t> and (</a:t>
            </a:r>
            <a:r>
              <a:rPr lang="en-US" sz="1600" dirty="0" err="1" smtClean="0"/>
              <a:t>dt</a:t>
            </a:r>
            <a:r>
              <a:rPr lang="en-US" sz="1600" dirty="0" smtClean="0"/>
              <a:t>)</a:t>
            </a:r>
            <a:r>
              <a:rPr lang="en-US" sz="1600" baseline="30000" dirty="0" smtClean="0"/>
              <a:t>3/2</a:t>
            </a:r>
            <a:r>
              <a:rPr lang="en-US" sz="1600" dirty="0" smtClean="0"/>
              <a:t> becomes infinitesimally small relative to </a:t>
            </a:r>
            <a:r>
              <a:rPr lang="en-US" sz="1600" dirty="0" err="1" smtClean="0"/>
              <a:t>dt</a:t>
            </a:r>
            <a:r>
              <a:rPr lang="en-US" sz="1600" dirty="0" smtClean="0"/>
              <a:t>  and drops out of the equation.  </a:t>
            </a:r>
          </a:p>
          <a:p>
            <a:r>
              <a:rPr lang="en-US" sz="1600" dirty="0" smtClean="0"/>
              <a:t>(For example, suppose </a:t>
            </a:r>
            <a:r>
              <a:rPr lang="en-US" sz="1600" dirty="0" err="1" smtClean="0"/>
              <a:t>dt</a:t>
            </a:r>
            <a:r>
              <a:rPr lang="en-US" sz="1600" dirty="0" smtClean="0"/>
              <a:t> is 1/1000th of a year</a:t>
            </a:r>
            <a:r>
              <a:rPr lang="en-US" sz="1600" dirty="0"/>
              <a:t>. (</a:t>
            </a:r>
            <a:r>
              <a:rPr lang="en-US" sz="1600" dirty="0" err="1" smtClean="0"/>
              <a:t>dt</a:t>
            </a:r>
            <a:r>
              <a:rPr lang="en-US" sz="1600" dirty="0" smtClean="0"/>
              <a:t>)</a:t>
            </a:r>
            <a:r>
              <a:rPr lang="en-US" sz="1600" baseline="30000" dirty="0" smtClean="0"/>
              <a:t>2</a:t>
            </a:r>
            <a:r>
              <a:rPr lang="en-US" sz="1600" dirty="0" smtClean="0"/>
              <a:t> would be 1/1,000,000th of a year: a thousand times smaller.)</a:t>
            </a:r>
          </a:p>
        </p:txBody>
      </p:sp>
      <p:graphicFrame>
        <p:nvGraphicFramePr>
          <p:cNvPr id="723972" name="Object 4"/>
          <p:cNvGraphicFramePr>
            <a:graphicFrameLocks noChangeAspect="1"/>
          </p:cNvGraphicFramePr>
          <p:nvPr>
            <p:extLst>
              <p:ext uri="{D42A27DB-BD31-4B8C-83A1-F6EECF244321}">
                <p14:modId xmlns:p14="http://schemas.microsoft.com/office/powerpoint/2010/main" val="2188658148"/>
              </p:ext>
            </p:extLst>
          </p:nvPr>
        </p:nvGraphicFramePr>
        <p:xfrm>
          <a:off x="2542252" y="3144431"/>
          <a:ext cx="4192587" cy="698500"/>
        </p:xfrm>
        <a:graphic>
          <a:graphicData uri="http://schemas.openxmlformats.org/presentationml/2006/ole">
            <mc:AlternateContent xmlns:mc="http://schemas.openxmlformats.org/markup-compatibility/2006">
              <mc:Choice xmlns:v="urn:schemas-microsoft-com:vml" Requires="v">
                <p:oleObj spid="_x0000_s724168" name="Equation" r:id="rId3" imgW="2514600" imgH="419100" progId="Equation.DSMT4">
                  <p:embed/>
                </p:oleObj>
              </mc:Choice>
              <mc:Fallback>
                <p:oleObj name="Equation" r:id="rId3" imgW="2514600" imgH="419100" progId="Equation.DSMT4">
                  <p:embed/>
                  <p:pic>
                    <p:nvPicPr>
                      <p:cNvPr id="0" name="Picture 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2252" y="3144431"/>
                        <a:ext cx="4192587" cy="698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1"/>
          </p:nvPr>
        </p:nvSpPr>
        <p:spPr/>
        <p:txBody>
          <a:bodyPr/>
          <a:lstStyle/>
          <a:p>
            <a:fld id="{BF13F763-98E4-4FC1-9453-74CE6EC9E30E}" type="slidenum">
              <a:rPr lang="en-US" smtClean="0"/>
              <a:pPr/>
              <a:t>78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397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2397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2397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2397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23971">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2397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23971">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23971">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23971">
                                            <p:txEl>
                                              <p:pRg st="16" end="1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23971">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24994"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24995" name="Rectangle 3"/>
          <p:cNvSpPr>
            <a:spLocks noGrp="1" noChangeArrowheads="1"/>
          </p:cNvSpPr>
          <p:nvPr>
            <p:ph type="body" idx="1"/>
          </p:nvPr>
        </p:nvSpPr>
        <p:spPr/>
        <p:txBody>
          <a:bodyPr/>
          <a:lstStyle/>
          <a:p>
            <a:endParaRPr lang="en-US" dirty="0"/>
          </a:p>
          <a:p>
            <a:endParaRPr lang="en-US" dirty="0"/>
          </a:p>
          <a:p>
            <a:endParaRPr lang="en-US" dirty="0"/>
          </a:p>
          <a:p>
            <a:r>
              <a:rPr lang="en-US" dirty="0"/>
              <a:t>Applying Ito's Lemma to C(</a:t>
            </a:r>
            <a:r>
              <a:rPr lang="en-US" dirty="0" err="1"/>
              <a:t>S,t</a:t>
            </a:r>
            <a:r>
              <a:rPr lang="en-US" dirty="0"/>
              <a:t>) gives</a:t>
            </a:r>
          </a:p>
          <a:p>
            <a:endParaRPr lang="en-US" dirty="0"/>
          </a:p>
          <a:p>
            <a:endParaRPr lang="en-US" u="sng" dirty="0"/>
          </a:p>
          <a:p>
            <a:endParaRPr lang="en-US" dirty="0"/>
          </a:p>
          <a:p>
            <a:endParaRPr lang="en-US" dirty="0"/>
          </a:p>
        </p:txBody>
      </p:sp>
      <p:graphicFrame>
        <p:nvGraphicFramePr>
          <p:cNvPr id="724996" name="Object 4"/>
          <p:cNvGraphicFramePr>
            <a:graphicFrameLocks noChangeAspect="1"/>
          </p:cNvGraphicFramePr>
          <p:nvPr/>
        </p:nvGraphicFramePr>
        <p:xfrm>
          <a:off x="1879600" y="2686050"/>
          <a:ext cx="4192588" cy="698500"/>
        </p:xfrm>
        <a:graphic>
          <a:graphicData uri="http://schemas.openxmlformats.org/presentationml/2006/ole">
            <mc:AlternateContent xmlns:mc="http://schemas.openxmlformats.org/markup-compatibility/2006">
              <mc:Choice xmlns:v="urn:schemas-microsoft-com:vml" Requires="v">
                <p:oleObj spid="_x0000_s725204" name="Equation" r:id="rId3" imgW="2514600" imgH="419100" progId="Equation.DSMT4">
                  <p:embed/>
                </p:oleObj>
              </mc:Choice>
              <mc:Fallback>
                <p:oleObj name="Equation" r:id="rId3" imgW="2514600" imgH="419100" progId="Equation.DSMT4">
                  <p:embed/>
                  <p:pic>
                    <p:nvPicPr>
                      <p:cNvPr id="0" name="Picture 4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9600" y="2686050"/>
                        <a:ext cx="4192588" cy="698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2" name="TextBox 1"/>
              <p:cNvSpPr txBox="1"/>
              <p:nvPr/>
            </p:nvSpPr>
            <p:spPr>
              <a:xfrm>
                <a:off x="2179674" y="3806456"/>
                <a:ext cx="5792291" cy="614399"/>
              </a:xfrm>
              <a:prstGeom prst="rect">
                <a:avLst/>
              </a:prstGeom>
              <a:noFill/>
            </p:spPr>
            <p:txBody>
              <a:bodyPr wrap="none" rtlCol="0">
                <a:spAutoFit/>
              </a:bodyPr>
              <a:lstStyle/>
              <a:p>
                <a14:m>
                  <m:oMath xmlns:m="http://schemas.openxmlformats.org/officeDocument/2006/math">
                    <m:r>
                      <a:rPr lang="en-US" sz="2000" b="0" i="0" smtClean="0">
                        <a:latin typeface="Cambria Math"/>
                      </a:rPr>
                      <m:t>= </m:t>
                    </m:r>
                    <m:f>
                      <m:fPr>
                        <m:ctrlPr>
                          <a:rPr lang="en-US" sz="2000" b="0" i="1" smtClean="0">
                            <a:latin typeface="Cambria Math" panose="02040503050406030204" pitchFamily="18" charset="0"/>
                          </a:rPr>
                        </m:ctrlPr>
                      </m:fPr>
                      <m:num>
                        <m:r>
                          <a:rPr lang="en-US" sz="2000" b="0" i="0" smtClean="0">
                            <a:latin typeface="Cambria Math"/>
                            <a:ea typeface="Cambria Math"/>
                          </a:rPr>
                          <m:t>𝜕</m:t>
                        </m:r>
                        <m:r>
                          <m:rPr>
                            <m:sty m:val="p"/>
                          </m:rPr>
                          <a:rPr lang="en-US" sz="2000" b="0" i="0" smtClean="0">
                            <a:latin typeface="Cambria Math"/>
                            <a:ea typeface="Cambria Math"/>
                          </a:rPr>
                          <m:t>C</m:t>
                        </m:r>
                      </m:num>
                      <m:den>
                        <m:r>
                          <a:rPr lang="en-US" sz="2000" b="0" i="0" smtClean="0">
                            <a:latin typeface="Cambria Math"/>
                            <a:ea typeface="Cambria Math"/>
                          </a:rPr>
                          <m:t>𝜕</m:t>
                        </m:r>
                        <m:r>
                          <m:rPr>
                            <m:sty m:val="p"/>
                          </m:rPr>
                          <a:rPr lang="en-US" sz="2000" b="0" i="0" smtClean="0">
                            <a:latin typeface="Cambria Math"/>
                            <a:ea typeface="Cambria Math"/>
                          </a:rPr>
                          <m:t>S</m:t>
                        </m:r>
                      </m:den>
                    </m:f>
                    <m:r>
                      <a:rPr lang="en-US" sz="2000" b="0" i="0" smtClean="0">
                        <a:latin typeface="Cambria Math"/>
                      </a:rPr>
                      <m:t>  </m:t>
                    </m:r>
                    <m:r>
                      <m:rPr>
                        <m:sty m:val="p"/>
                      </m:rPr>
                      <a:rPr lang="el-GR" sz="2000" b="0" i="0" smtClean="0">
                        <a:latin typeface="Cambria Math"/>
                        <a:ea typeface="Cambria Math"/>
                      </a:rPr>
                      <m:t>μ</m:t>
                    </m:r>
                    <m:r>
                      <a:rPr lang="en-US" sz="2000" b="0" i="0" smtClean="0">
                        <a:latin typeface="Cambria Math"/>
                        <a:ea typeface="Cambria Math"/>
                      </a:rPr>
                      <m:t> </m:t>
                    </m:r>
                    <m:r>
                      <m:rPr>
                        <m:sty m:val="p"/>
                      </m:rPr>
                      <a:rPr lang="en-US" sz="2000" b="0" i="0" smtClean="0">
                        <a:latin typeface="Cambria Math"/>
                        <a:ea typeface="Cambria Math"/>
                      </a:rPr>
                      <m:t>S</m:t>
                    </m:r>
                    <m:r>
                      <a:rPr lang="en-US" sz="2000" b="0" i="0" smtClean="0">
                        <a:latin typeface="Cambria Math"/>
                        <a:ea typeface="Cambria Math"/>
                      </a:rPr>
                      <m:t> </m:t>
                    </m:r>
                    <m:r>
                      <m:rPr>
                        <m:sty m:val="p"/>
                      </m:rPr>
                      <a:rPr lang="en-US" sz="2000" b="0" i="0" smtClean="0">
                        <a:latin typeface="Cambria Math"/>
                        <a:ea typeface="Cambria Math"/>
                      </a:rPr>
                      <m:t>dt</m:t>
                    </m:r>
                    <m:r>
                      <a:rPr lang="en-US" sz="2000" b="0" i="0" smtClean="0">
                        <a:latin typeface="Cambria Math"/>
                        <a:ea typeface="Cambria Math"/>
                      </a:rPr>
                      <m:t> +  </m:t>
                    </m:r>
                    <m:f>
                      <m:fPr>
                        <m:ctrlPr>
                          <a:rPr lang="en-US" sz="2000" i="1">
                            <a:latin typeface="Cambria Math" panose="02040503050406030204" pitchFamily="18" charset="0"/>
                          </a:rPr>
                        </m:ctrlPr>
                      </m:fPr>
                      <m:num>
                        <m:r>
                          <a:rPr lang="en-US" sz="2000" i="0">
                            <a:latin typeface="Cambria Math"/>
                            <a:ea typeface="Cambria Math"/>
                          </a:rPr>
                          <m:t>𝜕</m:t>
                        </m:r>
                        <m:r>
                          <m:rPr>
                            <m:sty m:val="p"/>
                          </m:rPr>
                          <a:rPr lang="en-US" sz="2000" i="0">
                            <a:latin typeface="Cambria Math"/>
                            <a:ea typeface="Cambria Math"/>
                          </a:rPr>
                          <m:t>C</m:t>
                        </m:r>
                      </m:num>
                      <m:den>
                        <m:r>
                          <a:rPr lang="en-US" sz="2000" i="0">
                            <a:latin typeface="Cambria Math"/>
                            <a:ea typeface="Cambria Math"/>
                          </a:rPr>
                          <m:t>𝜕</m:t>
                        </m:r>
                        <m:r>
                          <m:rPr>
                            <m:sty m:val="p"/>
                          </m:rPr>
                          <a:rPr lang="en-US" sz="2000" i="0">
                            <a:latin typeface="Cambria Math"/>
                            <a:ea typeface="Cambria Math"/>
                          </a:rPr>
                          <m:t>S</m:t>
                        </m:r>
                      </m:den>
                    </m:f>
                    <m:r>
                      <a:rPr lang="en-US" sz="2000" i="0">
                        <a:latin typeface="Cambria Math"/>
                      </a:rPr>
                      <m:t> </m:t>
                    </m:r>
                    <m:r>
                      <m:rPr>
                        <m:sty m:val="p"/>
                      </m:rPr>
                      <a:rPr lang="el-GR" sz="2000" i="0" smtClean="0">
                        <a:latin typeface="Cambria Math"/>
                        <a:ea typeface="Cambria Math"/>
                      </a:rPr>
                      <m:t>σ</m:t>
                    </m:r>
                    <m:r>
                      <a:rPr lang="en-US" sz="2000" i="0">
                        <a:latin typeface="Cambria Math"/>
                        <a:ea typeface="Cambria Math"/>
                      </a:rPr>
                      <m:t> </m:t>
                    </m:r>
                    <m:r>
                      <m:rPr>
                        <m:sty m:val="p"/>
                      </m:rPr>
                      <a:rPr lang="en-US" sz="2000" i="0">
                        <a:latin typeface="Cambria Math"/>
                        <a:ea typeface="Cambria Math"/>
                      </a:rPr>
                      <m:t>S</m:t>
                    </m:r>
                    <m:r>
                      <a:rPr lang="en-US" sz="2000" i="0">
                        <a:latin typeface="Cambria Math"/>
                        <a:ea typeface="Cambria Math"/>
                      </a:rPr>
                      <m:t> </m:t>
                    </m:r>
                    <m:r>
                      <m:rPr>
                        <m:sty m:val="p"/>
                      </m:rPr>
                      <a:rPr lang="en-US" sz="2000" i="0">
                        <a:latin typeface="Cambria Math"/>
                        <a:ea typeface="Cambria Math"/>
                      </a:rPr>
                      <m:t>dz</m:t>
                    </m:r>
                    <m:r>
                      <a:rPr lang="en-US" sz="2000" b="0" i="0" smtClean="0">
                        <a:latin typeface="Cambria Math"/>
                        <a:ea typeface="Cambria Math"/>
                      </a:rPr>
                      <m:t> +  </m:t>
                    </m:r>
                    <m:f>
                      <m:fPr>
                        <m:ctrlPr>
                          <a:rPr lang="en-US" sz="2000" i="1">
                            <a:latin typeface="Cambria Math" panose="02040503050406030204" pitchFamily="18" charset="0"/>
                          </a:rPr>
                        </m:ctrlPr>
                      </m:fPr>
                      <m:num>
                        <m:r>
                          <a:rPr lang="en-US" sz="2000" i="0">
                            <a:latin typeface="Cambria Math"/>
                            <a:ea typeface="Cambria Math"/>
                          </a:rPr>
                          <m:t>𝜕</m:t>
                        </m:r>
                        <m:r>
                          <m:rPr>
                            <m:sty m:val="p"/>
                          </m:rPr>
                          <a:rPr lang="en-US" sz="2000" i="0">
                            <a:latin typeface="Cambria Math"/>
                            <a:ea typeface="Cambria Math"/>
                          </a:rPr>
                          <m:t>C</m:t>
                        </m:r>
                      </m:num>
                      <m:den>
                        <m:r>
                          <a:rPr lang="en-US" sz="2000" i="0">
                            <a:latin typeface="Cambria Math"/>
                            <a:ea typeface="Cambria Math"/>
                          </a:rPr>
                          <m:t>𝜕</m:t>
                        </m:r>
                        <m:r>
                          <m:rPr>
                            <m:sty m:val="p"/>
                          </m:rPr>
                          <a:rPr lang="en-US" sz="2000" b="0" i="0" smtClean="0">
                            <a:latin typeface="Cambria Math"/>
                            <a:ea typeface="Cambria Math"/>
                          </a:rPr>
                          <m:t>t</m:t>
                        </m:r>
                      </m:den>
                    </m:f>
                    <m:r>
                      <m:rPr>
                        <m:sty m:val="p"/>
                      </m:rPr>
                      <a:rPr lang="en-US" sz="2000" i="0">
                        <a:latin typeface="Cambria Math"/>
                        <a:ea typeface="Cambria Math"/>
                      </a:rPr>
                      <m:t>dt</m:t>
                    </m:r>
                  </m:oMath>
                </a14:m>
                <a:r>
                  <a:rPr lang="en-US" sz="2000" dirty="0" smtClean="0">
                    <a:latin typeface="+mn-lt"/>
                  </a:rPr>
                  <a:t>  +  </a:t>
                </a:r>
                <a14:m>
                  <m:oMath xmlns:m="http://schemas.openxmlformats.org/officeDocument/2006/math">
                    <m:f>
                      <m:fPr>
                        <m:ctrlPr>
                          <a:rPr lang="en-US" sz="2000" i="1">
                            <a:latin typeface="Cambria Math" panose="02040503050406030204" pitchFamily="18" charset="0"/>
                          </a:rPr>
                        </m:ctrlPr>
                      </m:fPr>
                      <m:num>
                        <m:r>
                          <a:rPr lang="en-US" sz="2000" b="0" i="0" smtClean="0">
                            <a:latin typeface="Cambria Math"/>
                          </a:rPr>
                          <m:t>1</m:t>
                        </m:r>
                      </m:num>
                      <m:den>
                        <m:r>
                          <a:rPr lang="en-US" sz="2000" b="0" i="0" smtClean="0">
                            <a:latin typeface="Cambria Math"/>
                          </a:rPr>
                          <m:t>2</m:t>
                        </m:r>
                      </m:den>
                    </m:f>
                    <m:f>
                      <m:fPr>
                        <m:ctrlPr>
                          <a:rPr lang="en-US" sz="2000" i="1" smtClean="0">
                            <a:latin typeface="Cambria Math" panose="02040503050406030204" pitchFamily="18" charset="0"/>
                          </a:rPr>
                        </m:ctrlPr>
                      </m:fPr>
                      <m:num>
                        <m:sSup>
                          <m:sSupPr>
                            <m:ctrlPr>
                              <a:rPr lang="en-US" sz="2000" i="1" smtClean="0">
                                <a:latin typeface="Cambria Math" panose="02040503050406030204" pitchFamily="18" charset="0"/>
                              </a:rPr>
                            </m:ctrlPr>
                          </m:sSupPr>
                          <m:e>
                            <m:r>
                              <a:rPr lang="en-US" sz="2000" i="0" smtClean="0">
                                <a:latin typeface="Cambria Math"/>
                                <a:ea typeface="Cambria Math"/>
                              </a:rPr>
                              <m:t>𝜕</m:t>
                            </m:r>
                          </m:e>
                          <m:sup>
                            <m:r>
                              <a:rPr lang="en-US" sz="2000" b="0" i="0" smtClean="0">
                                <a:latin typeface="Cambria Math"/>
                              </a:rPr>
                              <m:t>2</m:t>
                            </m:r>
                          </m:sup>
                        </m:sSup>
                        <m:r>
                          <m:rPr>
                            <m:sty m:val="p"/>
                          </m:rPr>
                          <a:rPr lang="en-US" sz="2000" b="0" i="0" smtClean="0">
                            <a:latin typeface="Cambria Math"/>
                          </a:rPr>
                          <m:t>C</m:t>
                        </m:r>
                      </m:num>
                      <m:den>
                        <m:r>
                          <a:rPr lang="en-US" sz="2000" i="0" smtClean="0">
                            <a:latin typeface="Cambria Math"/>
                            <a:ea typeface="Cambria Math"/>
                          </a:rPr>
                          <m:t>𝜕</m:t>
                        </m:r>
                        <m:sSup>
                          <m:sSupPr>
                            <m:ctrlPr>
                              <a:rPr lang="en-US" sz="2000" i="1" smtClean="0">
                                <a:latin typeface="Cambria Math" panose="02040503050406030204" pitchFamily="18" charset="0"/>
                                <a:ea typeface="Cambria Math"/>
                              </a:rPr>
                            </m:ctrlPr>
                          </m:sSupPr>
                          <m:e>
                            <m:r>
                              <m:rPr>
                                <m:sty m:val="p"/>
                              </m:rPr>
                              <a:rPr lang="en-US" sz="2000" b="0" i="0" smtClean="0">
                                <a:latin typeface="Cambria Math"/>
                                <a:ea typeface="Cambria Math"/>
                              </a:rPr>
                              <m:t>S</m:t>
                            </m:r>
                          </m:e>
                          <m:sup>
                            <m:r>
                              <a:rPr lang="en-US" sz="2000" b="0" i="0" smtClean="0">
                                <a:latin typeface="Cambria Math"/>
                                <a:ea typeface="Cambria Math"/>
                              </a:rPr>
                              <m:t>2</m:t>
                            </m:r>
                          </m:sup>
                        </m:sSup>
                      </m:den>
                    </m:f>
                    <m:r>
                      <a:rPr lang="en-US" sz="2000" b="0" i="0" smtClean="0">
                        <a:latin typeface="Cambria Math"/>
                      </a:rPr>
                      <m:t> </m:t>
                    </m:r>
                    <m:sSup>
                      <m:sSupPr>
                        <m:ctrlPr>
                          <a:rPr lang="en-US" sz="2000" i="1" smtClean="0">
                            <a:latin typeface="Cambria Math" panose="02040503050406030204" pitchFamily="18" charset="0"/>
                          </a:rPr>
                        </m:ctrlPr>
                      </m:sSupPr>
                      <m:e>
                        <m:r>
                          <m:rPr>
                            <m:sty m:val="p"/>
                          </m:rPr>
                          <a:rPr lang="en-US" sz="2000" i="0" smtClean="0">
                            <a:latin typeface="Cambria Math"/>
                            <a:ea typeface="Cambria Math"/>
                          </a:rPr>
                          <m:t>σ</m:t>
                        </m:r>
                      </m:e>
                      <m:sup>
                        <m:r>
                          <a:rPr lang="en-US" sz="2000" b="0" i="0" smtClean="0">
                            <a:latin typeface="Cambria Math"/>
                          </a:rPr>
                          <m:t>2</m:t>
                        </m:r>
                      </m:sup>
                    </m:sSup>
                    <m:r>
                      <a:rPr lang="en-US" sz="2000" b="0" i="0" smtClean="0">
                        <a:latin typeface="Cambria Math"/>
                      </a:rPr>
                      <m:t> </m:t>
                    </m:r>
                    <m:sSup>
                      <m:sSupPr>
                        <m:ctrlPr>
                          <a:rPr lang="en-US" sz="2000" i="1" smtClean="0">
                            <a:latin typeface="Cambria Math" panose="02040503050406030204" pitchFamily="18" charset="0"/>
                          </a:rPr>
                        </m:ctrlPr>
                      </m:sSupPr>
                      <m:e>
                        <m:r>
                          <m:rPr>
                            <m:sty m:val="p"/>
                          </m:rPr>
                          <a:rPr lang="en-US" sz="2000" b="0" i="0" smtClean="0">
                            <a:latin typeface="Cambria Math"/>
                          </a:rPr>
                          <m:t>S</m:t>
                        </m:r>
                      </m:e>
                      <m:sup>
                        <m:r>
                          <a:rPr lang="en-US" sz="2000" b="0" i="0" smtClean="0">
                            <a:latin typeface="Cambria Math"/>
                          </a:rPr>
                          <m:t>2</m:t>
                        </m:r>
                      </m:sup>
                    </m:sSup>
                    <m:r>
                      <m:rPr>
                        <m:sty m:val="p"/>
                      </m:rPr>
                      <a:rPr lang="en-US" sz="2000" b="0" i="0" smtClean="0">
                        <a:latin typeface="Cambria Math"/>
                      </a:rPr>
                      <m:t>dt</m:t>
                    </m:r>
                  </m:oMath>
                </a14:m>
                <a:r>
                  <a:rPr lang="en-US" sz="2000" dirty="0" smtClean="0">
                    <a:latin typeface="+mn-lt"/>
                  </a:rPr>
                  <a:t>    </a:t>
                </a:r>
                <a:endParaRPr lang="en-US" sz="2000" dirty="0">
                  <a:latin typeface="+mn-lt"/>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2179674" y="3806456"/>
                <a:ext cx="5792291" cy="614399"/>
              </a:xfrm>
              <a:prstGeom prst="rect">
                <a:avLst/>
              </a:prstGeom>
              <a:blipFill rotWithShape="1">
                <a:blip r:embed="rId5" cstate="print"/>
                <a:stretch>
                  <a:fillRect b="-3960"/>
                </a:stretch>
              </a:blipFill>
            </p:spPr>
            <p:txBody>
              <a:bodyPr/>
              <a:lstStyle/>
              <a:p>
                <a:r>
                  <a:rPr lang="en-US">
                    <a:noFill/>
                  </a:rPr>
                  <a:t> </a:t>
                </a:r>
              </a:p>
            </p:txBody>
          </p:sp>
        </mc:Fallback>
      </mc:AlternateContent>
      <p:sp>
        <p:nvSpPr>
          <p:cNvPr id="3" name="TextBox 2"/>
          <p:cNvSpPr txBox="1"/>
          <p:nvPr/>
        </p:nvSpPr>
        <p:spPr>
          <a:xfrm>
            <a:off x="987525" y="4940012"/>
            <a:ext cx="7067961" cy="830997"/>
          </a:xfrm>
          <a:prstGeom prst="rect">
            <a:avLst/>
          </a:prstGeom>
          <a:noFill/>
        </p:spPr>
        <p:txBody>
          <a:bodyPr wrap="none" rtlCol="0">
            <a:spAutoFit/>
          </a:bodyPr>
          <a:lstStyle/>
          <a:p>
            <a:r>
              <a:rPr lang="en-US" dirty="0" smtClean="0"/>
              <a:t>Notice that </a:t>
            </a:r>
            <a:r>
              <a:rPr lang="en-US" dirty="0"/>
              <a:t>the first term is the option's "delta" times the change in the stock price</a:t>
            </a:r>
            <a:r>
              <a:rPr lang="en-US" dirty="0" smtClean="0"/>
              <a:t>.  </a:t>
            </a:r>
          </a:p>
          <a:p>
            <a:r>
              <a:rPr lang="en-US" dirty="0" smtClean="0"/>
              <a:t>The last term comes from using the multiplication rules from the previous</a:t>
            </a:r>
          </a:p>
          <a:p>
            <a:r>
              <a:rPr lang="en-US" dirty="0" smtClean="0"/>
              <a:t>page in calculating (</a:t>
            </a:r>
            <a:r>
              <a:rPr lang="en-US" dirty="0" err="1" smtClean="0"/>
              <a:t>dS</a:t>
            </a:r>
            <a:r>
              <a:rPr lang="en-US" dirty="0" smtClean="0"/>
              <a:t>)</a:t>
            </a:r>
            <a:r>
              <a:rPr lang="en-US" baseline="30000" dirty="0" smtClean="0"/>
              <a:t>2</a:t>
            </a:r>
            <a:r>
              <a:rPr lang="en-US" dirty="0" smtClean="0"/>
              <a:t>.</a:t>
            </a:r>
            <a:endParaRPr lang="en-US" dirty="0"/>
          </a:p>
        </p:txBody>
      </p:sp>
      <p:sp>
        <p:nvSpPr>
          <p:cNvPr id="4" name="Slide Number Placeholder 3"/>
          <p:cNvSpPr>
            <a:spLocks noGrp="1"/>
          </p:cNvSpPr>
          <p:nvPr>
            <p:ph type="sldNum" sz="quarter" idx="11"/>
          </p:nvPr>
        </p:nvSpPr>
        <p:spPr/>
        <p:txBody>
          <a:bodyPr/>
          <a:lstStyle/>
          <a:p>
            <a:fld id="{BF13F763-98E4-4FC1-9453-74CE6EC9E30E}" type="slidenum">
              <a:rPr lang="en-US" smtClean="0"/>
              <a:pPr/>
              <a:t>79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499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249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26018"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26019" name="Rectangle 3"/>
          <p:cNvSpPr>
            <a:spLocks noGrp="1" noChangeArrowheads="1"/>
          </p:cNvSpPr>
          <p:nvPr>
            <p:ph type="body" idx="1"/>
          </p:nvPr>
        </p:nvSpPr>
        <p:spPr>
          <a:xfrm>
            <a:off x="685800" y="838200"/>
            <a:ext cx="7772400" cy="5499100"/>
          </a:xfrm>
        </p:spPr>
        <p:txBody>
          <a:bodyPr/>
          <a:lstStyle/>
          <a:p>
            <a:pPr algn="ctr"/>
            <a:r>
              <a:rPr lang="en-US" u="sng" dirty="0">
                <a:cs typeface="Times New Roman" pitchFamily="18" charset="0"/>
              </a:rPr>
              <a:t>The Fundamental Partial Differential Equation of Derivatives Pricing</a:t>
            </a:r>
          </a:p>
          <a:p>
            <a:r>
              <a:rPr lang="en-US" sz="1600" dirty="0">
                <a:cs typeface="Times New Roman" pitchFamily="18" charset="0"/>
              </a:rPr>
              <a:t>The value of any derivative instrument C(</a:t>
            </a:r>
            <a:r>
              <a:rPr lang="en-US" sz="1600" dirty="0" err="1">
                <a:cs typeface="Times New Roman" pitchFamily="18" charset="0"/>
              </a:rPr>
              <a:t>S,t</a:t>
            </a:r>
            <a:r>
              <a:rPr lang="en-US" sz="1600" dirty="0">
                <a:cs typeface="Times New Roman" pitchFamily="18" charset="0"/>
              </a:rPr>
              <a:t>), such as a call option, only varies with the price of the underlying asset and time.  It can be hedged over the next instant by a short position in the underlying asset.</a:t>
            </a:r>
          </a:p>
          <a:p>
            <a:endParaRPr lang="en-US" sz="1600" dirty="0">
              <a:cs typeface="Times New Roman" pitchFamily="18" charset="0"/>
            </a:endParaRPr>
          </a:p>
          <a:p>
            <a:r>
              <a:rPr lang="en-US" sz="1600" dirty="0">
                <a:cs typeface="Times New Roman" pitchFamily="18" charset="0"/>
              </a:rPr>
              <a:t>Hedge:  Sell delta = </a:t>
            </a:r>
            <a:r>
              <a:rPr lang="en-US" sz="1600" dirty="0">
                <a:latin typeface="WP MathA" pitchFamily="2" charset="2"/>
                <a:cs typeface="Times New Roman" pitchFamily="18" charset="0"/>
                <a:sym typeface="Symbol" pitchFamily="18" charset="2"/>
              </a:rPr>
              <a:t></a:t>
            </a:r>
            <a:r>
              <a:rPr lang="en-US" sz="1600" dirty="0">
                <a:cs typeface="Times New Roman" pitchFamily="18" charset="0"/>
              </a:rPr>
              <a:t>C / </a:t>
            </a:r>
            <a:r>
              <a:rPr lang="en-US" sz="1600" dirty="0">
                <a:latin typeface="WP MathA" pitchFamily="2" charset="2"/>
                <a:cs typeface="Times New Roman" pitchFamily="18" charset="0"/>
                <a:sym typeface="Symbol" pitchFamily="18" charset="2"/>
              </a:rPr>
              <a:t></a:t>
            </a:r>
            <a:r>
              <a:rPr lang="en-US" sz="1600" dirty="0">
                <a:cs typeface="Times New Roman" pitchFamily="18" charset="0"/>
              </a:rPr>
              <a:t>S units of the asset for each call.</a:t>
            </a:r>
          </a:p>
          <a:p>
            <a:endParaRPr lang="en-US" sz="1600" dirty="0">
              <a:cs typeface="Times New Roman" pitchFamily="18" charset="0"/>
            </a:endParaRPr>
          </a:p>
          <a:p>
            <a:r>
              <a:rPr lang="en-US" sz="1600" dirty="0">
                <a:cs typeface="Times New Roman" pitchFamily="18" charset="0"/>
              </a:rPr>
              <a:t>The hedged position is worth  V = C - (</a:t>
            </a:r>
            <a:r>
              <a:rPr lang="en-US" sz="1600" dirty="0">
                <a:latin typeface="WP MathA" pitchFamily="2" charset="2"/>
                <a:cs typeface="Times New Roman" pitchFamily="18" charset="0"/>
                <a:sym typeface="Symbol" pitchFamily="18" charset="2"/>
              </a:rPr>
              <a:t></a:t>
            </a:r>
            <a:r>
              <a:rPr lang="en-US" sz="1600" dirty="0">
                <a:cs typeface="Times New Roman" pitchFamily="18" charset="0"/>
              </a:rPr>
              <a:t>C/ </a:t>
            </a:r>
            <a:r>
              <a:rPr lang="en-US" sz="1600" dirty="0">
                <a:latin typeface="WP MathA" pitchFamily="2" charset="2"/>
                <a:cs typeface="Times New Roman" pitchFamily="18" charset="0"/>
                <a:sym typeface="Symbol" pitchFamily="18" charset="2"/>
              </a:rPr>
              <a:t></a:t>
            </a:r>
            <a:r>
              <a:rPr lang="en-US" sz="1600" dirty="0">
                <a:cs typeface="Times New Roman" pitchFamily="18" charset="0"/>
              </a:rPr>
              <a:t>S) S.  The dynamics of the hedge portfolio are</a:t>
            </a:r>
          </a:p>
          <a:p>
            <a:r>
              <a:rPr lang="en-US" sz="1600" dirty="0">
                <a:cs typeface="Times New Roman" pitchFamily="18" charset="0"/>
              </a:rPr>
              <a:t>given by</a:t>
            </a:r>
          </a:p>
          <a:p>
            <a:endParaRPr lang="en-US" sz="1600" dirty="0">
              <a:cs typeface="Times New Roman" pitchFamily="18" charset="0"/>
            </a:endParaRPr>
          </a:p>
          <a:p>
            <a:endParaRPr lang="en-US" sz="1600" dirty="0">
              <a:cs typeface="Times New Roman" pitchFamily="18" charset="0"/>
            </a:endParaRPr>
          </a:p>
          <a:p>
            <a:endParaRPr lang="en-US" sz="1600" dirty="0">
              <a:cs typeface="Times New Roman" pitchFamily="18" charset="0"/>
            </a:endParaRPr>
          </a:p>
          <a:p>
            <a:r>
              <a:rPr lang="en-US" sz="1600" dirty="0">
                <a:cs typeface="Times New Roman" pitchFamily="18" charset="0"/>
              </a:rPr>
              <a:t>Notice that both the </a:t>
            </a:r>
            <a:r>
              <a:rPr lang="en-US" sz="1600" dirty="0" err="1">
                <a:cs typeface="Times New Roman" pitchFamily="18" charset="0"/>
              </a:rPr>
              <a:t>dz</a:t>
            </a:r>
            <a:r>
              <a:rPr lang="en-US" sz="1600" dirty="0">
                <a:cs typeface="Times New Roman" pitchFamily="18" charset="0"/>
              </a:rPr>
              <a:t> term and the term involving the stock's mean return </a:t>
            </a:r>
            <a:r>
              <a:rPr lang="en-US" sz="1600" dirty="0">
                <a:cs typeface="Times New Roman" pitchFamily="18" charset="0"/>
                <a:sym typeface="Symbol" pitchFamily="18" charset="2"/>
              </a:rPr>
              <a:t> </a:t>
            </a:r>
            <a:r>
              <a:rPr lang="en-US" sz="1600" dirty="0" smtClean="0">
                <a:cs typeface="Times New Roman" pitchFamily="18" charset="0"/>
                <a:sym typeface="Symbol" pitchFamily="18" charset="2"/>
              </a:rPr>
              <a:t>have canceled </a:t>
            </a:r>
            <a:r>
              <a:rPr lang="en-US" sz="1600" dirty="0">
                <a:cs typeface="Times New Roman" pitchFamily="18" charset="0"/>
                <a:sym typeface="Symbol" pitchFamily="18" charset="2"/>
              </a:rPr>
              <a:t>out</a:t>
            </a:r>
            <a:r>
              <a:rPr lang="en-US" sz="1600" dirty="0" smtClean="0">
                <a:cs typeface="Times New Roman" pitchFamily="18" charset="0"/>
                <a:sym typeface="Symbol" pitchFamily="18" charset="2"/>
              </a:rPr>
              <a:t>.  Because the stochastic </a:t>
            </a:r>
            <a:r>
              <a:rPr lang="en-US" sz="1600" dirty="0" err="1" smtClean="0">
                <a:cs typeface="Times New Roman" pitchFamily="18" charset="0"/>
                <a:sym typeface="Symbol" pitchFamily="18" charset="2"/>
              </a:rPr>
              <a:t>dz</a:t>
            </a:r>
            <a:r>
              <a:rPr lang="en-US" sz="1600" dirty="0" smtClean="0">
                <a:cs typeface="Times New Roman" pitchFamily="18" charset="0"/>
                <a:sym typeface="Symbol" pitchFamily="18" charset="2"/>
              </a:rPr>
              <a:t> term is gone, the position is perfectly hedged.  There is no risk and no risk premium in this expression.</a:t>
            </a:r>
            <a:endParaRPr lang="en-US" sz="1600" dirty="0">
              <a:cs typeface="Times New Roman" pitchFamily="18" charset="0"/>
              <a:sym typeface="Symbol" pitchFamily="18" charset="2"/>
            </a:endParaRPr>
          </a:p>
          <a:p>
            <a:endParaRPr lang="en-US" sz="1050" dirty="0">
              <a:cs typeface="Times New Roman" pitchFamily="18" charset="0"/>
            </a:endParaRPr>
          </a:p>
          <a:p>
            <a:r>
              <a:rPr lang="en-US" sz="1600" dirty="0">
                <a:cs typeface="Times New Roman" pitchFamily="18" charset="0"/>
              </a:rPr>
              <a:t>The position is perfectly hedged over the next instant </a:t>
            </a:r>
            <a:r>
              <a:rPr lang="en-US" sz="1600" dirty="0" err="1">
                <a:cs typeface="Times New Roman" pitchFamily="18" charset="0"/>
              </a:rPr>
              <a:t>dt</a:t>
            </a:r>
            <a:r>
              <a:rPr lang="en-US" sz="1600" dirty="0">
                <a:cs typeface="Times New Roman" pitchFamily="18" charset="0"/>
              </a:rPr>
              <a:t>, so it must earn the riskless interest rate.  Otherwise there would be an arbitrage.  Therefore, we </a:t>
            </a:r>
            <a:r>
              <a:rPr lang="en-US" sz="1600" u="sng" dirty="0">
                <a:cs typeface="Times New Roman" pitchFamily="18" charset="0"/>
              </a:rPr>
              <a:t>also</a:t>
            </a:r>
            <a:r>
              <a:rPr lang="en-US" sz="1600" dirty="0">
                <a:cs typeface="Times New Roman" pitchFamily="18" charset="0"/>
              </a:rPr>
              <a:t> have</a:t>
            </a:r>
          </a:p>
          <a:p>
            <a:endParaRPr lang="en-US" sz="1600" dirty="0">
              <a:cs typeface="Times New Roman" pitchFamily="18" charset="0"/>
            </a:endParaRPr>
          </a:p>
        </p:txBody>
      </p:sp>
      <p:graphicFrame>
        <p:nvGraphicFramePr>
          <p:cNvPr id="726022" name="Object 6"/>
          <p:cNvGraphicFramePr>
            <a:graphicFrameLocks noChangeAspect="1"/>
          </p:cNvGraphicFramePr>
          <p:nvPr/>
        </p:nvGraphicFramePr>
        <p:xfrm>
          <a:off x="2146300" y="3527425"/>
          <a:ext cx="4849813" cy="542925"/>
        </p:xfrm>
        <a:graphic>
          <a:graphicData uri="http://schemas.openxmlformats.org/presentationml/2006/ole">
            <mc:AlternateContent xmlns:mc="http://schemas.openxmlformats.org/markup-compatibility/2006">
              <mc:Choice xmlns:v="urn:schemas-microsoft-com:vml" Requires="v">
                <p:oleObj spid="_x0000_s726414" name="Equation" r:id="rId3" imgW="3403600" imgH="419100" progId="Equation.DSMT4">
                  <p:embed/>
                </p:oleObj>
              </mc:Choice>
              <mc:Fallback>
                <p:oleObj name="Equation" r:id="rId3" imgW="3403600" imgH="419100" progId="Equation.DSMT4">
                  <p:embed/>
                  <p:pic>
                    <p:nvPicPr>
                      <p:cNvPr id="0" name="Picture 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6300" y="3527425"/>
                        <a:ext cx="4849813"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26023" name="Object 7"/>
          <p:cNvGraphicFramePr>
            <a:graphicFrameLocks noChangeAspect="1"/>
          </p:cNvGraphicFramePr>
          <p:nvPr>
            <p:extLst>
              <p:ext uri="{D42A27DB-BD31-4B8C-83A1-F6EECF244321}">
                <p14:modId xmlns:p14="http://schemas.microsoft.com/office/powerpoint/2010/main" val="2970861206"/>
              </p:ext>
            </p:extLst>
          </p:nvPr>
        </p:nvGraphicFramePr>
        <p:xfrm>
          <a:off x="2873193" y="5826125"/>
          <a:ext cx="3254375" cy="511175"/>
        </p:xfrm>
        <a:graphic>
          <a:graphicData uri="http://schemas.openxmlformats.org/presentationml/2006/ole">
            <mc:AlternateContent xmlns:mc="http://schemas.openxmlformats.org/markup-compatibility/2006">
              <mc:Choice xmlns:v="urn:schemas-microsoft-com:vml" Requires="v">
                <p:oleObj spid="_x0000_s726415" name="Equation" r:id="rId5" imgW="2286000" imgH="393700" progId="Equation.DSMT4">
                  <p:embed/>
                </p:oleObj>
              </mc:Choice>
              <mc:Fallback>
                <p:oleObj name="Equation" r:id="rId5" imgW="2286000" imgH="393700" progId="Equation.DSMT4">
                  <p:embed/>
                  <p:pic>
                    <p:nvPicPr>
                      <p:cNvPr id="0" name="Picture 6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3193" y="5826125"/>
                        <a:ext cx="3254375" cy="511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1"/>
          </p:nvPr>
        </p:nvSpPr>
        <p:spPr/>
        <p:txBody>
          <a:bodyPr/>
          <a:lstStyle/>
          <a:p>
            <a:fld id="{BF13F763-98E4-4FC1-9453-74CE6EC9E30E}" type="slidenum">
              <a:rPr lang="en-US" smtClean="0"/>
              <a:pPr/>
              <a:t>80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2601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601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26019">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726019">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260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726019">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726019">
                                            <p:txEl>
                                              <p:pRg st="12" end="1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260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6019" grpId="0" uiExpand="1" build="p"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39330"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39331" name="Rectangle 3"/>
          <p:cNvSpPr>
            <a:spLocks noGrp="1" noChangeArrowheads="1"/>
          </p:cNvSpPr>
          <p:nvPr>
            <p:ph type="body" idx="1"/>
          </p:nvPr>
        </p:nvSpPr>
        <p:spPr>
          <a:xfrm>
            <a:off x="685800" y="838200"/>
            <a:ext cx="7772400" cy="3657600"/>
          </a:xfrm>
        </p:spPr>
        <p:txBody>
          <a:bodyPr/>
          <a:lstStyle/>
          <a:p>
            <a:pPr algn="ctr"/>
            <a:r>
              <a:rPr lang="en-US" u="sng" dirty="0">
                <a:cs typeface="Times New Roman" pitchFamily="18" charset="0"/>
              </a:rPr>
              <a:t>The Fundamental Partial Differential Equation of Derivatives Pricing</a:t>
            </a:r>
          </a:p>
          <a:p>
            <a:endParaRPr lang="en-US" sz="1600" dirty="0">
              <a:cs typeface="Times New Roman" pitchFamily="18" charset="0"/>
            </a:endParaRPr>
          </a:p>
          <a:p>
            <a:r>
              <a:rPr lang="en-US" sz="1600" dirty="0">
                <a:cs typeface="Times New Roman" pitchFamily="18" charset="0"/>
              </a:rPr>
              <a:t>Combining the two relationships that </a:t>
            </a:r>
            <a:r>
              <a:rPr lang="en-US" sz="1600" dirty="0" err="1">
                <a:cs typeface="Times New Roman" pitchFamily="18" charset="0"/>
              </a:rPr>
              <a:t>dV</a:t>
            </a:r>
            <a:r>
              <a:rPr lang="en-US" sz="1600" dirty="0">
                <a:cs typeface="Times New Roman" pitchFamily="18" charset="0"/>
              </a:rPr>
              <a:t> must satisfy leads to the following partial differential equation (PDE), that must hold for </a:t>
            </a:r>
            <a:r>
              <a:rPr lang="en-US" sz="1600" u="sng" dirty="0">
                <a:cs typeface="Times New Roman" pitchFamily="18" charset="0"/>
              </a:rPr>
              <a:t>every</a:t>
            </a:r>
            <a:r>
              <a:rPr lang="en-US" sz="1600" dirty="0">
                <a:cs typeface="Times New Roman" pitchFamily="18" charset="0"/>
              </a:rPr>
              <a:t> derivative security:</a:t>
            </a:r>
            <a:endParaRPr lang="en-US" dirty="0">
              <a:cs typeface="Times New Roman" pitchFamily="18" charset="0"/>
            </a:endParaRPr>
          </a:p>
        </p:txBody>
      </p:sp>
      <p:graphicFrame>
        <p:nvGraphicFramePr>
          <p:cNvPr id="739332" name="Object 4"/>
          <p:cNvGraphicFramePr>
            <a:graphicFrameLocks noChangeAspect="1"/>
          </p:cNvGraphicFramePr>
          <p:nvPr/>
        </p:nvGraphicFramePr>
        <p:xfrm>
          <a:off x="1879600" y="3581400"/>
          <a:ext cx="5257800" cy="673100"/>
        </p:xfrm>
        <a:graphic>
          <a:graphicData uri="http://schemas.openxmlformats.org/presentationml/2006/ole">
            <mc:AlternateContent xmlns:mc="http://schemas.openxmlformats.org/markup-compatibility/2006">
              <mc:Choice xmlns:v="urn:schemas-microsoft-com:vml" Requires="v">
                <p:oleObj spid="_x0000_s739528" name="Equation" r:id="rId3" imgW="4546600" imgH="596900" progId="Equation.3">
                  <p:embed/>
                </p:oleObj>
              </mc:Choice>
              <mc:Fallback>
                <p:oleObj name="Equation" r:id="rId3" imgW="4546600" imgH="596900" progId="Equation.3">
                  <p:embed/>
                  <p:pic>
                    <p:nvPicPr>
                      <p:cNvPr id="0" name="Picture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9600" y="3581400"/>
                        <a:ext cx="5257800" cy="673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39333" name="Text Box 5"/>
          <p:cNvSpPr txBox="1">
            <a:spLocks noChangeArrowheads="1"/>
          </p:cNvSpPr>
          <p:nvPr/>
        </p:nvSpPr>
        <p:spPr bwMode="auto">
          <a:xfrm>
            <a:off x="1193800" y="2667000"/>
            <a:ext cx="6584950" cy="366713"/>
          </a:xfrm>
          <a:prstGeom prst="rect">
            <a:avLst/>
          </a:prstGeom>
          <a:noFill/>
          <a:ln w="9525">
            <a:noFill/>
            <a:miter lim="800000"/>
            <a:headEnd/>
            <a:tailEnd/>
          </a:ln>
          <a:effectLst/>
        </p:spPr>
        <p:txBody>
          <a:bodyPr wrap="none">
            <a:spAutoFit/>
          </a:bodyPr>
          <a:lstStyle/>
          <a:p>
            <a:pPr>
              <a:spcBef>
                <a:spcPct val="20000"/>
              </a:spcBef>
            </a:pPr>
            <a:r>
              <a:rPr lang="en-US" sz="1800" u="sng" dirty="0">
                <a:cs typeface="Times New Roman" pitchFamily="18" charset="0"/>
              </a:rPr>
              <a:t>The Fundamental Partial Differential Equation of Derivatives Pricing </a:t>
            </a:r>
            <a:endParaRPr lang="en-US" sz="2400" u="sng" dirty="0"/>
          </a:p>
        </p:txBody>
      </p:sp>
      <p:sp>
        <p:nvSpPr>
          <p:cNvPr id="8" name="TextBox 7"/>
          <p:cNvSpPr txBox="1"/>
          <p:nvPr/>
        </p:nvSpPr>
        <p:spPr>
          <a:xfrm>
            <a:off x="800100" y="4851400"/>
            <a:ext cx="7747000" cy="1077218"/>
          </a:xfrm>
          <a:prstGeom prst="rect">
            <a:avLst/>
          </a:prstGeom>
          <a:noFill/>
        </p:spPr>
        <p:txBody>
          <a:bodyPr wrap="square" rtlCol="0">
            <a:spAutoFit/>
          </a:bodyPr>
          <a:lstStyle/>
          <a:p>
            <a:r>
              <a:rPr lang="en-US" dirty="0" smtClean="0"/>
              <a:t>The solution to a partial differential equation is a function.  In this case, that function will be the Black-Scholes valuation model for the derivative security C.</a:t>
            </a:r>
          </a:p>
          <a:p>
            <a:endParaRPr lang="en-US" dirty="0"/>
          </a:p>
          <a:p>
            <a:r>
              <a:rPr lang="en-US" dirty="0" smtClean="0"/>
              <a:t>But first we need to specify the appropriate boundary conditions.</a:t>
            </a:r>
            <a:endParaRPr lang="en-US" dirty="0"/>
          </a:p>
        </p:txBody>
      </p:sp>
      <p:sp>
        <p:nvSpPr>
          <p:cNvPr id="2" name="Slide Number Placeholder 1"/>
          <p:cNvSpPr>
            <a:spLocks noGrp="1"/>
          </p:cNvSpPr>
          <p:nvPr>
            <p:ph type="sldNum" sz="quarter" idx="11"/>
          </p:nvPr>
        </p:nvSpPr>
        <p:spPr/>
        <p:txBody>
          <a:bodyPr/>
          <a:lstStyle/>
          <a:p>
            <a:fld id="{BF13F763-98E4-4FC1-9453-74CE6EC9E30E}" type="slidenum">
              <a:rPr lang="en-US" smtClean="0"/>
              <a:pPr/>
              <a:t>81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3933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7393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7393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9331" grpId="0" build="p" autoUpdateAnimBg="0"/>
      <p:bldP spid="739333" grpId="0" autoUpdateAnimBg="0"/>
    </p:bld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dirty="0"/>
          </a:p>
        </p:txBody>
      </p:sp>
      <p:sp>
        <p:nvSpPr>
          <p:cNvPr id="727042"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27043" name="Rectangle 3"/>
          <p:cNvSpPr>
            <a:spLocks noGrp="1" noChangeArrowheads="1"/>
          </p:cNvSpPr>
          <p:nvPr>
            <p:ph type="body" idx="1"/>
          </p:nvPr>
        </p:nvSpPr>
        <p:spPr>
          <a:xfrm>
            <a:off x="685800" y="838200"/>
            <a:ext cx="7772400" cy="1676400"/>
          </a:xfrm>
        </p:spPr>
        <p:txBody>
          <a:bodyPr/>
          <a:lstStyle/>
          <a:p>
            <a:pPr algn="ctr"/>
            <a:r>
              <a:rPr lang="en-US" u="sng" dirty="0">
                <a:cs typeface="Times New Roman" pitchFamily="18" charset="0"/>
              </a:rPr>
              <a:t>The Fundamental Partial Differential Equation of Derivatives Pricing, cont.</a:t>
            </a:r>
            <a:endParaRPr lang="en-US" sz="1600" dirty="0">
              <a:cs typeface="Times New Roman" pitchFamily="18" charset="0"/>
            </a:endParaRPr>
          </a:p>
          <a:p>
            <a:r>
              <a:rPr lang="en-US" sz="1600" dirty="0">
                <a:cs typeface="Times New Roman" pitchFamily="18" charset="0"/>
              </a:rPr>
              <a:t>To solve this PDE for a particular derivative security, one must add </a:t>
            </a:r>
            <a:r>
              <a:rPr lang="en-US" sz="1600" u="sng" dirty="0">
                <a:cs typeface="Times New Roman" pitchFamily="18" charset="0"/>
              </a:rPr>
              <a:t>boundary conditions</a:t>
            </a:r>
            <a:r>
              <a:rPr lang="en-US" sz="1600" dirty="0">
                <a:cs typeface="Times New Roman" pitchFamily="18" charset="0"/>
              </a:rPr>
              <a:t>, that specify what happens to the value at maturity date T, what happens at some date  t &lt; T  before maturity if S goes to zero, and what happens when S grows infinitely large.</a:t>
            </a:r>
          </a:p>
          <a:p>
            <a:endParaRPr lang="en-US" sz="900" dirty="0">
              <a:cs typeface="Times New Roman" pitchFamily="18" charset="0"/>
            </a:endParaRPr>
          </a:p>
          <a:p>
            <a:r>
              <a:rPr lang="en-US" sz="1600" dirty="0">
                <a:cs typeface="Times New Roman" pitchFamily="18" charset="0"/>
              </a:rPr>
              <a:t>Boundary conditions </a:t>
            </a:r>
            <a:r>
              <a:rPr lang="en-US" sz="1600" dirty="0" smtClean="0">
                <a:cs typeface="Times New Roman" pitchFamily="18" charset="0"/>
              </a:rPr>
              <a:t>for a </a:t>
            </a:r>
            <a:r>
              <a:rPr lang="en-US" sz="1600" dirty="0">
                <a:cs typeface="Times New Roman" pitchFamily="18" charset="0"/>
              </a:rPr>
              <a:t>European Call Option:</a:t>
            </a:r>
          </a:p>
          <a:p>
            <a:endParaRPr lang="en-US" sz="1600" dirty="0">
              <a:cs typeface="Times New Roman" pitchFamily="18" charset="0"/>
            </a:endParaRPr>
          </a:p>
          <a:p>
            <a:endParaRPr lang="en-US" sz="1600" dirty="0">
              <a:cs typeface="Times New Roman" pitchFamily="18" charset="0"/>
            </a:endParaRPr>
          </a:p>
          <a:p>
            <a:endParaRPr lang="en-US" sz="1600" dirty="0">
              <a:cs typeface="Times New Roman" pitchFamily="18" charset="0"/>
            </a:endParaRPr>
          </a:p>
          <a:p>
            <a:endParaRPr lang="en-US" sz="1600" dirty="0">
              <a:cs typeface="Times New Roman" pitchFamily="18" charset="0"/>
            </a:endParaRPr>
          </a:p>
          <a:p>
            <a:endParaRPr lang="en-US" sz="1600" dirty="0">
              <a:cs typeface="Times New Roman" pitchFamily="18" charset="0"/>
            </a:endParaRPr>
          </a:p>
        </p:txBody>
      </p:sp>
      <p:graphicFrame>
        <p:nvGraphicFramePr>
          <p:cNvPr id="727044" name="Object 4"/>
          <p:cNvGraphicFramePr>
            <a:graphicFrameLocks noChangeAspect="1"/>
          </p:cNvGraphicFramePr>
          <p:nvPr/>
        </p:nvGraphicFramePr>
        <p:xfrm>
          <a:off x="3200400" y="2590800"/>
          <a:ext cx="2806700" cy="1420813"/>
        </p:xfrm>
        <a:graphic>
          <a:graphicData uri="http://schemas.openxmlformats.org/presentationml/2006/ole">
            <mc:AlternateContent xmlns:mc="http://schemas.openxmlformats.org/markup-compatibility/2006">
              <mc:Choice xmlns:v="urn:schemas-microsoft-com:vml" Requires="v">
                <p:oleObj spid="_x0000_s727436" name="Equation" r:id="rId3" imgW="3035300" imgH="1536700" progId="Equation.3">
                  <p:embed/>
                </p:oleObj>
              </mc:Choice>
              <mc:Fallback>
                <p:oleObj name="Equation" r:id="rId3" imgW="3035300" imgH="1536700" progId="Equation.3">
                  <p:embed/>
                  <p:pic>
                    <p:nvPicPr>
                      <p:cNvPr id="0" name="Picture 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2590800"/>
                        <a:ext cx="2806700" cy="142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27045" name="Object 5"/>
          <p:cNvGraphicFramePr>
            <a:graphicFrameLocks noChangeAspect="1"/>
          </p:cNvGraphicFramePr>
          <p:nvPr/>
        </p:nvGraphicFramePr>
        <p:xfrm>
          <a:off x="3200400" y="4703763"/>
          <a:ext cx="2895600" cy="1271587"/>
        </p:xfrm>
        <a:graphic>
          <a:graphicData uri="http://schemas.openxmlformats.org/presentationml/2006/ole">
            <mc:AlternateContent xmlns:mc="http://schemas.openxmlformats.org/markup-compatibility/2006">
              <mc:Choice xmlns:v="urn:schemas-microsoft-com:vml" Requires="v">
                <p:oleObj spid="_x0000_s727437" name="Equation" r:id="rId5" imgW="2108200" imgH="927100" progId="Equation.3">
                  <p:embed/>
                </p:oleObj>
              </mc:Choice>
              <mc:Fallback>
                <p:oleObj name="Equation" r:id="rId5" imgW="2108200" imgH="927100" progId="Equation.3">
                  <p:embed/>
                  <p:pic>
                    <p:nvPicPr>
                      <p:cNvPr id="0" name="Picture 6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0400" y="4703763"/>
                        <a:ext cx="2895600" cy="1271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27046" name="Text Box 6"/>
          <p:cNvSpPr txBox="1">
            <a:spLocks noChangeArrowheads="1"/>
          </p:cNvSpPr>
          <p:nvPr/>
        </p:nvSpPr>
        <p:spPr bwMode="auto">
          <a:xfrm>
            <a:off x="685800" y="4191000"/>
            <a:ext cx="4180953" cy="338554"/>
          </a:xfrm>
          <a:prstGeom prst="rect">
            <a:avLst/>
          </a:prstGeom>
          <a:noFill/>
          <a:ln w="9525">
            <a:noFill/>
            <a:miter lim="800000"/>
            <a:headEnd/>
            <a:tailEnd/>
          </a:ln>
          <a:effectLst/>
        </p:spPr>
        <p:txBody>
          <a:bodyPr wrap="none">
            <a:spAutoFit/>
          </a:bodyPr>
          <a:lstStyle/>
          <a:p>
            <a:pPr>
              <a:spcBef>
                <a:spcPct val="20000"/>
              </a:spcBef>
            </a:pPr>
            <a:r>
              <a:rPr lang="en-US" dirty="0">
                <a:cs typeface="Times New Roman" pitchFamily="18" charset="0"/>
              </a:rPr>
              <a:t>Boundary conditions </a:t>
            </a:r>
            <a:r>
              <a:rPr lang="en-US" dirty="0" smtClean="0">
                <a:cs typeface="Times New Roman" pitchFamily="18" charset="0"/>
              </a:rPr>
              <a:t>for a </a:t>
            </a:r>
            <a:r>
              <a:rPr lang="en-US" dirty="0">
                <a:cs typeface="Times New Roman" pitchFamily="18" charset="0"/>
              </a:rPr>
              <a:t>European Put Option:</a:t>
            </a:r>
            <a:endParaRPr lang="en-US" sz="2400" dirty="0"/>
          </a:p>
        </p:txBody>
      </p:sp>
      <p:sp>
        <p:nvSpPr>
          <p:cNvPr id="2" name="Slide Number Placeholder 1"/>
          <p:cNvSpPr>
            <a:spLocks noGrp="1"/>
          </p:cNvSpPr>
          <p:nvPr>
            <p:ph type="sldNum" sz="quarter" idx="11"/>
          </p:nvPr>
        </p:nvSpPr>
        <p:spPr/>
        <p:txBody>
          <a:bodyPr/>
          <a:lstStyle/>
          <a:p>
            <a:fld id="{BF13F763-98E4-4FC1-9453-74CE6EC9E30E}" type="slidenum">
              <a:rPr lang="en-US" smtClean="0"/>
              <a:pPr/>
              <a:t>82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2704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704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7270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270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7270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43" grpId="0" build="p" autoUpdateAnimBg="0"/>
      <p:bldP spid="727046" grpId="0"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29090"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29091" name="Rectangle 3"/>
          <p:cNvSpPr>
            <a:spLocks noGrp="1" noChangeArrowheads="1"/>
          </p:cNvSpPr>
          <p:nvPr>
            <p:ph type="body" idx="1"/>
          </p:nvPr>
        </p:nvSpPr>
        <p:spPr/>
        <p:txBody>
          <a:bodyPr/>
          <a:lstStyle/>
          <a:p>
            <a:pPr algn="ctr"/>
            <a:r>
              <a:rPr lang="en-US" sz="2000" u="sng">
                <a:cs typeface="Times New Roman" pitchFamily="18" charset="0"/>
              </a:rPr>
              <a:t>The Black-Scholes Model</a:t>
            </a:r>
          </a:p>
          <a:p>
            <a:r>
              <a:rPr lang="en-US">
                <a:cs typeface="Times New Roman" pitchFamily="18" charset="0"/>
              </a:rPr>
              <a:t>		</a:t>
            </a:r>
            <a:r>
              <a:rPr lang="en-US" sz="1600">
                <a:cs typeface="Times New Roman" pitchFamily="18" charset="0"/>
              </a:rPr>
              <a:t>Let	S = asset price</a:t>
            </a:r>
          </a:p>
          <a:p>
            <a:r>
              <a:rPr lang="en-US" sz="1600">
                <a:cs typeface="Times New Roman" pitchFamily="18" charset="0"/>
              </a:rPr>
              <a:t>			X = strike price</a:t>
            </a:r>
          </a:p>
          <a:p>
            <a:r>
              <a:rPr lang="en-US" sz="1600">
                <a:cs typeface="Times New Roman" pitchFamily="18" charset="0"/>
              </a:rPr>
              <a:t>			r  = riskless rate</a:t>
            </a:r>
          </a:p>
          <a:p>
            <a:r>
              <a:rPr lang="en-US" sz="1600">
                <a:cs typeface="Times New Roman" pitchFamily="18" charset="0"/>
              </a:rPr>
              <a:t>			T = maturity</a:t>
            </a:r>
          </a:p>
          <a:p>
            <a:r>
              <a:rPr lang="en-US" sz="1600">
                <a:cs typeface="Times New Roman" pitchFamily="18" charset="0"/>
                <a:sym typeface="Symbol" pitchFamily="18" charset="2"/>
              </a:rPr>
              <a:t>			</a:t>
            </a:r>
            <a:r>
              <a:rPr lang="en-US" sz="1600">
                <a:cs typeface="Times New Roman" pitchFamily="18" charset="0"/>
              </a:rPr>
              <a:t> = volatility</a:t>
            </a:r>
          </a:p>
          <a:p>
            <a:r>
              <a:rPr lang="en-US" sz="1600">
                <a:cs typeface="Times New Roman" pitchFamily="18" charset="0"/>
              </a:rPr>
              <a:t>Assume the option is European and the underlying asset pays no dividends.</a:t>
            </a:r>
            <a:endParaRPr lang="en-US" u="sng">
              <a:cs typeface="Times New Roman" pitchFamily="18" charset="0"/>
            </a:endParaRPr>
          </a:p>
          <a:p>
            <a:endParaRPr lang="en-US" u="sng">
              <a:cs typeface="Times New Roman" pitchFamily="18" charset="0"/>
            </a:endParaRPr>
          </a:p>
          <a:p>
            <a:r>
              <a:rPr lang="en-US" u="sng">
                <a:cs typeface="Times New Roman" pitchFamily="18" charset="0"/>
              </a:rPr>
              <a:t>Call option value:</a:t>
            </a: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u="sng">
              <a:cs typeface="Arial" charset="0"/>
            </a:endParaRPr>
          </a:p>
          <a:p>
            <a:r>
              <a:rPr lang="en-US" u="sng">
                <a:cs typeface="Arial" charset="0"/>
              </a:rPr>
              <a:t>Call delta:</a:t>
            </a:r>
          </a:p>
        </p:txBody>
      </p:sp>
      <p:graphicFrame>
        <p:nvGraphicFramePr>
          <p:cNvPr id="729092" name="Object 4"/>
          <p:cNvGraphicFramePr>
            <a:graphicFrameLocks noChangeAspect="1"/>
          </p:cNvGraphicFramePr>
          <p:nvPr/>
        </p:nvGraphicFramePr>
        <p:xfrm>
          <a:off x="3124200" y="3352800"/>
          <a:ext cx="3352800" cy="1708150"/>
        </p:xfrm>
        <a:graphic>
          <a:graphicData uri="http://schemas.openxmlformats.org/presentationml/2006/ole">
            <mc:AlternateContent xmlns:mc="http://schemas.openxmlformats.org/markup-compatibility/2006">
              <mc:Choice xmlns:v="urn:schemas-microsoft-com:vml" Requires="v">
                <p:oleObj spid="_x0000_s729482" name="Equation" r:id="rId3" imgW="3530600" imgH="1778000" progId="Equation.3">
                  <p:embed/>
                </p:oleObj>
              </mc:Choice>
              <mc:Fallback>
                <p:oleObj name="Equation" r:id="rId3" imgW="3530600" imgH="1778000" progId="Equation.3">
                  <p:embed/>
                  <p:pic>
                    <p:nvPicPr>
                      <p:cNvPr id="0" name="Picture 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3352800"/>
                        <a:ext cx="3352800" cy="1708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29093" name="Object 5"/>
          <p:cNvGraphicFramePr>
            <a:graphicFrameLocks noChangeAspect="1"/>
          </p:cNvGraphicFramePr>
          <p:nvPr/>
        </p:nvGraphicFramePr>
        <p:xfrm>
          <a:off x="3657600" y="5715000"/>
          <a:ext cx="1524000" cy="292100"/>
        </p:xfrm>
        <a:graphic>
          <a:graphicData uri="http://schemas.openxmlformats.org/presentationml/2006/ole">
            <mc:AlternateContent xmlns:mc="http://schemas.openxmlformats.org/markup-compatibility/2006">
              <mc:Choice xmlns:v="urn:schemas-microsoft-com:vml" Requires="v">
                <p:oleObj spid="_x0000_s729483" name="Equation" r:id="rId5" imgW="1866900" imgH="292100" progId="Equation.3">
                  <p:embed/>
                </p:oleObj>
              </mc:Choice>
              <mc:Fallback>
                <p:oleObj name="Equation" r:id="rId5" imgW="1866900" imgH="292100" progId="Equation.3">
                  <p:embed/>
                  <p:pic>
                    <p:nvPicPr>
                      <p:cNvPr id="0" name="Picture 6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5715000"/>
                        <a:ext cx="1524000" cy="292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1"/>
          </p:nvPr>
        </p:nvSpPr>
        <p:spPr/>
        <p:txBody>
          <a:bodyPr/>
          <a:lstStyle/>
          <a:p>
            <a:fld id="{BF13F763-98E4-4FC1-9453-74CE6EC9E30E}" type="slidenum">
              <a:rPr lang="en-US" smtClean="0"/>
              <a:pPr/>
              <a:t>83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2909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909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2909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2909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2909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29091">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29091">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499"/>
                                          </p:stCondLst>
                                        </p:cTn>
                                        <p:tgtEl>
                                          <p:spTgt spid="72909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729091">
                                            <p:txEl>
                                              <p:pRg st="15" end="1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499"/>
                                          </p:stCondLst>
                                        </p:cTn>
                                        <p:tgtEl>
                                          <p:spTgt spid="7290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9091" grpId="0" build="p" autoUpdateAnimBg="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8066"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graphicFrame>
        <p:nvGraphicFramePr>
          <p:cNvPr id="728067" name="Object 3"/>
          <p:cNvGraphicFramePr>
            <a:graphicFrameLocks noGrp="1" noChangeAspect="1"/>
          </p:cNvGraphicFramePr>
          <p:nvPr>
            <p:ph type="body" idx="1"/>
          </p:nvPr>
        </p:nvGraphicFramePr>
        <p:xfrm>
          <a:off x="385763" y="746125"/>
          <a:ext cx="8372475" cy="5668963"/>
        </p:xfrm>
        <a:graphic>
          <a:graphicData uri="http://schemas.openxmlformats.org/presentationml/2006/ole">
            <mc:AlternateContent xmlns:mc="http://schemas.openxmlformats.org/markup-compatibility/2006">
              <mc:Choice xmlns:v="urn:schemas-microsoft-com:vml" Requires="v">
                <p:oleObj spid="_x0000_s790714" name="Document" r:id="rId3" imgW="8397240" imgH="5687060" progId="Word.Document.8">
                  <p:embed/>
                </p:oleObj>
              </mc:Choice>
              <mc:Fallback>
                <p:oleObj name="Document" r:id="rId3" imgW="8397240" imgH="5687060" progId="Word.Document.8">
                  <p:embed/>
                  <p:pic>
                    <p:nvPicPr>
                      <p:cNvPr id="0" name="Picture 21"/>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763" y="746125"/>
                        <a:ext cx="8372475" cy="5668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 name="Straight Connector 2"/>
          <p:cNvCxnSpPr/>
          <p:nvPr/>
        </p:nvCxnSpPr>
        <p:spPr bwMode="auto">
          <a:xfrm>
            <a:off x="1981200" y="5562600"/>
            <a:ext cx="2743200" cy="0"/>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flipH="1">
            <a:off x="4724400" y="3048000"/>
            <a:ext cx="2819400" cy="2514600"/>
          </a:xfrm>
          <a:prstGeom prst="line">
            <a:avLst/>
          </a:prstGeom>
          <a:solidFill>
            <a:schemeClr val="accent1"/>
          </a:solidFill>
          <a:ln w="38100" cap="flat" cmpd="sng" algn="ctr">
            <a:solidFill>
              <a:schemeClr val="tx1"/>
            </a:solidFill>
            <a:prstDash val="solid"/>
            <a:round/>
            <a:headEnd type="none" w="med" len="med"/>
            <a:tailEnd type="none" w="med" len="med"/>
          </a:ln>
          <a:effectLst/>
        </p:spPr>
      </p:cxnSp>
      <p:sp>
        <p:nvSpPr>
          <p:cNvPr id="8"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 Option Pricing and Hedging                                          ©2019 Figlewski</a:t>
            </a:r>
            <a:endParaRPr lang="en-US" dirty="0"/>
          </a:p>
        </p:txBody>
      </p:sp>
      <p:sp>
        <p:nvSpPr>
          <p:cNvPr id="2" name="Slide Number Placeholder 1"/>
          <p:cNvSpPr>
            <a:spLocks noGrp="1"/>
          </p:cNvSpPr>
          <p:nvPr>
            <p:ph type="sldNum" sz="quarter" idx="11"/>
          </p:nvPr>
        </p:nvSpPr>
        <p:spPr/>
        <p:txBody>
          <a:bodyPr/>
          <a:lstStyle/>
          <a:p>
            <a:fld id="{BF13F763-98E4-4FC1-9453-74CE6EC9E30E}" type="slidenum">
              <a:rPr lang="en-US" smtClean="0"/>
              <a:pPr/>
              <a:t>84</a:t>
            </a:fld>
            <a:endParaRPr lang="en-US"/>
          </a:p>
        </p:txBody>
      </p:sp>
    </p:spTree>
    <p:extLst>
      <p:ext uri="{BB962C8B-B14F-4D97-AF65-F5344CB8AC3E}">
        <p14:creationId xmlns:p14="http://schemas.microsoft.com/office/powerpoint/2010/main" val="309078326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30114" name="Rectangle 2"/>
          <p:cNvSpPr>
            <a:spLocks noGrp="1" noChangeArrowheads="1"/>
          </p:cNvSpPr>
          <p:nvPr>
            <p:ph type="title"/>
          </p:nvPr>
        </p:nvSpPr>
        <p:spPr/>
        <p:txBody>
          <a:bodyPr/>
          <a:lstStyle/>
          <a:p>
            <a:r>
              <a:rPr lang="en-US" dirty="0"/>
              <a:t>Session </a:t>
            </a:r>
            <a:r>
              <a:rPr lang="en-US" dirty="0" smtClean="0"/>
              <a:t>14-16:  </a:t>
            </a:r>
            <a:r>
              <a:rPr lang="en-US" dirty="0"/>
              <a:t>Option Pricing Models:  The Binomial Model and Black-Scholes</a:t>
            </a:r>
          </a:p>
        </p:txBody>
      </p:sp>
      <p:sp>
        <p:nvSpPr>
          <p:cNvPr id="730115" name="Rectangle 3"/>
          <p:cNvSpPr>
            <a:spLocks noGrp="1" noChangeArrowheads="1"/>
          </p:cNvSpPr>
          <p:nvPr>
            <p:ph type="body" idx="1"/>
          </p:nvPr>
        </p:nvSpPr>
        <p:spPr/>
        <p:txBody>
          <a:bodyPr/>
          <a:lstStyle/>
          <a:p>
            <a:pPr algn="ctr"/>
            <a:r>
              <a:rPr lang="en-US" sz="2000" u="sng" dirty="0">
                <a:cs typeface="Times New Roman" pitchFamily="18" charset="0"/>
              </a:rPr>
              <a:t>The Black-Scholes Model</a:t>
            </a:r>
          </a:p>
          <a:p>
            <a:endParaRPr lang="en-US" dirty="0">
              <a:cs typeface="Times New Roman" pitchFamily="18" charset="0"/>
            </a:endParaRPr>
          </a:p>
          <a:p>
            <a:r>
              <a:rPr lang="en-US" dirty="0">
                <a:cs typeface="Times New Roman" pitchFamily="18" charset="0"/>
              </a:rPr>
              <a:t>Under the same assumptions as above, the Black-Scholes model value for the European put is obtained easily from put-call parity.</a:t>
            </a:r>
          </a:p>
          <a:p>
            <a:endParaRPr lang="en-US" u="sng" dirty="0">
              <a:cs typeface="Times New Roman" pitchFamily="18" charset="0"/>
            </a:endParaRPr>
          </a:p>
          <a:p>
            <a:r>
              <a:rPr lang="en-US" u="sng" dirty="0">
                <a:cs typeface="Times New Roman" pitchFamily="18" charset="0"/>
              </a:rPr>
              <a:t>Put option value:</a:t>
            </a: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r>
              <a:rPr lang="en-US" u="sng" dirty="0">
                <a:cs typeface="Arial" charset="0"/>
              </a:rPr>
              <a:t>Put delta:</a:t>
            </a:r>
          </a:p>
        </p:txBody>
      </p:sp>
      <p:graphicFrame>
        <p:nvGraphicFramePr>
          <p:cNvPr id="730116" name="Object 4"/>
          <p:cNvGraphicFramePr>
            <a:graphicFrameLocks noChangeAspect="1"/>
          </p:cNvGraphicFramePr>
          <p:nvPr>
            <p:extLst>
              <p:ext uri="{D42A27DB-BD31-4B8C-83A1-F6EECF244321}">
                <p14:modId xmlns:p14="http://schemas.microsoft.com/office/powerpoint/2010/main" val="2725222890"/>
              </p:ext>
            </p:extLst>
          </p:nvPr>
        </p:nvGraphicFramePr>
        <p:xfrm>
          <a:off x="2667000" y="3110023"/>
          <a:ext cx="3886200" cy="406400"/>
        </p:xfrm>
        <a:graphic>
          <a:graphicData uri="http://schemas.openxmlformats.org/presentationml/2006/ole">
            <mc:AlternateContent xmlns:mc="http://schemas.openxmlformats.org/markup-compatibility/2006">
              <mc:Choice xmlns:v="urn:schemas-microsoft-com:vml" Requires="v">
                <p:oleObj spid="_x0000_s730508" name="Equation" r:id="rId3" imgW="3517900" imgH="368300" progId="Equation.3">
                  <p:embed/>
                </p:oleObj>
              </mc:Choice>
              <mc:Fallback>
                <p:oleObj name="Equation" r:id="rId3" imgW="3517900" imgH="368300" progId="Equation.3">
                  <p:embed/>
                  <p:pic>
                    <p:nvPicPr>
                      <p:cNvPr id="0" name="Picture 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3110023"/>
                        <a:ext cx="3886200" cy="406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30117" name="Object 5"/>
          <p:cNvGraphicFramePr>
            <a:graphicFrameLocks noChangeAspect="1"/>
          </p:cNvGraphicFramePr>
          <p:nvPr/>
        </p:nvGraphicFramePr>
        <p:xfrm>
          <a:off x="3429000" y="4572000"/>
          <a:ext cx="2133600" cy="349250"/>
        </p:xfrm>
        <a:graphic>
          <a:graphicData uri="http://schemas.openxmlformats.org/presentationml/2006/ole">
            <mc:AlternateContent xmlns:mc="http://schemas.openxmlformats.org/markup-compatibility/2006">
              <mc:Choice xmlns:v="urn:schemas-microsoft-com:vml" Requires="v">
                <p:oleObj spid="_x0000_s730509" name="Equation" r:id="rId5" imgW="2095500" imgH="292100" progId="Equation.3">
                  <p:embed/>
                </p:oleObj>
              </mc:Choice>
              <mc:Fallback>
                <p:oleObj name="Equation" r:id="rId5" imgW="2095500" imgH="292100" progId="Equation.3">
                  <p:embed/>
                  <p:pic>
                    <p:nvPicPr>
                      <p:cNvPr id="0" name="Picture 6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9000" y="4572000"/>
                        <a:ext cx="2133600" cy="349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1"/>
          </p:nvPr>
        </p:nvSpPr>
        <p:spPr/>
        <p:txBody>
          <a:bodyPr/>
          <a:lstStyle/>
          <a:p>
            <a:fld id="{BF13F763-98E4-4FC1-9453-74CE6EC9E30E}" type="slidenum">
              <a:rPr lang="en-US" smtClean="0"/>
              <a:pPr/>
              <a:t>85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3011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3011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499"/>
                                          </p:stCondLst>
                                        </p:cTn>
                                        <p:tgtEl>
                                          <p:spTgt spid="7301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730115">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499"/>
                                          </p:stCondLst>
                                        </p:cTn>
                                        <p:tgtEl>
                                          <p:spTgt spid="7301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0115" grpId="0" build="p"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31138" name="Rectangle 2"/>
          <p:cNvSpPr>
            <a:spLocks noGrp="1" noChangeArrowheads="1"/>
          </p:cNvSpPr>
          <p:nvPr>
            <p:ph type="title"/>
          </p:nvPr>
        </p:nvSpPr>
        <p:spPr/>
        <p:txBody>
          <a:bodyPr/>
          <a:lstStyle/>
          <a:p>
            <a:r>
              <a:rPr lang="en-US" dirty="0" smtClean="0"/>
              <a:t>Session 17: </a:t>
            </a:r>
            <a:r>
              <a:rPr lang="en-US" dirty="0"/>
              <a:t>Delta Hedging and Beyond</a:t>
            </a:r>
          </a:p>
        </p:txBody>
      </p:sp>
      <p:sp>
        <p:nvSpPr>
          <p:cNvPr id="731139" name="Rectangle 3"/>
          <p:cNvSpPr>
            <a:spLocks noGrp="1" noChangeArrowheads="1"/>
          </p:cNvSpPr>
          <p:nvPr>
            <p:ph type="body" idx="1"/>
          </p:nvPr>
        </p:nvSpPr>
        <p:spPr/>
        <p:txBody>
          <a:bodyPr/>
          <a:lstStyle/>
          <a:p>
            <a:endParaRPr lang="en-US" dirty="0">
              <a:cs typeface="Arial" charset="0"/>
            </a:endParaRPr>
          </a:p>
          <a:p>
            <a:endParaRPr lang="en-US" dirty="0">
              <a:cs typeface="Arial" charset="0"/>
            </a:endParaRPr>
          </a:p>
          <a:p>
            <a:r>
              <a:rPr lang="en-US" dirty="0" smtClean="0">
                <a:cs typeface="Arial" charset="0"/>
              </a:rPr>
              <a:t>Designing and evaluating option positions requires use of a software implementation of an option pricing model.  Rather than use a canned package like the one that comes with the Hull textbook, we have an Excel spreadsheet with the Black-Scholes option pricing model laid out in a few cells.  This allows you to develop your own customized analysis tool.</a:t>
            </a:r>
            <a:endParaRPr lang="en-US" dirty="0">
              <a:cs typeface="Arial" charset="0"/>
            </a:endParaRPr>
          </a:p>
          <a:p>
            <a:endParaRPr lang="en-US" dirty="0">
              <a:cs typeface="Arial" charset="0"/>
            </a:endParaRPr>
          </a:p>
          <a:p>
            <a:pPr algn="ctr"/>
            <a:r>
              <a:rPr lang="en-US" dirty="0">
                <a:cs typeface="Arial" charset="0"/>
              </a:rPr>
              <a:t>[Tricks you can do with the Option Calculator </a:t>
            </a:r>
            <a:r>
              <a:rPr lang="en-US" dirty="0" smtClean="0">
                <a:cs typeface="Arial" charset="0"/>
              </a:rPr>
              <a:t>Spreadsheet</a:t>
            </a:r>
            <a:r>
              <a:rPr lang="en-US" dirty="0">
                <a:cs typeface="Arial" charset="0"/>
              </a:rPr>
              <a:t>]</a:t>
            </a:r>
          </a:p>
          <a:p>
            <a:pPr algn="ctr"/>
            <a:endParaRPr lang="en-US" dirty="0">
              <a:cs typeface="Arial" charset="0"/>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86</a:t>
            </a:fld>
            <a:endParaRPr lang="en-US"/>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42402" name="Rectangle 2"/>
          <p:cNvSpPr>
            <a:spLocks noGrp="1" noChangeArrowheads="1"/>
          </p:cNvSpPr>
          <p:nvPr>
            <p:ph type="title"/>
          </p:nvPr>
        </p:nvSpPr>
        <p:spPr/>
        <p:txBody>
          <a:bodyPr/>
          <a:lstStyle/>
          <a:p>
            <a:r>
              <a:rPr lang="en-US" dirty="0" smtClean="0"/>
              <a:t>Session 17: </a:t>
            </a:r>
            <a:r>
              <a:rPr lang="en-US" dirty="0"/>
              <a:t>Delta Hedging and Beyond</a:t>
            </a:r>
          </a:p>
        </p:txBody>
      </p:sp>
      <p:sp>
        <p:nvSpPr>
          <p:cNvPr id="742403" name="Rectangle 3"/>
          <p:cNvSpPr>
            <a:spLocks noGrp="1" noChangeArrowheads="1"/>
          </p:cNvSpPr>
          <p:nvPr>
            <p:ph type="body" idx="1"/>
          </p:nvPr>
        </p:nvSpPr>
        <p:spPr/>
        <p:txBody>
          <a:bodyPr/>
          <a:lstStyle/>
          <a:p>
            <a:pPr algn="ctr"/>
            <a:r>
              <a:rPr lang="en-US" u="sng" dirty="0">
                <a:cs typeface="Arial" charset="0"/>
              </a:rPr>
              <a:t>The Partial Derivatives of the Call Value Function</a:t>
            </a:r>
          </a:p>
          <a:p>
            <a:endParaRPr lang="en-US" sz="1200" dirty="0">
              <a:cs typeface="Arial" charset="0"/>
            </a:endParaRPr>
          </a:p>
          <a:p>
            <a:r>
              <a:rPr lang="en-US" sz="1600" dirty="0">
                <a:cs typeface="Arial" charset="0"/>
              </a:rPr>
              <a:t>The partial derivative of the call value with respect to a small change in the stock price is </a:t>
            </a:r>
            <a:r>
              <a:rPr lang="en-US" sz="1600" dirty="0" smtClean="0">
                <a:cs typeface="Arial" charset="0"/>
              </a:rPr>
              <a:t>the </a:t>
            </a:r>
            <a:r>
              <a:rPr lang="en-US" sz="1600" dirty="0">
                <a:cs typeface="Arial" charset="0"/>
              </a:rPr>
              <a:t>option's </a:t>
            </a:r>
            <a:r>
              <a:rPr lang="en-US" sz="1600" u="sng" dirty="0">
                <a:cs typeface="Arial" charset="0"/>
              </a:rPr>
              <a:t>delta</a:t>
            </a:r>
            <a:r>
              <a:rPr lang="en-US" sz="1600" dirty="0">
                <a:cs typeface="Arial" charset="0"/>
              </a:rPr>
              <a:t>.  Delta is often written using the Greek </a:t>
            </a:r>
            <a:r>
              <a:rPr lang="en-US" sz="1600" dirty="0" smtClean="0">
                <a:cs typeface="Arial" charset="0"/>
              </a:rPr>
              <a:t>letter delta, </a:t>
            </a:r>
            <a:r>
              <a:rPr lang="en-US" sz="1600" dirty="0">
                <a:cs typeface="Arial" charset="0"/>
              </a:rPr>
              <a:t>either </a:t>
            </a:r>
            <a:r>
              <a:rPr lang="en-US" sz="1600" dirty="0">
                <a:cs typeface="Arial" charset="0"/>
                <a:sym typeface="Symbol" pitchFamily="18" charset="2"/>
              </a:rPr>
              <a:t> (lower case) or  (upper case).  We will use .</a:t>
            </a:r>
          </a:p>
          <a:p>
            <a:endParaRPr lang="en-US" sz="1600" dirty="0">
              <a:cs typeface="Arial" charset="0"/>
              <a:sym typeface="Symbol" pitchFamily="18" charset="2"/>
            </a:endParaRPr>
          </a:p>
          <a:p>
            <a:endParaRPr lang="en-US" sz="1600" dirty="0">
              <a:cs typeface="Arial" charset="0"/>
            </a:endParaRPr>
          </a:p>
          <a:p>
            <a:endParaRPr lang="en-US" sz="1600" dirty="0">
              <a:cs typeface="Arial" charset="0"/>
            </a:endParaRPr>
          </a:p>
        </p:txBody>
      </p:sp>
      <p:graphicFrame>
        <p:nvGraphicFramePr>
          <p:cNvPr id="742404" name="Object 4"/>
          <p:cNvGraphicFramePr>
            <a:graphicFrameLocks noChangeAspect="1"/>
          </p:cNvGraphicFramePr>
          <p:nvPr/>
        </p:nvGraphicFramePr>
        <p:xfrm>
          <a:off x="3886200" y="2362200"/>
          <a:ext cx="1085850" cy="636588"/>
        </p:xfrm>
        <a:graphic>
          <a:graphicData uri="http://schemas.openxmlformats.org/presentationml/2006/ole">
            <mc:AlternateContent xmlns:mc="http://schemas.openxmlformats.org/markup-compatibility/2006">
              <mc:Choice xmlns:v="urn:schemas-microsoft-com:vml" Requires="v">
                <p:oleObj spid="_x0000_s742599" name="Equation" r:id="rId3" imgW="952087" imgH="558558" progId="Equation.3">
                  <p:embed/>
                </p:oleObj>
              </mc:Choice>
              <mc:Fallback>
                <p:oleObj name="Equation" r:id="rId3" imgW="952087" imgH="558558" progId="Equation.3">
                  <p:embed/>
                  <p:pic>
                    <p:nvPicPr>
                      <p:cNvPr id="0" name="Picture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2362200"/>
                        <a:ext cx="1085850" cy="636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42405" name="Text Box 5"/>
          <p:cNvSpPr txBox="1">
            <a:spLocks noChangeArrowheads="1"/>
          </p:cNvSpPr>
          <p:nvPr/>
        </p:nvSpPr>
        <p:spPr bwMode="auto">
          <a:xfrm>
            <a:off x="762000" y="3352800"/>
            <a:ext cx="7696200" cy="2244725"/>
          </a:xfrm>
          <a:prstGeom prst="rect">
            <a:avLst/>
          </a:prstGeom>
          <a:noFill/>
          <a:ln w="9525">
            <a:noFill/>
            <a:miter lim="800000"/>
            <a:headEnd/>
            <a:tailEnd/>
          </a:ln>
          <a:effectLst/>
        </p:spPr>
        <p:txBody>
          <a:bodyPr>
            <a:spAutoFit/>
          </a:bodyPr>
          <a:lstStyle/>
          <a:p>
            <a:pPr>
              <a:spcBef>
                <a:spcPct val="20000"/>
              </a:spcBef>
            </a:pPr>
            <a:r>
              <a:rPr lang="en-US">
                <a:cs typeface="Arial" charset="0"/>
              </a:rPr>
              <a:t>Delta serves the same function as the hedge ratio in a futures hedge.  It tells how many units of the underlying asset one should trade in order to hedge the market risk exposure of the option.</a:t>
            </a:r>
          </a:p>
          <a:p>
            <a:pPr>
              <a:spcBef>
                <a:spcPct val="20000"/>
              </a:spcBef>
            </a:pPr>
            <a:endParaRPr lang="en-US">
              <a:cs typeface="Arial" charset="0"/>
            </a:endParaRPr>
          </a:p>
          <a:p>
            <a:pPr>
              <a:spcBef>
                <a:spcPct val="20000"/>
              </a:spcBef>
            </a:pPr>
            <a:r>
              <a:rPr lang="en-US">
                <a:cs typeface="Arial" charset="0"/>
              </a:rPr>
              <a:t>For example, if  </a:t>
            </a:r>
            <a:r>
              <a:rPr lang="en-US">
                <a:cs typeface="Arial" charset="0"/>
                <a:sym typeface="Symbol" pitchFamily="18" charset="2"/>
              </a:rPr>
              <a:t> = 0.50  for a given call option, the position that is long one call and short 0.50 shares of stock will be hedged against a (small) change in the stock price up or down.</a:t>
            </a:r>
          </a:p>
          <a:p>
            <a:pPr>
              <a:spcBef>
                <a:spcPct val="20000"/>
              </a:spcBef>
            </a:pPr>
            <a:endParaRPr lang="en-US">
              <a:cs typeface="Arial" charset="0"/>
              <a:sym typeface="Symbol" pitchFamily="18" charset="2"/>
            </a:endParaRPr>
          </a:p>
          <a:p>
            <a:pPr>
              <a:spcBef>
                <a:spcPct val="20000"/>
              </a:spcBef>
            </a:pPr>
            <a:r>
              <a:rPr lang="en-US">
                <a:cs typeface="Arial" charset="0"/>
                <a:sym typeface="Symbol" pitchFamily="18" charset="2"/>
              </a:rPr>
              <a:t>This is called a </a:t>
            </a:r>
            <a:r>
              <a:rPr lang="en-US" b="1">
                <a:cs typeface="Arial" charset="0"/>
                <a:sym typeface="Symbol" pitchFamily="18" charset="2"/>
              </a:rPr>
              <a:t>"delta hedge"</a:t>
            </a:r>
            <a:r>
              <a:rPr lang="en-US">
                <a:cs typeface="Arial" charset="0"/>
                <a:sym typeface="Symbol" pitchFamily="18" charset="2"/>
              </a:rPr>
              <a:t> and the hedged position is said to be </a:t>
            </a:r>
            <a:r>
              <a:rPr lang="en-US" b="1">
                <a:cs typeface="Arial" charset="0"/>
                <a:sym typeface="Symbol" pitchFamily="18" charset="2"/>
              </a:rPr>
              <a:t>"delta neutral."</a:t>
            </a:r>
            <a:endParaRPr lang="en-US" sz="2000" b="1"/>
          </a:p>
        </p:txBody>
      </p:sp>
      <p:sp>
        <p:nvSpPr>
          <p:cNvPr id="2" name="Slide Number Placeholder 1"/>
          <p:cNvSpPr>
            <a:spLocks noGrp="1"/>
          </p:cNvSpPr>
          <p:nvPr>
            <p:ph type="sldNum" sz="quarter" idx="11"/>
          </p:nvPr>
        </p:nvSpPr>
        <p:spPr/>
        <p:txBody>
          <a:bodyPr/>
          <a:lstStyle/>
          <a:p>
            <a:fld id="{BF13F763-98E4-4FC1-9453-74CE6EC9E30E}" type="slidenum">
              <a:rPr lang="en-US" smtClean="0"/>
              <a:pPr/>
              <a:t>87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240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74240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4240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4240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4240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2403" grpId="0" build="p" autoUpdateAnimBg="0"/>
      <p:bldP spid="742405" grpId="0" build="p"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43426" name="Rectangle 2"/>
          <p:cNvSpPr>
            <a:spLocks noGrp="1" noChangeArrowheads="1"/>
          </p:cNvSpPr>
          <p:nvPr>
            <p:ph type="title"/>
          </p:nvPr>
        </p:nvSpPr>
        <p:spPr/>
        <p:txBody>
          <a:bodyPr/>
          <a:lstStyle/>
          <a:p>
            <a:r>
              <a:rPr lang="en-US" dirty="0" smtClean="0"/>
              <a:t>Session 17: </a:t>
            </a:r>
            <a:r>
              <a:rPr lang="en-US" dirty="0"/>
              <a:t>Delta Hedging and Beyond</a:t>
            </a:r>
          </a:p>
        </p:txBody>
      </p:sp>
      <p:sp>
        <p:nvSpPr>
          <p:cNvPr id="743427" name="Rectangle 3"/>
          <p:cNvSpPr>
            <a:spLocks noGrp="1" noChangeArrowheads="1"/>
          </p:cNvSpPr>
          <p:nvPr>
            <p:ph type="body" idx="1"/>
          </p:nvPr>
        </p:nvSpPr>
        <p:spPr/>
        <p:txBody>
          <a:bodyPr/>
          <a:lstStyle/>
          <a:p>
            <a:pPr algn="ctr"/>
            <a:r>
              <a:rPr lang="en-US" u="sng" dirty="0">
                <a:cs typeface="Arial" charset="0"/>
              </a:rPr>
              <a:t>The Partial Derivatives of the Call Value Function</a:t>
            </a:r>
          </a:p>
          <a:p>
            <a:endParaRPr lang="en-US" dirty="0">
              <a:cs typeface="Arial" charset="0"/>
            </a:endParaRPr>
          </a:p>
          <a:p>
            <a:r>
              <a:rPr lang="en-US" sz="1600" dirty="0">
                <a:cs typeface="Arial" charset="0"/>
              </a:rPr>
              <a:t>A very important problem with delta hedging is that delta changes as the stock price moves.  The delta of a call option ranges from </a:t>
            </a:r>
            <a:r>
              <a:rPr lang="en-US" sz="1600" dirty="0" smtClean="0">
                <a:cs typeface="Arial" charset="0"/>
              </a:rPr>
              <a:t>almost 0</a:t>
            </a:r>
            <a:r>
              <a:rPr lang="en-US" sz="1600" dirty="0">
                <a:cs typeface="Arial" charset="0"/>
              </a:rPr>
              <a:t>, for an option that is very far out of the money, to </a:t>
            </a:r>
            <a:r>
              <a:rPr lang="en-US" sz="1600" dirty="0" smtClean="0">
                <a:cs typeface="Arial" charset="0"/>
              </a:rPr>
              <a:t>almost 1.0 </a:t>
            </a:r>
            <a:r>
              <a:rPr lang="en-US" sz="1600" dirty="0">
                <a:cs typeface="Arial" charset="0"/>
              </a:rPr>
              <a:t>for a call that is very deep in the money.  Delta hedging requires rebalancing the proportions of stock and the option continuously, as the stock price moves and as time elapses.</a:t>
            </a:r>
          </a:p>
          <a:p>
            <a:endParaRPr lang="en-US" sz="1600" dirty="0">
              <a:cs typeface="Arial" charset="0"/>
            </a:endParaRPr>
          </a:p>
          <a:p>
            <a:r>
              <a:rPr lang="en-US" sz="1600" dirty="0">
                <a:cs typeface="Arial" charset="0"/>
              </a:rPr>
              <a:t>How much delta changes as S moves is given by the partial derivative of delta with respect to S.  This is the second partial derivative of the option value with respect to S.  This concept is called by another Greek letter, </a:t>
            </a:r>
            <a:r>
              <a:rPr lang="en-US" sz="1600" b="1" dirty="0">
                <a:cs typeface="Arial" charset="0"/>
              </a:rPr>
              <a:t>gamma  ( </a:t>
            </a:r>
            <a:r>
              <a:rPr lang="en-US" sz="1600" b="1" dirty="0">
                <a:cs typeface="Arial" charset="0"/>
                <a:sym typeface="Symbol" pitchFamily="18" charset="2"/>
              </a:rPr>
              <a:t> )</a:t>
            </a:r>
            <a:r>
              <a:rPr lang="en-US" sz="1600" dirty="0">
                <a:cs typeface="Arial" charset="0"/>
                <a:sym typeface="Symbol" pitchFamily="18" charset="2"/>
              </a:rPr>
              <a:t>.  Gamma is related to the curvature of the option value function</a:t>
            </a:r>
            <a:r>
              <a:rPr lang="en-US" sz="1600" dirty="0" smtClean="0">
                <a:cs typeface="Arial" charset="0"/>
                <a:sym typeface="Symbol" pitchFamily="18" charset="2"/>
              </a:rPr>
              <a:t>. Positive gamma means the function is convex.</a:t>
            </a:r>
            <a:endParaRPr lang="en-US" sz="1600" dirty="0">
              <a:cs typeface="Arial" charset="0"/>
              <a:sym typeface="Symbol" pitchFamily="18" charset="2"/>
            </a:endParaRPr>
          </a:p>
          <a:p>
            <a:endParaRPr lang="en-US" sz="1600" dirty="0">
              <a:cs typeface="Arial" charset="0"/>
              <a:sym typeface="Symbol" pitchFamily="18" charset="2"/>
            </a:endParaRPr>
          </a:p>
          <a:p>
            <a:endParaRPr lang="en-US" sz="1600" dirty="0">
              <a:cs typeface="Arial" charset="0"/>
            </a:endParaRPr>
          </a:p>
          <a:p>
            <a:endParaRPr lang="en-US" sz="1600" dirty="0">
              <a:cs typeface="Arial" charset="0"/>
            </a:endParaRPr>
          </a:p>
        </p:txBody>
      </p:sp>
      <p:graphicFrame>
        <p:nvGraphicFramePr>
          <p:cNvPr id="743428" name="Object 4"/>
          <p:cNvGraphicFramePr>
            <a:graphicFrameLocks noChangeAspect="1"/>
          </p:cNvGraphicFramePr>
          <p:nvPr/>
        </p:nvGraphicFramePr>
        <p:xfrm>
          <a:off x="3505200" y="4267200"/>
          <a:ext cx="1917700" cy="687388"/>
        </p:xfrm>
        <a:graphic>
          <a:graphicData uri="http://schemas.openxmlformats.org/presentationml/2006/ole">
            <mc:AlternateContent xmlns:mc="http://schemas.openxmlformats.org/markup-compatibility/2006">
              <mc:Choice xmlns:v="urn:schemas-microsoft-com:vml" Requires="v">
                <p:oleObj spid="_x0000_s743623" name="Equation" r:id="rId3" imgW="1841500" imgH="660400" progId="Equation.3">
                  <p:embed/>
                </p:oleObj>
              </mc:Choice>
              <mc:Fallback>
                <p:oleObj name="Equation" r:id="rId3" imgW="1841500" imgH="660400" progId="Equation.3">
                  <p:embed/>
                  <p:pic>
                    <p:nvPicPr>
                      <p:cNvPr id="0" name="Picture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4267200"/>
                        <a:ext cx="1917700" cy="687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43429" name="Text Box 5"/>
          <p:cNvSpPr txBox="1">
            <a:spLocks noChangeArrowheads="1"/>
          </p:cNvSpPr>
          <p:nvPr/>
        </p:nvSpPr>
        <p:spPr bwMode="auto">
          <a:xfrm>
            <a:off x="609600" y="5334000"/>
            <a:ext cx="7848600" cy="754063"/>
          </a:xfrm>
          <a:prstGeom prst="rect">
            <a:avLst/>
          </a:prstGeom>
          <a:noFill/>
          <a:ln w="9525">
            <a:noFill/>
            <a:miter lim="800000"/>
            <a:headEnd/>
            <a:tailEnd/>
          </a:ln>
          <a:effectLst/>
        </p:spPr>
        <p:txBody>
          <a:bodyPr>
            <a:spAutoFit/>
          </a:bodyPr>
          <a:lstStyle/>
          <a:p>
            <a:pPr>
              <a:lnSpc>
                <a:spcPct val="90000"/>
              </a:lnSpc>
              <a:spcBef>
                <a:spcPct val="20000"/>
              </a:spcBef>
            </a:pPr>
            <a:r>
              <a:rPr lang="en-US" dirty="0">
                <a:cs typeface="Arial" charset="0"/>
              </a:rPr>
              <a:t>The other partial derivatives of the option function are also of importance in hedging, so the Greek alphabet is well represented.  These measures of exposure to different types of risk affecting option value are commonly known as </a:t>
            </a:r>
            <a:r>
              <a:rPr lang="en-US" b="1" dirty="0">
                <a:cs typeface="Arial" charset="0"/>
              </a:rPr>
              <a:t>"the Greeks."</a:t>
            </a:r>
            <a:endParaRPr lang="en-US" sz="2000" b="1" dirty="0"/>
          </a:p>
        </p:txBody>
      </p:sp>
      <p:sp>
        <p:nvSpPr>
          <p:cNvPr id="2" name="Slide Number Placeholder 1"/>
          <p:cNvSpPr>
            <a:spLocks noGrp="1"/>
          </p:cNvSpPr>
          <p:nvPr>
            <p:ph type="sldNum" sz="quarter" idx="11"/>
          </p:nvPr>
        </p:nvSpPr>
        <p:spPr/>
        <p:txBody>
          <a:bodyPr/>
          <a:lstStyle/>
          <a:p>
            <a:fld id="{BF13F763-98E4-4FC1-9453-74CE6EC9E30E}" type="slidenum">
              <a:rPr lang="en-US" smtClean="0"/>
              <a:pPr/>
              <a:t>88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342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4342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7434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434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3427" grpId="0" build="p" autoUpdateAnimBg="0"/>
      <p:bldP spid="743429" grpId="0" autoUpdateAnimBg="0"/>
    </p:bld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44450" name="Rectangle 2"/>
          <p:cNvSpPr>
            <a:spLocks noGrp="1" noChangeArrowheads="1"/>
          </p:cNvSpPr>
          <p:nvPr>
            <p:ph type="title"/>
          </p:nvPr>
        </p:nvSpPr>
        <p:spPr/>
        <p:txBody>
          <a:bodyPr/>
          <a:lstStyle/>
          <a:p>
            <a:r>
              <a:rPr lang="en-US" dirty="0" smtClean="0"/>
              <a:t>Session 17: </a:t>
            </a:r>
            <a:r>
              <a:rPr lang="en-US" dirty="0"/>
              <a:t>Delta Hedging and Beyond</a:t>
            </a:r>
          </a:p>
        </p:txBody>
      </p:sp>
      <p:sp>
        <p:nvSpPr>
          <p:cNvPr id="744451" name="Rectangle 3"/>
          <p:cNvSpPr>
            <a:spLocks noGrp="1" noChangeArrowheads="1"/>
          </p:cNvSpPr>
          <p:nvPr>
            <p:ph type="body" idx="1"/>
          </p:nvPr>
        </p:nvSpPr>
        <p:spPr/>
        <p:txBody>
          <a:bodyPr/>
          <a:lstStyle/>
          <a:p>
            <a:pPr algn="ctr"/>
            <a:r>
              <a:rPr lang="en-US" u="sng" dirty="0">
                <a:cs typeface="Times New Roman" pitchFamily="18" charset="0"/>
              </a:rPr>
              <a:t>"Greek Letter" Risk Exposures for Options</a:t>
            </a:r>
            <a:endParaRPr lang="en-US" dirty="0">
              <a:cs typeface="Times New Roman" pitchFamily="18" charset="0"/>
            </a:endParaRPr>
          </a:p>
          <a:p>
            <a:pPr algn="just"/>
            <a:endParaRPr lang="en-US" sz="1600" dirty="0">
              <a:cs typeface="Times New Roman" pitchFamily="18" charset="0"/>
            </a:endParaRPr>
          </a:p>
          <a:p>
            <a:r>
              <a:rPr lang="en-US" sz="1600" b="1" dirty="0">
                <a:cs typeface="Times New Roman" pitchFamily="18" charset="0"/>
              </a:rPr>
              <a:t>Delta</a:t>
            </a:r>
            <a:r>
              <a:rPr lang="en-US" sz="1600" dirty="0">
                <a:cs typeface="Times New Roman" pitchFamily="18" charset="0"/>
              </a:rPr>
              <a:t> </a:t>
            </a:r>
            <a:r>
              <a:rPr lang="en-US" sz="1600" b="1" dirty="0">
                <a:cs typeface="Times New Roman" pitchFamily="18" charset="0"/>
              </a:rPr>
              <a:t>(</a:t>
            </a:r>
            <a:r>
              <a:rPr lang="en-US" sz="1600" b="1" dirty="0">
                <a:cs typeface="Times New Roman" pitchFamily="18" charset="0"/>
                <a:sym typeface="Symbol" pitchFamily="18" charset="2"/>
              </a:rPr>
              <a:t>) </a:t>
            </a:r>
            <a:r>
              <a:rPr lang="en-US" sz="1600" dirty="0">
                <a:cs typeface="Times New Roman" pitchFamily="18" charset="0"/>
              </a:rPr>
              <a:t>-  The change in the option value produced by a 1 point change in the price of the underlying asset.  Delta </a:t>
            </a:r>
            <a:r>
              <a:rPr lang="en-US" sz="1600" dirty="0" smtClean="0">
                <a:cs typeface="Times New Roman" pitchFamily="18" charset="0"/>
              </a:rPr>
              <a:t>measures exposure to </a:t>
            </a:r>
            <a:r>
              <a:rPr lang="en-US" sz="1600" u="sng" dirty="0">
                <a:cs typeface="Times New Roman" pitchFamily="18" charset="0"/>
              </a:rPr>
              <a:t>Market Risk</a:t>
            </a:r>
            <a:r>
              <a:rPr lang="en-US" sz="1600" dirty="0">
                <a:cs typeface="Times New Roman" pitchFamily="18" charset="0"/>
              </a:rPr>
              <a:t>.</a:t>
            </a:r>
          </a:p>
          <a:p>
            <a:endParaRPr lang="en-US" sz="1600" dirty="0">
              <a:cs typeface="Times New Roman" pitchFamily="18" charset="0"/>
            </a:endParaRPr>
          </a:p>
          <a:p>
            <a:r>
              <a:rPr lang="en-US" sz="1600" b="1" dirty="0">
                <a:cs typeface="Times New Roman" pitchFamily="18" charset="0"/>
              </a:rPr>
              <a:t>Gamma</a:t>
            </a:r>
            <a:r>
              <a:rPr lang="en-US" sz="1600" dirty="0">
                <a:cs typeface="Times New Roman" pitchFamily="18" charset="0"/>
              </a:rPr>
              <a:t> </a:t>
            </a:r>
            <a:r>
              <a:rPr lang="en-US" sz="1600" b="1" dirty="0">
                <a:cs typeface="Times New Roman" pitchFamily="18" charset="0"/>
              </a:rPr>
              <a:t>(</a:t>
            </a:r>
            <a:r>
              <a:rPr lang="en-US" sz="1600" b="1" dirty="0">
                <a:cs typeface="Times New Roman" pitchFamily="18" charset="0"/>
                <a:sym typeface="Symbol" pitchFamily="18" charset="2"/>
              </a:rPr>
              <a:t>) </a:t>
            </a:r>
            <a:r>
              <a:rPr lang="en-US" sz="1600" dirty="0">
                <a:cs typeface="Times New Roman" pitchFamily="18" charset="0"/>
              </a:rPr>
              <a:t>-  The change in the delta produced by a 1 point change in the price of the underlying asset.  Gamma measures </a:t>
            </a:r>
            <a:r>
              <a:rPr lang="en-US" sz="1600" u="sng" dirty="0">
                <a:cs typeface="Times New Roman" pitchFamily="18" charset="0"/>
              </a:rPr>
              <a:t>Convexity</a:t>
            </a:r>
            <a:r>
              <a:rPr lang="en-US" sz="1600" dirty="0">
                <a:cs typeface="Times New Roman" pitchFamily="18" charset="0"/>
              </a:rPr>
              <a:t>, which turns into risk </a:t>
            </a:r>
            <a:r>
              <a:rPr lang="en-US" sz="1600" dirty="0" smtClean="0">
                <a:cs typeface="Times New Roman" pitchFamily="18" charset="0"/>
              </a:rPr>
              <a:t>for </a:t>
            </a:r>
            <a:r>
              <a:rPr lang="en-US" sz="1600" dirty="0">
                <a:cs typeface="Times New Roman" pitchFamily="18" charset="0"/>
              </a:rPr>
              <a:t>a delta neutral hedge.</a:t>
            </a:r>
          </a:p>
          <a:p>
            <a:endParaRPr lang="en-US" sz="1600" dirty="0">
              <a:cs typeface="Times New Roman" pitchFamily="18" charset="0"/>
            </a:endParaRPr>
          </a:p>
          <a:p>
            <a:r>
              <a:rPr lang="en-US" sz="1600" b="1" dirty="0">
                <a:cs typeface="Times New Roman" pitchFamily="18" charset="0"/>
              </a:rPr>
              <a:t>Vega</a:t>
            </a:r>
            <a:r>
              <a:rPr lang="en-US" sz="1600" dirty="0">
                <a:cs typeface="Times New Roman" pitchFamily="18" charset="0"/>
              </a:rPr>
              <a:t> </a:t>
            </a:r>
            <a:r>
              <a:rPr lang="en-US" sz="1600" dirty="0">
                <a:cs typeface="Times New Roman" pitchFamily="18" charset="0"/>
                <a:sym typeface="Symbol" pitchFamily="18" charset="2"/>
              </a:rPr>
              <a:t> </a:t>
            </a:r>
            <a:r>
              <a:rPr lang="en-US" sz="1600" dirty="0">
                <a:cs typeface="Times New Roman" pitchFamily="18" charset="0"/>
              </a:rPr>
              <a:t>-  The change in the option value produced by a 1 percentage point change in the volatility of the underlying asset.  Vega measures exposure to </a:t>
            </a:r>
            <a:r>
              <a:rPr lang="en-US" sz="1600" u="sng" dirty="0">
                <a:cs typeface="Times New Roman" pitchFamily="18" charset="0"/>
              </a:rPr>
              <a:t>Volatility Risk</a:t>
            </a:r>
            <a:r>
              <a:rPr lang="en-US" sz="1600" dirty="0">
                <a:cs typeface="Times New Roman" pitchFamily="18" charset="0"/>
              </a:rPr>
              <a:t> (despite not being a true letter in the Greek alphabet).  Vega is sometimes written as </a:t>
            </a:r>
            <a:r>
              <a:rPr lang="en-US" sz="1600" b="1" dirty="0">
                <a:cs typeface="Times New Roman" pitchFamily="18" charset="0"/>
                <a:sym typeface="Symbol" pitchFamily="18" charset="2"/>
              </a:rPr>
              <a:t></a:t>
            </a:r>
            <a:r>
              <a:rPr lang="en-US" sz="1600" dirty="0">
                <a:cs typeface="Times New Roman" pitchFamily="18" charset="0"/>
                <a:sym typeface="Symbol" pitchFamily="18" charset="2"/>
              </a:rPr>
              <a:t> (which is actually upper case lambda</a:t>
            </a:r>
            <a:r>
              <a:rPr lang="en-US" sz="1600" dirty="0" smtClean="0">
                <a:cs typeface="Times New Roman" pitchFamily="18" charset="0"/>
                <a:sym typeface="Symbol" pitchFamily="18" charset="2"/>
              </a:rPr>
              <a:t>) or as </a:t>
            </a:r>
            <a:r>
              <a:rPr lang="en-US" sz="1600" b="1" dirty="0" smtClean="0">
                <a:cs typeface="Times New Roman" pitchFamily="18" charset="0"/>
                <a:sym typeface="Symbol"/>
              </a:rPr>
              <a:t></a:t>
            </a:r>
            <a:r>
              <a:rPr lang="en-US" sz="1600" dirty="0" smtClean="0">
                <a:cs typeface="Times New Roman" pitchFamily="18" charset="0"/>
                <a:sym typeface="Symbol"/>
              </a:rPr>
              <a:t>, (which is a Greek nu)</a:t>
            </a:r>
            <a:r>
              <a:rPr lang="en-US" sz="1600" b="1" dirty="0" smtClean="0">
                <a:cs typeface="Times New Roman" pitchFamily="18" charset="0"/>
                <a:sym typeface="Symbol"/>
              </a:rPr>
              <a:t> </a:t>
            </a:r>
            <a:r>
              <a:rPr lang="en-US" sz="1600" dirty="0" smtClean="0">
                <a:cs typeface="Times New Roman" pitchFamily="18" charset="0"/>
                <a:sym typeface="Symbol" pitchFamily="18" charset="2"/>
              </a:rPr>
              <a:t>.</a:t>
            </a:r>
            <a:endParaRPr lang="en-US" sz="1600" dirty="0">
              <a:cs typeface="Times New Roman" pitchFamily="18" charset="0"/>
            </a:endParaRPr>
          </a:p>
          <a:p>
            <a:endParaRPr lang="en-US" sz="1600" dirty="0">
              <a:cs typeface="Times New Roman" pitchFamily="18" charset="0"/>
            </a:endParaRPr>
          </a:p>
          <a:p>
            <a:r>
              <a:rPr lang="en-US" sz="1600" b="1" dirty="0">
                <a:cs typeface="Times New Roman" pitchFamily="18" charset="0"/>
              </a:rPr>
              <a:t>Theta</a:t>
            </a:r>
            <a:r>
              <a:rPr lang="en-US" sz="1600" dirty="0">
                <a:cs typeface="Times New Roman" pitchFamily="18" charset="0"/>
              </a:rPr>
              <a:t> </a:t>
            </a:r>
            <a:r>
              <a:rPr lang="en-US" sz="1600" b="1" dirty="0">
                <a:cs typeface="Times New Roman" pitchFamily="18" charset="0"/>
              </a:rPr>
              <a:t>(</a:t>
            </a:r>
            <a:r>
              <a:rPr lang="en-US" sz="1600" b="1" dirty="0">
                <a:cs typeface="Times New Roman" pitchFamily="18" charset="0"/>
                <a:sym typeface="Symbol" pitchFamily="18" charset="2"/>
              </a:rPr>
              <a:t>) </a:t>
            </a:r>
            <a:r>
              <a:rPr lang="en-US" sz="1600" dirty="0">
                <a:cs typeface="Times New Roman" pitchFamily="18" charset="0"/>
              </a:rPr>
              <a:t>- The change in the option value produced by a 1 day drop in the time to maturity.  Theta measures </a:t>
            </a:r>
            <a:r>
              <a:rPr lang="en-US" sz="1600" u="sng" dirty="0">
                <a:cs typeface="Times New Roman" pitchFamily="18" charset="0"/>
              </a:rPr>
              <a:t>Time Decay</a:t>
            </a:r>
            <a:r>
              <a:rPr lang="en-US" sz="1600" dirty="0">
                <a:cs typeface="Times New Roman" pitchFamily="18" charset="0"/>
              </a:rPr>
              <a:t>.</a:t>
            </a:r>
          </a:p>
          <a:p>
            <a:endParaRPr lang="en-US" sz="1600" dirty="0">
              <a:cs typeface="Times New Roman" pitchFamily="18" charset="0"/>
            </a:endParaRPr>
          </a:p>
          <a:p>
            <a:r>
              <a:rPr lang="en-US" sz="1600" b="1" dirty="0">
                <a:cs typeface="Times New Roman" pitchFamily="18" charset="0"/>
              </a:rPr>
              <a:t>Rho</a:t>
            </a:r>
            <a:r>
              <a:rPr lang="en-US" sz="1600" dirty="0">
                <a:cs typeface="Times New Roman" pitchFamily="18" charset="0"/>
              </a:rPr>
              <a:t> </a:t>
            </a:r>
            <a:r>
              <a:rPr lang="en-US" sz="1600" b="1" dirty="0">
                <a:cs typeface="Times New Roman" pitchFamily="18" charset="0"/>
              </a:rPr>
              <a:t>(</a:t>
            </a:r>
            <a:r>
              <a:rPr lang="en-US" sz="1600" b="1" dirty="0">
                <a:cs typeface="Times New Roman" pitchFamily="18" charset="0"/>
                <a:sym typeface="Symbol" pitchFamily="18" charset="2"/>
              </a:rPr>
              <a:t>)</a:t>
            </a:r>
            <a:r>
              <a:rPr lang="en-US" sz="1600" dirty="0">
                <a:cs typeface="Times New Roman" pitchFamily="18" charset="0"/>
                <a:sym typeface="Symbol" pitchFamily="18" charset="2"/>
              </a:rPr>
              <a:t> </a:t>
            </a:r>
            <a:r>
              <a:rPr lang="en-US" sz="1600" dirty="0">
                <a:cs typeface="Times New Roman" pitchFamily="18" charset="0"/>
              </a:rPr>
              <a:t>- The change in the option value produced by a 1 percentage point change in the interest rate.  Rho measures exposure to </a:t>
            </a:r>
            <a:r>
              <a:rPr lang="en-US" sz="1600" u="sng" dirty="0">
                <a:cs typeface="Times New Roman" pitchFamily="18" charset="0"/>
              </a:rPr>
              <a:t>Interest Rate Risk</a:t>
            </a:r>
            <a:r>
              <a:rPr lang="en-US" sz="1600" dirty="0">
                <a:cs typeface="Times New Roman" pitchFamily="18" charset="0"/>
              </a:rPr>
              <a:t>.</a:t>
            </a:r>
          </a:p>
        </p:txBody>
      </p:sp>
      <p:sp>
        <p:nvSpPr>
          <p:cNvPr id="2" name="Slide Number Placeholder 1"/>
          <p:cNvSpPr>
            <a:spLocks noGrp="1"/>
          </p:cNvSpPr>
          <p:nvPr>
            <p:ph type="sldNum" sz="quarter" idx="11"/>
          </p:nvPr>
        </p:nvSpPr>
        <p:spPr/>
        <p:txBody>
          <a:bodyPr/>
          <a:lstStyle/>
          <a:p>
            <a:fld id="{BF13F763-98E4-4FC1-9453-74CE6EC9E30E}" type="slidenum">
              <a:rPr lang="en-US" smtClean="0"/>
              <a:pPr/>
              <a:t>89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445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4445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44451">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44451">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4445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4451" grpId="0" build="p"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45474" name="Rectangle 2"/>
          <p:cNvSpPr>
            <a:spLocks noGrp="1" noChangeArrowheads="1"/>
          </p:cNvSpPr>
          <p:nvPr>
            <p:ph type="title"/>
          </p:nvPr>
        </p:nvSpPr>
        <p:spPr/>
        <p:txBody>
          <a:bodyPr/>
          <a:lstStyle/>
          <a:p>
            <a:r>
              <a:rPr lang="en-US" dirty="0" smtClean="0"/>
              <a:t>Session 17: </a:t>
            </a:r>
            <a:r>
              <a:rPr lang="en-US" dirty="0"/>
              <a:t>Delta Hedging and Beyond</a:t>
            </a:r>
          </a:p>
        </p:txBody>
      </p:sp>
      <p:sp>
        <p:nvSpPr>
          <p:cNvPr id="745475" name="Rectangle 3"/>
          <p:cNvSpPr>
            <a:spLocks noGrp="1" noChangeArrowheads="1"/>
          </p:cNvSpPr>
          <p:nvPr>
            <p:ph type="body" idx="1"/>
          </p:nvPr>
        </p:nvSpPr>
        <p:spPr>
          <a:xfrm>
            <a:off x="685800" y="838200"/>
            <a:ext cx="7772400" cy="2057400"/>
          </a:xfrm>
        </p:spPr>
        <p:txBody>
          <a:bodyPr/>
          <a:lstStyle/>
          <a:p>
            <a:pPr algn="ctr"/>
            <a:r>
              <a:rPr lang="en-US" u="sng">
                <a:cs typeface="Times New Roman" pitchFamily="18" charset="0"/>
              </a:rPr>
              <a:t>Greek Letter Risk Exposures for Option Positions</a:t>
            </a:r>
            <a:endParaRPr lang="en-US">
              <a:cs typeface="Times New Roman" pitchFamily="18" charset="0"/>
            </a:endParaRPr>
          </a:p>
          <a:p>
            <a:endParaRPr lang="en-US" sz="1600">
              <a:cs typeface="Times New Roman" pitchFamily="18" charset="0"/>
            </a:endParaRPr>
          </a:p>
          <a:p>
            <a:r>
              <a:rPr lang="en-US" sz="1600">
                <a:cs typeface="Times New Roman" pitchFamily="18" charset="0"/>
              </a:rPr>
              <a:t>Computing the total Greek letter risk exposures for a position containing several options is straightforward.  </a:t>
            </a:r>
          </a:p>
          <a:p>
            <a:endParaRPr lang="en-US" sz="1600">
              <a:cs typeface="Times New Roman" pitchFamily="18" charset="0"/>
            </a:endParaRPr>
          </a:p>
          <a:p>
            <a:r>
              <a:rPr lang="en-US" sz="1600">
                <a:cs typeface="Times New Roman" pitchFamily="18" charset="0"/>
              </a:rPr>
              <a:t>In calculus, the derivative (or partial derivative) of the sum of two functions is the sum of the (partial) derivatives of the individual functions.  That is,</a:t>
            </a:r>
          </a:p>
          <a:p>
            <a:endParaRPr lang="en-US" sz="1600">
              <a:cs typeface="Times New Roman" pitchFamily="18" charset="0"/>
            </a:endParaRPr>
          </a:p>
          <a:p>
            <a:endParaRPr lang="en-US" sz="1600">
              <a:cs typeface="Times New Roman" pitchFamily="18" charset="0"/>
            </a:endParaRPr>
          </a:p>
        </p:txBody>
      </p:sp>
      <p:graphicFrame>
        <p:nvGraphicFramePr>
          <p:cNvPr id="745476" name="Object 4"/>
          <p:cNvGraphicFramePr>
            <a:graphicFrameLocks noChangeAspect="1"/>
          </p:cNvGraphicFramePr>
          <p:nvPr/>
        </p:nvGraphicFramePr>
        <p:xfrm>
          <a:off x="1981200" y="3124200"/>
          <a:ext cx="5334000" cy="582613"/>
        </p:xfrm>
        <a:graphic>
          <a:graphicData uri="http://schemas.openxmlformats.org/presentationml/2006/ole">
            <mc:AlternateContent xmlns:mc="http://schemas.openxmlformats.org/markup-compatibility/2006">
              <mc:Choice xmlns:v="urn:schemas-microsoft-com:vml" Requires="v">
                <p:oleObj spid="_x0000_s745671" name="Equation" r:id="rId3" imgW="3606800" imgH="393700" progId="Equation.3">
                  <p:embed/>
                </p:oleObj>
              </mc:Choice>
              <mc:Fallback>
                <p:oleObj name="Equation" r:id="rId3" imgW="3606800" imgH="393700" progId="Equation.3">
                  <p:embed/>
                  <p:pic>
                    <p:nvPicPr>
                      <p:cNvPr id="0" name="Picture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3124200"/>
                        <a:ext cx="5334000" cy="582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45477" name="Text Box 5"/>
          <p:cNvSpPr txBox="1">
            <a:spLocks noChangeArrowheads="1"/>
          </p:cNvSpPr>
          <p:nvPr/>
        </p:nvSpPr>
        <p:spPr bwMode="auto">
          <a:xfrm>
            <a:off x="762000" y="4114800"/>
            <a:ext cx="7543800" cy="1589088"/>
          </a:xfrm>
          <a:prstGeom prst="rect">
            <a:avLst/>
          </a:prstGeom>
          <a:noFill/>
          <a:ln w="9525">
            <a:noFill/>
            <a:miter lim="800000"/>
            <a:headEnd/>
            <a:tailEnd/>
          </a:ln>
          <a:effectLst/>
        </p:spPr>
        <p:txBody>
          <a:bodyPr>
            <a:spAutoFit/>
          </a:bodyPr>
          <a:lstStyle/>
          <a:p>
            <a:r>
              <a:rPr lang="en-US"/>
              <a:t>For example, if our position consists of N</a:t>
            </a:r>
            <a:r>
              <a:rPr lang="en-US" baseline="-25000"/>
              <a:t>1</a:t>
            </a:r>
            <a:r>
              <a:rPr lang="en-US"/>
              <a:t> options of type C</a:t>
            </a:r>
            <a:r>
              <a:rPr lang="en-US" baseline="-25000"/>
              <a:t>1</a:t>
            </a:r>
            <a:r>
              <a:rPr lang="en-US"/>
              <a:t> (calls, puts, or any other kind of derivative) and N</a:t>
            </a:r>
            <a:r>
              <a:rPr lang="en-US" baseline="-25000"/>
              <a:t>2</a:t>
            </a:r>
            <a:r>
              <a:rPr lang="en-US"/>
              <a:t> options of type C</a:t>
            </a:r>
            <a:r>
              <a:rPr lang="en-US" baseline="-25000"/>
              <a:t>2</a:t>
            </a:r>
            <a:r>
              <a:rPr lang="en-US"/>
              <a:t>, the delta of the combined position is just:</a:t>
            </a:r>
          </a:p>
          <a:p>
            <a:endParaRPr lang="en-US"/>
          </a:p>
          <a:p>
            <a:pPr algn="ctr"/>
            <a:r>
              <a:rPr lang="en-US" sz="1800"/>
              <a:t>Combined delta   =   N</a:t>
            </a:r>
            <a:r>
              <a:rPr lang="en-US" sz="1800" baseline="-25000"/>
              <a:t>1 </a:t>
            </a:r>
            <a:r>
              <a:rPr lang="en-US" sz="1800">
                <a:sym typeface="Symbol" pitchFamily="18" charset="2"/>
              </a:rPr>
              <a:t></a:t>
            </a:r>
            <a:r>
              <a:rPr lang="en-US" sz="1800" baseline="-25000">
                <a:sym typeface="Symbol" pitchFamily="18" charset="2"/>
              </a:rPr>
              <a:t>1</a:t>
            </a:r>
            <a:r>
              <a:rPr lang="en-US" sz="1800">
                <a:sym typeface="Symbol" pitchFamily="18" charset="2"/>
              </a:rPr>
              <a:t>   +   </a:t>
            </a:r>
            <a:r>
              <a:rPr lang="en-US" sz="1800"/>
              <a:t>N</a:t>
            </a:r>
            <a:r>
              <a:rPr lang="en-US" sz="1800" baseline="-25000"/>
              <a:t>2 </a:t>
            </a:r>
            <a:r>
              <a:rPr lang="en-US" sz="1800">
                <a:sym typeface="Symbol" pitchFamily="18" charset="2"/>
              </a:rPr>
              <a:t></a:t>
            </a:r>
            <a:r>
              <a:rPr lang="en-US" sz="1800" baseline="-25000">
                <a:sym typeface="Symbol" pitchFamily="18" charset="2"/>
              </a:rPr>
              <a:t>2</a:t>
            </a:r>
            <a:endParaRPr lang="en-US" sz="1800">
              <a:sym typeface="Symbol" pitchFamily="18" charset="2"/>
            </a:endParaRPr>
          </a:p>
          <a:p>
            <a:endParaRPr lang="en-US">
              <a:sym typeface="Symbol" pitchFamily="18" charset="2"/>
            </a:endParaRPr>
          </a:p>
          <a:p>
            <a:r>
              <a:rPr lang="en-US">
                <a:sym typeface="Symbol" pitchFamily="18" charset="2"/>
              </a:rPr>
              <a:t>and the same for all of the other Greek (and near-Greek) letters.</a:t>
            </a:r>
          </a:p>
        </p:txBody>
      </p:sp>
      <p:sp>
        <p:nvSpPr>
          <p:cNvPr id="2" name="Slide Number Placeholder 1"/>
          <p:cNvSpPr>
            <a:spLocks noGrp="1"/>
          </p:cNvSpPr>
          <p:nvPr>
            <p:ph type="sldNum" sz="quarter" idx="11"/>
          </p:nvPr>
        </p:nvSpPr>
        <p:spPr/>
        <p:txBody>
          <a:bodyPr/>
          <a:lstStyle/>
          <a:p>
            <a:fld id="{BF13F763-98E4-4FC1-9453-74CE6EC9E30E}" type="slidenum">
              <a:rPr lang="en-US" smtClean="0"/>
              <a:pPr/>
              <a:t>90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547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4547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499"/>
                                          </p:stCondLst>
                                        </p:cTn>
                                        <p:tgtEl>
                                          <p:spTgt spid="74547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745477">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745477">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74547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5475" grpId="0" build="p" autoUpdateAnimBg="0"/>
      <p:bldP spid="745477" grpId="0" build="p"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46498" name="Rectangle 2"/>
          <p:cNvSpPr>
            <a:spLocks noGrp="1" noChangeArrowheads="1"/>
          </p:cNvSpPr>
          <p:nvPr>
            <p:ph type="title"/>
          </p:nvPr>
        </p:nvSpPr>
        <p:spPr/>
        <p:txBody>
          <a:bodyPr/>
          <a:lstStyle/>
          <a:p>
            <a:r>
              <a:rPr lang="en-US" dirty="0" smtClean="0"/>
              <a:t>Session 17: </a:t>
            </a:r>
            <a:r>
              <a:rPr lang="en-US" dirty="0"/>
              <a:t>Delta Hedging and Beyond</a:t>
            </a:r>
          </a:p>
        </p:txBody>
      </p:sp>
      <p:sp>
        <p:nvSpPr>
          <p:cNvPr id="746499" name="Rectangle 3"/>
          <p:cNvSpPr>
            <a:spLocks noGrp="1" noChangeArrowheads="1"/>
          </p:cNvSpPr>
          <p:nvPr>
            <p:ph type="body" idx="1"/>
          </p:nvPr>
        </p:nvSpPr>
        <p:spPr/>
        <p:txBody>
          <a:bodyPr/>
          <a:lstStyle/>
          <a:p>
            <a:pPr algn="ctr"/>
            <a:r>
              <a:rPr lang="en-US" u="sng" dirty="0">
                <a:cs typeface="Times New Roman" pitchFamily="18" charset="0"/>
              </a:rPr>
              <a:t>In-Class Problems  </a:t>
            </a:r>
            <a:endParaRPr lang="en-US" dirty="0">
              <a:cs typeface="Times New Roman" pitchFamily="18" charset="0"/>
            </a:endParaRPr>
          </a:p>
          <a:p>
            <a:pPr algn="ctr"/>
            <a:endParaRPr lang="en-US" dirty="0">
              <a:cs typeface="Times New Roman" pitchFamily="18" charset="0"/>
            </a:endParaRPr>
          </a:p>
          <a:p>
            <a:r>
              <a:rPr lang="en-US" sz="1600" dirty="0">
                <a:cs typeface="Times New Roman" pitchFamily="18" charset="0"/>
              </a:rPr>
              <a:t>Here are the current market prices for XYZ stock and two XYZ options.  The Greek letter risk exposures come from the Black-Scholes model.  The interest rate is 8% and the implied volatility is 0.25.</a:t>
            </a:r>
          </a:p>
          <a:p>
            <a:endParaRPr lang="en-US" dirty="0">
              <a:cs typeface="Times New Roman" pitchFamily="18" charset="0"/>
            </a:endParaRPr>
          </a:p>
          <a:p>
            <a:endParaRPr lang="en-US" dirty="0">
              <a:cs typeface="Times New Roman" pitchFamily="18" charset="0"/>
            </a:endParaRPr>
          </a:p>
          <a:p>
            <a:endParaRPr lang="en-US" dirty="0">
              <a:cs typeface="Times New Roman" pitchFamily="18" charset="0"/>
            </a:endParaRPr>
          </a:p>
          <a:p>
            <a:endParaRPr lang="en-US" b="1" dirty="0">
              <a:cs typeface="Times New Roman" pitchFamily="18" charset="0"/>
            </a:endParaRPr>
          </a:p>
          <a:p>
            <a:r>
              <a:rPr lang="en-US" sz="1600" b="1" dirty="0">
                <a:cs typeface="Times New Roman" pitchFamily="18" charset="0"/>
              </a:rPr>
              <a:t>You are long </a:t>
            </a:r>
            <a:r>
              <a:rPr lang="en-US" sz="1600" b="1" dirty="0" smtClean="0">
                <a:cs typeface="Times New Roman" pitchFamily="18" charset="0"/>
              </a:rPr>
              <a:t>105-strike calls </a:t>
            </a:r>
            <a:r>
              <a:rPr lang="en-US" sz="1600" b="1" dirty="0">
                <a:cs typeface="Times New Roman" pitchFamily="18" charset="0"/>
              </a:rPr>
              <a:t>on 100,000 shares</a:t>
            </a:r>
            <a:r>
              <a:rPr lang="en-US" sz="1600" b="1" dirty="0" smtClean="0">
                <a:cs typeface="Times New Roman" pitchFamily="18" charset="0"/>
              </a:rPr>
              <a:t>.  (That is, you have 100,000 call options, each covering one share.)  </a:t>
            </a:r>
            <a:endParaRPr lang="en-US" sz="1600" b="1" dirty="0">
              <a:cs typeface="Times New Roman" pitchFamily="18" charset="0"/>
            </a:endParaRPr>
          </a:p>
          <a:p>
            <a:endParaRPr lang="en-US" sz="1600" dirty="0">
              <a:cs typeface="Times New Roman" pitchFamily="18" charset="0"/>
            </a:endParaRPr>
          </a:p>
          <a:p>
            <a:r>
              <a:rPr lang="en-US" sz="1600" dirty="0">
                <a:cs typeface="Times New Roman" pitchFamily="18" charset="0"/>
              </a:rPr>
              <a:t>1.  How would you set up a delta hedge for this position?  </a:t>
            </a:r>
          </a:p>
          <a:p>
            <a:endParaRPr lang="en-US" sz="1600" dirty="0">
              <a:cs typeface="Times New Roman" pitchFamily="18" charset="0"/>
            </a:endParaRPr>
          </a:p>
          <a:p>
            <a:r>
              <a:rPr lang="en-US" sz="1600" dirty="0">
                <a:cs typeface="Times New Roman" pitchFamily="18" charset="0"/>
              </a:rPr>
              <a:t>2.  What would the overall hedged position be worth?  (What is the net cost to set it up?)</a:t>
            </a:r>
          </a:p>
          <a:p>
            <a:endParaRPr lang="en-US" sz="1600" dirty="0">
              <a:cs typeface="Times New Roman" pitchFamily="18" charset="0"/>
            </a:endParaRPr>
          </a:p>
          <a:p>
            <a:r>
              <a:rPr lang="en-US" sz="1600" dirty="0">
                <a:cs typeface="Times New Roman" pitchFamily="18" charset="0"/>
              </a:rPr>
              <a:t>3.  What are the Greek letter exposures for the overall position?</a:t>
            </a:r>
            <a:endParaRPr lang="en-US" sz="1600" dirty="0">
              <a:cs typeface="Arial" charset="0"/>
            </a:endParaRPr>
          </a:p>
        </p:txBody>
      </p:sp>
      <p:graphicFrame>
        <p:nvGraphicFramePr>
          <p:cNvPr id="746500" name="Object 4"/>
          <p:cNvGraphicFramePr>
            <a:graphicFrameLocks noChangeAspect="1"/>
          </p:cNvGraphicFramePr>
          <p:nvPr/>
        </p:nvGraphicFramePr>
        <p:xfrm>
          <a:off x="762000" y="2514600"/>
          <a:ext cx="7467600" cy="1054100"/>
        </p:xfrm>
        <a:graphic>
          <a:graphicData uri="http://schemas.openxmlformats.org/presentationml/2006/ole">
            <mc:AlternateContent xmlns:mc="http://schemas.openxmlformats.org/markup-compatibility/2006">
              <mc:Choice xmlns:v="urn:schemas-microsoft-com:vml" Requires="v">
                <p:oleObj spid="_x0000_s746695" name="Document" r:id="rId3" imgW="5629656" imgH="908304" progId="Word.Document.8">
                  <p:embed/>
                </p:oleObj>
              </mc:Choice>
              <mc:Fallback>
                <p:oleObj name="Document" r:id="rId3" imgW="5629656" imgH="908304" progId="Word.Document.8">
                  <p:embed/>
                  <p:pic>
                    <p:nvPicPr>
                      <p:cNvPr id="0" name="Picture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514600"/>
                        <a:ext cx="74676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Slide Number Placeholder 1"/>
          <p:cNvSpPr>
            <a:spLocks noGrp="1"/>
          </p:cNvSpPr>
          <p:nvPr>
            <p:ph type="sldNum" sz="quarter" idx="11"/>
          </p:nvPr>
        </p:nvSpPr>
        <p:spPr/>
        <p:txBody>
          <a:bodyPr/>
          <a:lstStyle/>
          <a:p>
            <a:fld id="{BF13F763-98E4-4FC1-9453-74CE6EC9E30E}" type="slidenum">
              <a:rPr lang="en-US" smtClean="0"/>
              <a:pPr/>
              <a:t>91</a:t>
            </a:fld>
            <a:endParaRPr lang="en-US"/>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47522" name="Rectangle 2"/>
          <p:cNvSpPr>
            <a:spLocks noGrp="1" noChangeArrowheads="1"/>
          </p:cNvSpPr>
          <p:nvPr>
            <p:ph type="title"/>
          </p:nvPr>
        </p:nvSpPr>
        <p:spPr/>
        <p:txBody>
          <a:bodyPr/>
          <a:lstStyle/>
          <a:p>
            <a:r>
              <a:rPr lang="en-US" dirty="0" smtClean="0"/>
              <a:t>Session 17: </a:t>
            </a:r>
            <a:r>
              <a:rPr lang="en-US" dirty="0"/>
              <a:t>Delta Hedging and Beyond</a:t>
            </a:r>
          </a:p>
        </p:txBody>
      </p:sp>
      <p:sp>
        <p:nvSpPr>
          <p:cNvPr id="747523" name="Rectangle 3"/>
          <p:cNvSpPr>
            <a:spLocks noGrp="1" noChangeArrowheads="1"/>
          </p:cNvSpPr>
          <p:nvPr>
            <p:ph type="body" idx="1"/>
          </p:nvPr>
        </p:nvSpPr>
        <p:spPr>
          <a:xfrm>
            <a:off x="685800" y="838200"/>
            <a:ext cx="7772400" cy="1752600"/>
          </a:xfrm>
        </p:spPr>
        <p:txBody>
          <a:bodyPr/>
          <a:lstStyle/>
          <a:p>
            <a:pPr algn="ctr"/>
            <a:r>
              <a:rPr lang="en-US" u="sng">
                <a:cs typeface="Times New Roman" pitchFamily="18" charset="0"/>
              </a:rPr>
              <a:t>In-Class Problems  </a:t>
            </a:r>
            <a:endParaRPr lang="en-US">
              <a:cs typeface="Times New Roman" pitchFamily="18" charset="0"/>
            </a:endParaRPr>
          </a:p>
          <a:p>
            <a:pPr algn="ctr"/>
            <a:endParaRPr lang="en-US">
              <a:cs typeface="Times New Roman" pitchFamily="18" charset="0"/>
            </a:endParaRPr>
          </a:p>
          <a:p>
            <a:endParaRPr lang="en-US">
              <a:cs typeface="Times New Roman" pitchFamily="18" charset="0"/>
            </a:endParaRPr>
          </a:p>
          <a:p>
            <a:endParaRPr lang="en-US">
              <a:cs typeface="Times New Roman" pitchFamily="18" charset="0"/>
            </a:endParaRPr>
          </a:p>
          <a:p>
            <a:endParaRPr lang="en-US">
              <a:cs typeface="Times New Roman" pitchFamily="18" charset="0"/>
            </a:endParaRPr>
          </a:p>
          <a:p>
            <a:endParaRPr lang="en-US">
              <a:cs typeface="Times New Roman" pitchFamily="18" charset="0"/>
            </a:endParaRPr>
          </a:p>
        </p:txBody>
      </p:sp>
      <p:graphicFrame>
        <p:nvGraphicFramePr>
          <p:cNvPr id="747524" name="Object 4"/>
          <p:cNvGraphicFramePr>
            <a:graphicFrameLocks noChangeAspect="1"/>
          </p:cNvGraphicFramePr>
          <p:nvPr/>
        </p:nvGraphicFramePr>
        <p:xfrm>
          <a:off x="762000" y="1524000"/>
          <a:ext cx="7467600" cy="1054100"/>
        </p:xfrm>
        <a:graphic>
          <a:graphicData uri="http://schemas.openxmlformats.org/presentationml/2006/ole">
            <mc:AlternateContent xmlns:mc="http://schemas.openxmlformats.org/markup-compatibility/2006">
              <mc:Choice xmlns:v="urn:schemas-microsoft-com:vml" Requires="v">
                <p:oleObj spid="_x0000_s747719" name="Document" r:id="rId3" imgW="5629656" imgH="908304" progId="Word.Document.8">
                  <p:embed/>
                </p:oleObj>
              </mc:Choice>
              <mc:Fallback>
                <p:oleObj name="Document" r:id="rId3" imgW="5629656" imgH="908304" progId="Word.Document.8">
                  <p:embed/>
                  <p:pic>
                    <p:nvPicPr>
                      <p:cNvPr id="0" name="Picture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524000"/>
                        <a:ext cx="74676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47525" name="Text Box 5"/>
          <p:cNvSpPr txBox="1">
            <a:spLocks noChangeArrowheads="1"/>
          </p:cNvSpPr>
          <p:nvPr/>
        </p:nvSpPr>
        <p:spPr bwMode="auto">
          <a:xfrm>
            <a:off x="762000" y="2667000"/>
            <a:ext cx="7467600" cy="3344863"/>
          </a:xfrm>
          <a:prstGeom prst="rect">
            <a:avLst/>
          </a:prstGeom>
          <a:noFill/>
          <a:ln w="9525">
            <a:noFill/>
            <a:miter lim="800000"/>
            <a:headEnd/>
            <a:tailEnd/>
          </a:ln>
          <a:effectLst/>
        </p:spPr>
        <p:txBody>
          <a:bodyPr>
            <a:spAutoFit/>
          </a:bodyPr>
          <a:lstStyle/>
          <a:p>
            <a:pPr>
              <a:spcBef>
                <a:spcPct val="20000"/>
              </a:spcBef>
            </a:pPr>
            <a:r>
              <a:rPr lang="en-US">
                <a:cs typeface="Times New Roman" pitchFamily="18" charset="0"/>
              </a:rPr>
              <a:t>1.  Position delta is 100,000 x 0.29 = 29,000.  Hedge by </a:t>
            </a:r>
            <a:r>
              <a:rPr lang="en-US" u="sng">
                <a:cs typeface="Times New Roman" pitchFamily="18" charset="0"/>
              </a:rPr>
              <a:t>shorting</a:t>
            </a:r>
            <a:r>
              <a:rPr lang="en-US">
                <a:cs typeface="Times New Roman" pitchFamily="18" charset="0"/>
              </a:rPr>
              <a:t> 29,000 shares.</a:t>
            </a:r>
          </a:p>
          <a:p>
            <a:pPr>
              <a:spcBef>
                <a:spcPct val="20000"/>
              </a:spcBef>
            </a:pPr>
            <a:endParaRPr lang="en-US">
              <a:cs typeface="Times New Roman" pitchFamily="18" charset="0"/>
            </a:endParaRPr>
          </a:p>
          <a:p>
            <a:pPr>
              <a:spcBef>
                <a:spcPct val="20000"/>
              </a:spcBef>
            </a:pPr>
            <a:r>
              <a:rPr lang="en-US">
                <a:cs typeface="Times New Roman" pitchFamily="18" charset="0"/>
              </a:rPr>
              <a:t>2.  Cost to set up is negative:  	Calls  100,000 x 1.25 	=     125,000</a:t>
            </a:r>
          </a:p>
          <a:p>
            <a:pPr>
              <a:spcBef>
                <a:spcPct val="20000"/>
              </a:spcBef>
            </a:pPr>
            <a:r>
              <a:rPr lang="en-US">
                <a:cs typeface="Times New Roman" pitchFamily="18" charset="0"/>
              </a:rPr>
              <a:t>			Stock  -29,000 x 100  	= -2,900,000</a:t>
            </a:r>
          </a:p>
          <a:p>
            <a:pPr>
              <a:spcBef>
                <a:spcPct val="20000"/>
              </a:spcBef>
            </a:pPr>
            <a:r>
              <a:rPr lang="en-US">
                <a:cs typeface="Times New Roman" pitchFamily="18" charset="0"/>
              </a:rPr>
              <a:t>			Total		= -2,775,000</a:t>
            </a:r>
          </a:p>
          <a:p>
            <a:pPr>
              <a:spcBef>
                <a:spcPct val="20000"/>
              </a:spcBef>
            </a:pPr>
            <a:endParaRPr lang="en-US">
              <a:cs typeface="Times New Roman" pitchFamily="18" charset="0"/>
            </a:endParaRPr>
          </a:p>
          <a:p>
            <a:pPr>
              <a:spcBef>
                <a:spcPct val="20000"/>
              </a:spcBef>
            </a:pPr>
            <a:r>
              <a:rPr lang="en-US">
                <a:cs typeface="Times New Roman" pitchFamily="18" charset="0"/>
              </a:rPr>
              <a:t>3.  	delta:  		100,000 x 0.29   + (-29,000) x 1 = 0 </a:t>
            </a:r>
          </a:p>
          <a:p>
            <a:pPr>
              <a:spcBef>
                <a:spcPct val="20000"/>
              </a:spcBef>
            </a:pPr>
            <a:r>
              <a:rPr lang="en-US">
                <a:cs typeface="Times New Roman" pitchFamily="18" charset="0"/>
              </a:rPr>
              <a:t>     	gamma: 		100,000 x 0.047 + (-29,000) x 0 = 4,700</a:t>
            </a:r>
          </a:p>
          <a:p>
            <a:pPr>
              <a:spcBef>
                <a:spcPct val="20000"/>
              </a:spcBef>
            </a:pPr>
            <a:r>
              <a:rPr lang="en-US">
                <a:cs typeface="Times New Roman" pitchFamily="18" charset="0"/>
              </a:rPr>
              <a:t>     	vega:	  	100,000 x 0.099 + (-29,000) x 0 = 9,900</a:t>
            </a:r>
          </a:p>
          <a:p>
            <a:pPr>
              <a:spcBef>
                <a:spcPct val="20000"/>
              </a:spcBef>
            </a:pPr>
            <a:r>
              <a:rPr lang="en-US">
                <a:cs typeface="Times New Roman" pitchFamily="18" charset="0"/>
              </a:rPr>
              <a:t>     	theta:		100,000 x -.044  + (-29,000) x 0 = -4,400 </a:t>
            </a:r>
          </a:p>
          <a:p>
            <a:endParaRPr lang="en-US" sz="2400"/>
          </a:p>
        </p:txBody>
      </p:sp>
      <p:sp>
        <p:nvSpPr>
          <p:cNvPr id="2" name="Slide Number Placeholder 1"/>
          <p:cNvSpPr>
            <a:spLocks noGrp="1"/>
          </p:cNvSpPr>
          <p:nvPr>
            <p:ph type="sldNum" sz="quarter" idx="11"/>
          </p:nvPr>
        </p:nvSpPr>
        <p:spPr/>
        <p:txBody>
          <a:bodyPr/>
          <a:lstStyle/>
          <a:p>
            <a:fld id="{BF13F763-98E4-4FC1-9453-74CE6EC9E30E}" type="slidenum">
              <a:rPr lang="en-US" smtClean="0"/>
              <a:pPr/>
              <a:t>92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752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4752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4752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4752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4752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4752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4752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4752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25" grpId="0" build="p" autoUpdateAnimBg="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48546" name="Rectangle 2"/>
          <p:cNvSpPr>
            <a:spLocks noGrp="1" noChangeArrowheads="1"/>
          </p:cNvSpPr>
          <p:nvPr>
            <p:ph type="title"/>
          </p:nvPr>
        </p:nvSpPr>
        <p:spPr/>
        <p:txBody>
          <a:bodyPr/>
          <a:lstStyle/>
          <a:p>
            <a:r>
              <a:rPr lang="en-US" dirty="0" smtClean="0"/>
              <a:t>Session 17: </a:t>
            </a:r>
            <a:r>
              <a:rPr lang="en-US" dirty="0"/>
              <a:t>Delta Hedging and Beyond</a:t>
            </a:r>
          </a:p>
        </p:txBody>
      </p:sp>
      <p:sp>
        <p:nvSpPr>
          <p:cNvPr id="748547" name="Rectangle 3"/>
          <p:cNvSpPr>
            <a:spLocks noGrp="1" noChangeArrowheads="1"/>
          </p:cNvSpPr>
          <p:nvPr>
            <p:ph type="body" idx="1"/>
          </p:nvPr>
        </p:nvSpPr>
        <p:spPr/>
        <p:txBody>
          <a:bodyPr/>
          <a:lstStyle/>
          <a:p>
            <a:pPr algn="ctr"/>
            <a:r>
              <a:rPr lang="en-US" u="sng">
                <a:cs typeface="Times New Roman" pitchFamily="18" charset="0"/>
              </a:rPr>
              <a:t>In-Class Problems  </a:t>
            </a:r>
            <a:endParaRPr lang="en-US">
              <a:cs typeface="Times New Roman" pitchFamily="18" charset="0"/>
            </a:endParaRPr>
          </a:p>
          <a:p>
            <a:pPr algn="ctr"/>
            <a:endParaRPr lang="en-US" u="sng">
              <a:cs typeface="Times New Roman" pitchFamily="18" charset="0"/>
            </a:endParaRPr>
          </a:p>
          <a:p>
            <a:r>
              <a:rPr lang="en-US" sz="1600">
                <a:cs typeface="Times New Roman" pitchFamily="18" charset="0"/>
              </a:rPr>
              <a:t>Tomorrow, XYZ stock opens at 95.  Here is the new set of option prices and Greek letters. </a:t>
            </a:r>
          </a:p>
          <a:p>
            <a:endParaRPr lang="en-US" sz="1600">
              <a:cs typeface="Times New Roman" pitchFamily="18" charset="0"/>
            </a:endParaRPr>
          </a:p>
          <a:p>
            <a:endParaRPr lang="en-US">
              <a:cs typeface="Times New Roman" pitchFamily="18" charset="0"/>
            </a:endParaRPr>
          </a:p>
          <a:p>
            <a:endParaRPr lang="en-US">
              <a:cs typeface="Times New Roman" pitchFamily="18" charset="0"/>
            </a:endParaRPr>
          </a:p>
          <a:p>
            <a:endParaRPr lang="en-US">
              <a:cs typeface="Times New Roman" pitchFamily="18" charset="0"/>
            </a:endParaRPr>
          </a:p>
          <a:p>
            <a:endParaRPr lang="en-US">
              <a:cs typeface="Times New Roman" pitchFamily="18" charset="0"/>
            </a:endParaRPr>
          </a:p>
          <a:p>
            <a:endParaRPr lang="en-US" sz="1600">
              <a:cs typeface="Times New Roman" pitchFamily="18" charset="0"/>
            </a:endParaRPr>
          </a:p>
          <a:p>
            <a:r>
              <a:rPr lang="en-US" sz="1600">
                <a:cs typeface="Times New Roman" pitchFamily="18" charset="0"/>
              </a:rPr>
              <a:t>4.  If you liquidated right now, what would the profit or loss on the hedged position be?</a:t>
            </a:r>
          </a:p>
          <a:p>
            <a:r>
              <a:rPr lang="en-US">
                <a:cs typeface="Times New Roman" pitchFamily="18" charset="0"/>
              </a:rPr>
              <a:t> </a:t>
            </a:r>
          </a:p>
          <a:p>
            <a:endParaRPr lang="en-US">
              <a:cs typeface="Times New Roman" pitchFamily="18" charset="0"/>
            </a:endParaRPr>
          </a:p>
          <a:p>
            <a:r>
              <a:rPr lang="en-US" sz="1600">
                <a:cs typeface="Times New Roman" pitchFamily="18" charset="0"/>
              </a:rPr>
              <a:t>5.  If you don't liquidate, what stock trade will you need to do to become delta neutral again?</a:t>
            </a:r>
          </a:p>
          <a:p>
            <a:endParaRPr lang="en-US" sz="1600">
              <a:cs typeface="Times New Roman" pitchFamily="18" charset="0"/>
            </a:endParaRPr>
          </a:p>
        </p:txBody>
      </p:sp>
      <p:grpSp>
        <p:nvGrpSpPr>
          <p:cNvPr id="748548" name="Group 4"/>
          <p:cNvGrpSpPr>
            <a:grpSpLocks/>
          </p:cNvGrpSpPr>
          <p:nvPr/>
        </p:nvGrpSpPr>
        <p:grpSpPr bwMode="auto">
          <a:xfrm>
            <a:off x="685800" y="2133600"/>
            <a:ext cx="7772400" cy="1223963"/>
            <a:chOff x="-3" y="-3"/>
            <a:chExt cx="4063" cy="1733"/>
          </a:xfrm>
        </p:grpSpPr>
        <p:grpSp>
          <p:nvGrpSpPr>
            <p:cNvPr id="748549" name="Group 5"/>
            <p:cNvGrpSpPr>
              <a:grpSpLocks/>
            </p:cNvGrpSpPr>
            <p:nvPr/>
          </p:nvGrpSpPr>
          <p:grpSpPr bwMode="auto">
            <a:xfrm>
              <a:off x="0" y="0"/>
              <a:ext cx="4057" cy="1727"/>
              <a:chOff x="0" y="0"/>
              <a:chExt cx="4057" cy="1727"/>
            </a:xfrm>
          </p:grpSpPr>
          <p:grpSp>
            <p:nvGrpSpPr>
              <p:cNvPr id="748550" name="Group 6"/>
              <p:cNvGrpSpPr>
                <a:grpSpLocks/>
              </p:cNvGrpSpPr>
              <p:nvPr/>
            </p:nvGrpSpPr>
            <p:grpSpPr bwMode="auto">
              <a:xfrm>
                <a:off x="0" y="0"/>
                <a:ext cx="1623" cy="518"/>
                <a:chOff x="0" y="0"/>
                <a:chExt cx="1623" cy="518"/>
              </a:xfrm>
            </p:grpSpPr>
            <p:sp>
              <p:nvSpPr>
                <p:cNvPr id="748551" name="Rectangle 7"/>
                <p:cNvSpPr>
                  <a:spLocks noChangeArrowheads="1"/>
                </p:cNvSpPr>
                <p:nvPr/>
              </p:nvSpPr>
              <p:spPr bwMode="auto">
                <a:xfrm>
                  <a:off x="43" y="0"/>
                  <a:ext cx="1537" cy="518"/>
                </a:xfrm>
                <a:prstGeom prst="rect">
                  <a:avLst/>
                </a:prstGeom>
                <a:noFill/>
                <a:ln w="9525">
                  <a:noFill/>
                  <a:miter lim="800000"/>
                  <a:headEnd/>
                  <a:tailEnd/>
                </a:ln>
                <a:effectLst/>
              </p:spPr>
              <p:txBody>
                <a:bodyPr lIns="0" rIns="0"/>
                <a:lstStyle/>
                <a:p>
                  <a:r>
                    <a:rPr lang="en-US">
                      <a:cs typeface="Times New Roman" pitchFamily="18" charset="0"/>
                    </a:rPr>
                    <a:t> </a:t>
                  </a:r>
                </a:p>
                <a:p>
                  <a:endParaRPr lang="en-US"/>
                </a:p>
              </p:txBody>
            </p:sp>
            <p:sp>
              <p:nvSpPr>
                <p:cNvPr id="748552" name="Rectangle 8"/>
                <p:cNvSpPr>
                  <a:spLocks noChangeArrowheads="1"/>
                </p:cNvSpPr>
                <p:nvPr/>
              </p:nvSpPr>
              <p:spPr bwMode="auto">
                <a:xfrm>
                  <a:off x="0" y="0"/>
                  <a:ext cx="1623" cy="518"/>
                </a:xfrm>
                <a:prstGeom prst="rect">
                  <a:avLst/>
                </a:prstGeom>
                <a:noFill/>
                <a:ln w="7">
                  <a:solidFill>
                    <a:srgbClr val="A0A0A0"/>
                  </a:solidFill>
                  <a:miter lim="800000"/>
                  <a:headEnd/>
                  <a:tailEnd/>
                </a:ln>
                <a:effectLst/>
              </p:spPr>
              <p:txBody>
                <a:bodyPr lIns="0" rIns="0"/>
                <a:lstStyle/>
                <a:p>
                  <a:endParaRPr lang="en-US"/>
                </a:p>
              </p:txBody>
            </p:sp>
          </p:grpSp>
          <p:grpSp>
            <p:nvGrpSpPr>
              <p:cNvPr id="748553" name="Group 9"/>
              <p:cNvGrpSpPr>
                <a:grpSpLocks/>
              </p:cNvGrpSpPr>
              <p:nvPr/>
            </p:nvGrpSpPr>
            <p:grpSpPr bwMode="auto">
              <a:xfrm>
                <a:off x="1623" y="0"/>
                <a:ext cx="694" cy="518"/>
                <a:chOff x="1623" y="0"/>
                <a:chExt cx="694" cy="518"/>
              </a:xfrm>
            </p:grpSpPr>
            <p:sp>
              <p:nvSpPr>
                <p:cNvPr id="748554" name="Rectangle 10"/>
                <p:cNvSpPr>
                  <a:spLocks noChangeArrowheads="1"/>
                </p:cNvSpPr>
                <p:nvPr/>
              </p:nvSpPr>
              <p:spPr bwMode="auto">
                <a:xfrm>
                  <a:off x="1666" y="0"/>
                  <a:ext cx="608" cy="518"/>
                </a:xfrm>
                <a:prstGeom prst="rect">
                  <a:avLst/>
                </a:prstGeom>
                <a:noFill/>
                <a:ln w="9525">
                  <a:noFill/>
                  <a:miter lim="800000"/>
                  <a:headEnd/>
                  <a:tailEnd/>
                </a:ln>
                <a:effectLst/>
              </p:spPr>
              <p:txBody>
                <a:bodyPr lIns="0" rIns="0"/>
                <a:lstStyle/>
                <a:p>
                  <a:r>
                    <a:rPr lang="en-US">
                      <a:cs typeface="Times New Roman" pitchFamily="18" charset="0"/>
                    </a:rPr>
                    <a:t>Market Price</a:t>
                  </a:r>
                </a:p>
                <a:p>
                  <a:endParaRPr lang="en-US"/>
                </a:p>
              </p:txBody>
            </p:sp>
            <p:sp>
              <p:nvSpPr>
                <p:cNvPr id="748555" name="Rectangle 11"/>
                <p:cNvSpPr>
                  <a:spLocks noChangeArrowheads="1"/>
                </p:cNvSpPr>
                <p:nvPr/>
              </p:nvSpPr>
              <p:spPr bwMode="auto">
                <a:xfrm>
                  <a:off x="1623" y="0"/>
                  <a:ext cx="694" cy="518"/>
                </a:xfrm>
                <a:prstGeom prst="rect">
                  <a:avLst/>
                </a:prstGeom>
                <a:noFill/>
                <a:ln w="7">
                  <a:solidFill>
                    <a:srgbClr val="A0A0A0"/>
                  </a:solidFill>
                  <a:miter lim="800000"/>
                  <a:headEnd/>
                  <a:tailEnd/>
                </a:ln>
                <a:effectLst/>
              </p:spPr>
              <p:txBody>
                <a:bodyPr lIns="0" rIns="0"/>
                <a:lstStyle/>
                <a:p>
                  <a:endParaRPr lang="en-US"/>
                </a:p>
              </p:txBody>
            </p:sp>
          </p:grpSp>
          <p:grpSp>
            <p:nvGrpSpPr>
              <p:cNvPr id="748556" name="Group 12"/>
              <p:cNvGrpSpPr>
                <a:grpSpLocks/>
              </p:cNvGrpSpPr>
              <p:nvPr/>
            </p:nvGrpSpPr>
            <p:grpSpPr bwMode="auto">
              <a:xfrm>
                <a:off x="2317" y="0"/>
                <a:ext cx="428" cy="518"/>
                <a:chOff x="2317" y="0"/>
                <a:chExt cx="428" cy="518"/>
              </a:xfrm>
            </p:grpSpPr>
            <p:sp>
              <p:nvSpPr>
                <p:cNvPr id="748557" name="Rectangle 13"/>
                <p:cNvSpPr>
                  <a:spLocks noChangeArrowheads="1"/>
                </p:cNvSpPr>
                <p:nvPr/>
              </p:nvSpPr>
              <p:spPr bwMode="auto">
                <a:xfrm>
                  <a:off x="2360" y="0"/>
                  <a:ext cx="342" cy="518"/>
                </a:xfrm>
                <a:prstGeom prst="rect">
                  <a:avLst/>
                </a:prstGeom>
                <a:noFill/>
                <a:ln w="9525">
                  <a:noFill/>
                  <a:miter lim="800000"/>
                  <a:headEnd/>
                  <a:tailEnd/>
                </a:ln>
                <a:effectLst/>
              </p:spPr>
              <p:txBody>
                <a:bodyPr lIns="0" rIns="0"/>
                <a:lstStyle/>
                <a:p>
                  <a:r>
                    <a:rPr lang="en-US">
                      <a:cs typeface="Times New Roman" pitchFamily="18" charset="0"/>
                    </a:rPr>
                    <a:t>delta</a:t>
                  </a:r>
                </a:p>
                <a:p>
                  <a:endParaRPr lang="en-US"/>
                </a:p>
              </p:txBody>
            </p:sp>
            <p:sp>
              <p:nvSpPr>
                <p:cNvPr id="748558" name="Rectangle 14"/>
                <p:cNvSpPr>
                  <a:spLocks noChangeArrowheads="1"/>
                </p:cNvSpPr>
                <p:nvPr/>
              </p:nvSpPr>
              <p:spPr bwMode="auto">
                <a:xfrm>
                  <a:off x="2317" y="0"/>
                  <a:ext cx="428" cy="518"/>
                </a:xfrm>
                <a:prstGeom prst="rect">
                  <a:avLst/>
                </a:prstGeom>
                <a:noFill/>
                <a:ln w="7">
                  <a:solidFill>
                    <a:srgbClr val="A0A0A0"/>
                  </a:solidFill>
                  <a:miter lim="800000"/>
                  <a:headEnd/>
                  <a:tailEnd/>
                </a:ln>
                <a:effectLst/>
              </p:spPr>
              <p:txBody>
                <a:bodyPr lIns="0" rIns="0"/>
                <a:lstStyle/>
                <a:p>
                  <a:endParaRPr lang="en-US"/>
                </a:p>
              </p:txBody>
            </p:sp>
          </p:grpSp>
          <p:grpSp>
            <p:nvGrpSpPr>
              <p:cNvPr id="748559" name="Group 15"/>
              <p:cNvGrpSpPr>
                <a:grpSpLocks/>
              </p:cNvGrpSpPr>
              <p:nvPr/>
            </p:nvGrpSpPr>
            <p:grpSpPr bwMode="auto">
              <a:xfrm>
                <a:off x="2745" y="0"/>
                <a:ext cx="455" cy="518"/>
                <a:chOff x="2745" y="0"/>
                <a:chExt cx="455" cy="518"/>
              </a:xfrm>
            </p:grpSpPr>
            <p:sp>
              <p:nvSpPr>
                <p:cNvPr id="748560" name="Rectangle 16"/>
                <p:cNvSpPr>
                  <a:spLocks noChangeArrowheads="1"/>
                </p:cNvSpPr>
                <p:nvPr/>
              </p:nvSpPr>
              <p:spPr bwMode="auto">
                <a:xfrm>
                  <a:off x="2788" y="0"/>
                  <a:ext cx="369" cy="518"/>
                </a:xfrm>
                <a:prstGeom prst="rect">
                  <a:avLst/>
                </a:prstGeom>
                <a:noFill/>
                <a:ln w="9525">
                  <a:noFill/>
                  <a:miter lim="800000"/>
                  <a:headEnd/>
                  <a:tailEnd/>
                </a:ln>
                <a:effectLst/>
              </p:spPr>
              <p:txBody>
                <a:bodyPr lIns="0" rIns="0"/>
                <a:lstStyle/>
                <a:p>
                  <a:r>
                    <a:rPr lang="en-US" sz="1400">
                      <a:cs typeface="Times New Roman" pitchFamily="18" charset="0"/>
                    </a:rPr>
                    <a:t>gamma</a:t>
                  </a:r>
                </a:p>
                <a:p>
                  <a:endParaRPr lang="en-US" sz="1400"/>
                </a:p>
              </p:txBody>
            </p:sp>
            <p:sp>
              <p:nvSpPr>
                <p:cNvPr id="748561" name="Rectangle 17"/>
                <p:cNvSpPr>
                  <a:spLocks noChangeArrowheads="1"/>
                </p:cNvSpPr>
                <p:nvPr/>
              </p:nvSpPr>
              <p:spPr bwMode="auto">
                <a:xfrm>
                  <a:off x="2745" y="0"/>
                  <a:ext cx="455" cy="518"/>
                </a:xfrm>
                <a:prstGeom prst="rect">
                  <a:avLst/>
                </a:prstGeom>
                <a:noFill/>
                <a:ln w="7">
                  <a:solidFill>
                    <a:srgbClr val="A0A0A0"/>
                  </a:solidFill>
                  <a:miter lim="800000"/>
                  <a:headEnd/>
                  <a:tailEnd/>
                </a:ln>
                <a:effectLst/>
              </p:spPr>
              <p:txBody>
                <a:bodyPr lIns="0" rIns="0"/>
                <a:lstStyle/>
                <a:p>
                  <a:endParaRPr lang="en-US"/>
                </a:p>
              </p:txBody>
            </p:sp>
          </p:grpSp>
          <p:grpSp>
            <p:nvGrpSpPr>
              <p:cNvPr id="748562" name="Group 18"/>
              <p:cNvGrpSpPr>
                <a:grpSpLocks/>
              </p:cNvGrpSpPr>
              <p:nvPr/>
            </p:nvGrpSpPr>
            <p:grpSpPr bwMode="auto">
              <a:xfrm>
                <a:off x="3200" y="0"/>
                <a:ext cx="428" cy="518"/>
                <a:chOff x="3200" y="0"/>
                <a:chExt cx="428" cy="518"/>
              </a:xfrm>
            </p:grpSpPr>
            <p:sp>
              <p:nvSpPr>
                <p:cNvPr id="748563" name="Rectangle 19"/>
                <p:cNvSpPr>
                  <a:spLocks noChangeArrowheads="1"/>
                </p:cNvSpPr>
                <p:nvPr/>
              </p:nvSpPr>
              <p:spPr bwMode="auto">
                <a:xfrm>
                  <a:off x="3243" y="0"/>
                  <a:ext cx="342" cy="518"/>
                </a:xfrm>
                <a:prstGeom prst="rect">
                  <a:avLst/>
                </a:prstGeom>
                <a:noFill/>
                <a:ln w="9525">
                  <a:noFill/>
                  <a:miter lim="800000"/>
                  <a:headEnd/>
                  <a:tailEnd/>
                </a:ln>
                <a:effectLst/>
              </p:spPr>
              <p:txBody>
                <a:bodyPr lIns="0" rIns="0"/>
                <a:lstStyle/>
                <a:p>
                  <a:r>
                    <a:rPr lang="en-US">
                      <a:cs typeface="Times New Roman" pitchFamily="18" charset="0"/>
                    </a:rPr>
                    <a:t>vega</a:t>
                  </a:r>
                </a:p>
                <a:p>
                  <a:endParaRPr lang="en-US"/>
                </a:p>
              </p:txBody>
            </p:sp>
            <p:sp>
              <p:nvSpPr>
                <p:cNvPr id="748564" name="Rectangle 20"/>
                <p:cNvSpPr>
                  <a:spLocks noChangeArrowheads="1"/>
                </p:cNvSpPr>
                <p:nvPr/>
              </p:nvSpPr>
              <p:spPr bwMode="auto">
                <a:xfrm>
                  <a:off x="3200" y="0"/>
                  <a:ext cx="428" cy="518"/>
                </a:xfrm>
                <a:prstGeom prst="rect">
                  <a:avLst/>
                </a:prstGeom>
                <a:noFill/>
                <a:ln w="7">
                  <a:solidFill>
                    <a:srgbClr val="A0A0A0"/>
                  </a:solidFill>
                  <a:miter lim="800000"/>
                  <a:headEnd/>
                  <a:tailEnd/>
                </a:ln>
                <a:effectLst/>
              </p:spPr>
              <p:txBody>
                <a:bodyPr lIns="0" rIns="0"/>
                <a:lstStyle/>
                <a:p>
                  <a:endParaRPr lang="en-US"/>
                </a:p>
              </p:txBody>
            </p:sp>
          </p:grpSp>
          <p:grpSp>
            <p:nvGrpSpPr>
              <p:cNvPr id="748565" name="Group 21"/>
              <p:cNvGrpSpPr>
                <a:grpSpLocks/>
              </p:cNvGrpSpPr>
              <p:nvPr/>
            </p:nvGrpSpPr>
            <p:grpSpPr bwMode="auto">
              <a:xfrm>
                <a:off x="3628" y="0"/>
                <a:ext cx="429" cy="518"/>
                <a:chOff x="3628" y="0"/>
                <a:chExt cx="429" cy="518"/>
              </a:xfrm>
            </p:grpSpPr>
            <p:sp>
              <p:nvSpPr>
                <p:cNvPr id="748566" name="Rectangle 22"/>
                <p:cNvSpPr>
                  <a:spLocks noChangeArrowheads="1"/>
                </p:cNvSpPr>
                <p:nvPr/>
              </p:nvSpPr>
              <p:spPr bwMode="auto">
                <a:xfrm>
                  <a:off x="3671" y="0"/>
                  <a:ext cx="343" cy="518"/>
                </a:xfrm>
                <a:prstGeom prst="rect">
                  <a:avLst/>
                </a:prstGeom>
                <a:noFill/>
                <a:ln w="9525">
                  <a:noFill/>
                  <a:miter lim="800000"/>
                  <a:headEnd/>
                  <a:tailEnd/>
                </a:ln>
                <a:effectLst/>
              </p:spPr>
              <p:txBody>
                <a:bodyPr lIns="0" rIns="0"/>
                <a:lstStyle/>
                <a:p>
                  <a:r>
                    <a:rPr lang="en-US">
                      <a:cs typeface="Times New Roman" pitchFamily="18" charset="0"/>
                    </a:rPr>
                    <a:t>theta</a:t>
                  </a:r>
                </a:p>
                <a:p>
                  <a:endParaRPr lang="en-US"/>
                </a:p>
              </p:txBody>
            </p:sp>
            <p:sp>
              <p:nvSpPr>
                <p:cNvPr id="748567" name="Rectangle 23"/>
                <p:cNvSpPr>
                  <a:spLocks noChangeArrowheads="1"/>
                </p:cNvSpPr>
                <p:nvPr/>
              </p:nvSpPr>
              <p:spPr bwMode="auto">
                <a:xfrm>
                  <a:off x="3628" y="0"/>
                  <a:ext cx="429" cy="518"/>
                </a:xfrm>
                <a:prstGeom prst="rect">
                  <a:avLst/>
                </a:prstGeom>
                <a:noFill/>
                <a:ln w="7">
                  <a:solidFill>
                    <a:srgbClr val="A0A0A0"/>
                  </a:solidFill>
                  <a:miter lim="800000"/>
                  <a:headEnd/>
                  <a:tailEnd/>
                </a:ln>
                <a:effectLst/>
              </p:spPr>
              <p:txBody>
                <a:bodyPr lIns="0" rIns="0"/>
                <a:lstStyle/>
                <a:p>
                  <a:endParaRPr lang="en-US"/>
                </a:p>
              </p:txBody>
            </p:sp>
          </p:grpSp>
          <p:grpSp>
            <p:nvGrpSpPr>
              <p:cNvPr id="748568" name="Group 24"/>
              <p:cNvGrpSpPr>
                <a:grpSpLocks/>
              </p:cNvGrpSpPr>
              <p:nvPr/>
            </p:nvGrpSpPr>
            <p:grpSpPr bwMode="auto">
              <a:xfrm>
                <a:off x="0" y="518"/>
                <a:ext cx="1623" cy="403"/>
                <a:chOff x="0" y="518"/>
                <a:chExt cx="1623" cy="403"/>
              </a:xfrm>
            </p:grpSpPr>
            <p:sp>
              <p:nvSpPr>
                <p:cNvPr id="748569" name="Rectangle 25"/>
                <p:cNvSpPr>
                  <a:spLocks noChangeArrowheads="1"/>
                </p:cNvSpPr>
                <p:nvPr/>
              </p:nvSpPr>
              <p:spPr bwMode="auto">
                <a:xfrm>
                  <a:off x="43" y="518"/>
                  <a:ext cx="1537" cy="403"/>
                </a:xfrm>
                <a:prstGeom prst="rect">
                  <a:avLst/>
                </a:prstGeom>
                <a:noFill/>
                <a:ln w="9525">
                  <a:noFill/>
                  <a:miter lim="800000"/>
                  <a:headEnd/>
                  <a:tailEnd/>
                </a:ln>
                <a:effectLst/>
              </p:spPr>
              <p:txBody>
                <a:bodyPr lIns="0" rIns="0"/>
                <a:lstStyle/>
                <a:p>
                  <a:r>
                    <a:rPr lang="en-US">
                      <a:cs typeface="Times New Roman" pitchFamily="18" charset="0"/>
                    </a:rPr>
                    <a:t>XYZ Stock</a:t>
                  </a:r>
                </a:p>
                <a:p>
                  <a:endParaRPr lang="en-US"/>
                </a:p>
              </p:txBody>
            </p:sp>
            <p:sp>
              <p:nvSpPr>
                <p:cNvPr id="748570" name="Rectangle 26"/>
                <p:cNvSpPr>
                  <a:spLocks noChangeArrowheads="1"/>
                </p:cNvSpPr>
                <p:nvPr/>
              </p:nvSpPr>
              <p:spPr bwMode="auto">
                <a:xfrm>
                  <a:off x="0" y="518"/>
                  <a:ext cx="1623" cy="403"/>
                </a:xfrm>
                <a:prstGeom prst="rect">
                  <a:avLst/>
                </a:prstGeom>
                <a:noFill/>
                <a:ln w="7">
                  <a:solidFill>
                    <a:srgbClr val="A0A0A0"/>
                  </a:solidFill>
                  <a:miter lim="800000"/>
                  <a:headEnd/>
                  <a:tailEnd/>
                </a:ln>
                <a:effectLst/>
              </p:spPr>
              <p:txBody>
                <a:bodyPr lIns="0" rIns="0"/>
                <a:lstStyle/>
                <a:p>
                  <a:endParaRPr lang="en-US"/>
                </a:p>
              </p:txBody>
            </p:sp>
          </p:grpSp>
          <p:grpSp>
            <p:nvGrpSpPr>
              <p:cNvPr id="748571" name="Group 27"/>
              <p:cNvGrpSpPr>
                <a:grpSpLocks/>
              </p:cNvGrpSpPr>
              <p:nvPr/>
            </p:nvGrpSpPr>
            <p:grpSpPr bwMode="auto">
              <a:xfrm>
                <a:off x="1623" y="518"/>
                <a:ext cx="694" cy="403"/>
                <a:chOff x="1623" y="518"/>
                <a:chExt cx="694" cy="403"/>
              </a:xfrm>
            </p:grpSpPr>
            <p:sp>
              <p:nvSpPr>
                <p:cNvPr id="748572" name="Rectangle 28"/>
                <p:cNvSpPr>
                  <a:spLocks noChangeArrowheads="1"/>
                </p:cNvSpPr>
                <p:nvPr/>
              </p:nvSpPr>
              <p:spPr bwMode="auto">
                <a:xfrm>
                  <a:off x="1666" y="518"/>
                  <a:ext cx="608" cy="403"/>
                </a:xfrm>
                <a:prstGeom prst="rect">
                  <a:avLst/>
                </a:prstGeom>
                <a:noFill/>
                <a:ln w="9525">
                  <a:noFill/>
                  <a:miter lim="800000"/>
                  <a:headEnd/>
                  <a:tailEnd/>
                </a:ln>
                <a:effectLst/>
              </p:spPr>
              <p:txBody>
                <a:bodyPr lIns="0" rIns="0"/>
                <a:lstStyle/>
                <a:p>
                  <a:pPr algn="ctr"/>
                  <a:r>
                    <a:rPr lang="en-US">
                      <a:cs typeface="Times New Roman" pitchFamily="18" charset="0"/>
                    </a:rPr>
                    <a:t>95</a:t>
                  </a:r>
                </a:p>
                <a:p>
                  <a:pPr algn="ctr"/>
                  <a:endParaRPr lang="en-US"/>
                </a:p>
              </p:txBody>
            </p:sp>
            <p:sp>
              <p:nvSpPr>
                <p:cNvPr id="748573" name="Rectangle 29"/>
                <p:cNvSpPr>
                  <a:spLocks noChangeArrowheads="1"/>
                </p:cNvSpPr>
                <p:nvPr/>
              </p:nvSpPr>
              <p:spPr bwMode="auto">
                <a:xfrm>
                  <a:off x="1623" y="518"/>
                  <a:ext cx="694" cy="403"/>
                </a:xfrm>
                <a:prstGeom prst="rect">
                  <a:avLst/>
                </a:prstGeom>
                <a:noFill/>
                <a:ln w="7">
                  <a:solidFill>
                    <a:srgbClr val="A0A0A0"/>
                  </a:solidFill>
                  <a:miter lim="800000"/>
                  <a:headEnd/>
                  <a:tailEnd/>
                </a:ln>
                <a:effectLst/>
              </p:spPr>
              <p:txBody>
                <a:bodyPr lIns="0" rIns="0"/>
                <a:lstStyle/>
                <a:p>
                  <a:endParaRPr lang="en-US"/>
                </a:p>
              </p:txBody>
            </p:sp>
          </p:grpSp>
          <p:grpSp>
            <p:nvGrpSpPr>
              <p:cNvPr id="748574" name="Group 30"/>
              <p:cNvGrpSpPr>
                <a:grpSpLocks/>
              </p:cNvGrpSpPr>
              <p:nvPr/>
            </p:nvGrpSpPr>
            <p:grpSpPr bwMode="auto">
              <a:xfrm>
                <a:off x="2317" y="518"/>
                <a:ext cx="428" cy="403"/>
                <a:chOff x="2317" y="518"/>
                <a:chExt cx="428" cy="403"/>
              </a:xfrm>
            </p:grpSpPr>
            <p:sp>
              <p:nvSpPr>
                <p:cNvPr id="748575" name="Rectangle 31"/>
                <p:cNvSpPr>
                  <a:spLocks noChangeArrowheads="1"/>
                </p:cNvSpPr>
                <p:nvPr/>
              </p:nvSpPr>
              <p:spPr bwMode="auto">
                <a:xfrm>
                  <a:off x="2360" y="518"/>
                  <a:ext cx="342" cy="403"/>
                </a:xfrm>
                <a:prstGeom prst="rect">
                  <a:avLst/>
                </a:prstGeom>
                <a:noFill/>
                <a:ln w="9525">
                  <a:noFill/>
                  <a:miter lim="800000"/>
                  <a:headEnd/>
                  <a:tailEnd/>
                </a:ln>
                <a:effectLst/>
              </p:spPr>
              <p:txBody>
                <a:bodyPr lIns="0" rIns="0"/>
                <a:lstStyle/>
                <a:p>
                  <a:pPr algn="ctr"/>
                  <a:r>
                    <a:rPr lang="en-US">
                      <a:cs typeface="Times New Roman" pitchFamily="18" charset="0"/>
                    </a:rPr>
                    <a:t>1.0 </a:t>
                  </a:r>
                </a:p>
                <a:p>
                  <a:pPr algn="ctr"/>
                  <a:endParaRPr lang="en-US"/>
                </a:p>
              </p:txBody>
            </p:sp>
            <p:sp>
              <p:nvSpPr>
                <p:cNvPr id="748576" name="Rectangle 32"/>
                <p:cNvSpPr>
                  <a:spLocks noChangeArrowheads="1"/>
                </p:cNvSpPr>
                <p:nvPr/>
              </p:nvSpPr>
              <p:spPr bwMode="auto">
                <a:xfrm>
                  <a:off x="2317" y="518"/>
                  <a:ext cx="428" cy="403"/>
                </a:xfrm>
                <a:prstGeom prst="rect">
                  <a:avLst/>
                </a:prstGeom>
                <a:noFill/>
                <a:ln w="7">
                  <a:solidFill>
                    <a:srgbClr val="A0A0A0"/>
                  </a:solidFill>
                  <a:miter lim="800000"/>
                  <a:headEnd/>
                  <a:tailEnd/>
                </a:ln>
                <a:effectLst/>
              </p:spPr>
              <p:txBody>
                <a:bodyPr lIns="0" rIns="0"/>
                <a:lstStyle/>
                <a:p>
                  <a:endParaRPr lang="en-US"/>
                </a:p>
              </p:txBody>
            </p:sp>
          </p:grpSp>
          <p:grpSp>
            <p:nvGrpSpPr>
              <p:cNvPr id="748577" name="Group 33"/>
              <p:cNvGrpSpPr>
                <a:grpSpLocks/>
              </p:cNvGrpSpPr>
              <p:nvPr/>
            </p:nvGrpSpPr>
            <p:grpSpPr bwMode="auto">
              <a:xfrm>
                <a:off x="2745" y="518"/>
                <a:ext cx="455" cy="403"/>
                <a:chOff x="2745" y="518"/>
                <a:chExt cx="455" cy="403"/>
              </a:xfrm>
            </p:grpSpPr>
            <p:sp>
              <p:nvSpPr>
                <p:cNvPr id="748578" name="Rectangle 34"/>
                <p:cNvSpPr>
                  <a:spLocks noChangeArrowheads="1"/>
                </p:cNvSpPr>
                <p:nvPr/>
              </p:nvSpPr>
              <p:spPr bwMode="auto">
                <a:xfrm>
                  <a:off x="2788" y="518"/>
                  <a:ext cx="369" cy="403"/>
                </a:xfrm>
                <a:prstGeom prst="rect">
                  <a:avLst/>
                </a:prstGeom>
                <a:noFill/>
                <a:ln w="9525">
                  <a:noFill/>
                  <a:miter lim="800000"/>
                  <a:headEnd/>
                  <a:tailEnd/>
                </a:ln>
                <a:effectLst/>
              </p:spPr>
              <p:txBody>
                <a:bodyPr lIns="0" rIns="0"/>
                <a:lstStyle/>
                <a:p>
                  <a:pPr algn="ctr"/>
                  <a:r>
                    <a:rPr lang="en-US">
                      <a:cs typeface="Times New Roman" pitchFamily="18" charset="0"/>
                    </a:rPr>
                    <a:t> 0</a:t>
                  </a:r>
                </a:p>
                <a:p>
                  <a:pPr algn="ctr"/>
                  <a:endParaRPr lang="en-US"/>
                </a:p>
              </p:txBody>
            </p:sp>
            <p:sp>
              <p:nvSpPr>
                <p:cNvPr id="748579" name="Rectangle 35"/>
                <p:cNvSpPr>
                  <a:spLocks noChangeArrowheads="1"/>
                </p:cNvSpPr>
                <p:nvPr/>
              </p:nvSpPr>
              <p:spPr bwMode="auto">
                <a:xfrm>
                  <a:off x="2745" y="518"/>
                  <a:ext cx="455" cy="403"/>
                </a:xfrm>
                <a:prstGeom prst="rect">
                  <a:avLst/>
                </a:prstGeom>
                <a:noFill/>
                <a:ln w="7">
                  <a:solidFill>
                    <a:srgbClr val="A0A0A0"/>
                  </a:solidFill>
                  <a:miter lim="800000"/>
                  <a:headEnd/>
                  <a:tailEnd/>
                </a:ln>
                <a:effectLst/>
              </p:spPr>
              <p:txBody>
                <a:bodyPr lIns="0" rIns="0"/>
                <a:lstStyle/>
                <a:p>
                  <a:endParaRPr lang="en-US"/>
                </a:p>
              </p:txBody>
            </p:sp>
          </p:grpSp>
          <p:grpSp>
            <p:nvGrpSpPr>
              <p:cNvPr id="748580" name="Group 36"/>
              <p:cNvGrpSpPr>
                <a:grpSpLocks/>
              </p:cNvGrpSpPr>
              <p:nvPr/>
            </p:nvGrpSpPr>
            <p:grpSpPr bwMode="auto">
              <a:xfrm>
                <a:off x="3200" y="518"/>
                <a:ext cx="428" cy="403"/>
                <a:chOff x="3200" y="518"/>
                <a:chExt cx="428" cy="403"/>
              </a:xfrm>
            </p:grpSpPr>
            <p:sp>
              <p:nvSpPr>
                <p:cNvPr id="748581" name="Rectangle 37"/>
                <p:cNvSpPr>
                  <a:spLocks noChangeArrowheads="1"/>
                </p:cNvSpPr>
                <p:nvPr/>
              </p:nvSpPr>
              <p:spPr bwMode="auto">
                <a:xfrm>
                  <a:off x="3243" y="518"/>
                  <a:ext cx="342" cy="403"/>
                </a:xfrm>
                <a:prstGeom prst="rect">
                  <a:avLst/>
                </a:prstGeom>
                <a:noFill/>
                <a:ln w="9525">
                  <a:noFill/>
                  <a:miter lim="800000"/>
                  <a:headEnd/>
                  <a:tailEnd/>
                </a:ln>
                <a:effectLst/>
              </p:spPr>
              <p:txBody>
                <a:bodyPr lIns="0" rIns="0"/>
                <a:lstStyle/>
                <a:p>
                  <a:pPr algn="ctr"/>
                  <a:r>
                    <a:rPr lang="en-US">
                      <a:cs typeface="Times New Roman" pitchFamily="18" charset="0"/>
                    </a:rPr>
                    <a:t>0 </a:t>
                  </a:r>
                </a:p>
                <a:p>
                  <a:pPr algn="ctr"/>
                  <a:endParaRPr lang="en-US"/>
                </a:p>
              </p:txBody>
            </p:sp>
            <p:sp>
              <p:nvSpPr>
                <p:cNvPr id="748582" name="Rectangle 38"/>
                <p:cNvSpPr>
                  <a:spLocks noChangeArrowheads="1"/>
                </p:cNvSpPr>
                <p:nvPr/>
              </p:nvSpPr>
              <p:spPr bwMode="auto">
                <a:xfrm>
                  <a:off x="3200" y="518"/>
                  <a:ext cx="428" cy="403"/>
                </a:xfrm>
                <a:prstGeom prst="rect">
                  <a:avLst/>
                </a:prstGeom>
                <a:noFill/>
                <a:ln w="7">
                  <a:solidFill>
                    <a:srgbClr val="A0A0A0"/>
                  </a:solidFill>
                  <a:miter lim="800000"/>
                  <a:headEnd/>
                  <a:tailEnd/>
                </a:ln>
                <a:effectLst/>
              </p:spPr>
              <p:txBody>
                <a:bodyPr lIns="0" rIns="0"/>
                <a:lstStyle/>
                <a:p>
                  <a:endParaRPr lang="en-US"/>
                </a:p>
              </p:txBody>
            </p:sp>
          </p:grpSp>
          <p:grpSp>
            <p:nvGrpSpPr>
              <p:cNvPr id="748583" name="Group 39"/>
              <p:cNvGrpSpPr>
                <a:grpSpLocks/>
              </p:cNvGrpSpPr>
              <p:nvPr/>
            </p:nvGrpSpPr>
            <p:grpSpPr bwMode="auto">
              <a:xfrm>
                <a:off x="3628" y="518"/>
                <a:ext cx="429" cy="403"/>
                <a:chOff x="3628" y="518"/>
                <a:chExt cx="429" cy="403"/>
              </a:xfrm>
            </p:grpSpPr>
            <p:sp>
              <p:nvSpPr>
                <p:cNvPr id="748584" name="Rectangle 40"/>
                <p:cNvSpPr>
                  <a:spLocks noChangeArrowheads="1"/>
                </p:cNvSpPr>
                <p:nvPr/>
              </p:nvSpPr>
              <p:spPr bwMode="auto">
                <a:xfrm>
                  <a:off x="3671" y="518"/>
                  <a:ext cx="343" cy="403"/>
                </a:xfrm>
                <a:prstGeom prst="rect">
                  <a:avLst/>
                </a:prstGeom>
                <a:noFill/>
                <a:ln w="9525">
                  <a:noFill/>
                  <a:miter lim="800000"/>
                  <a:headEnd/>
                  <a:tailEnd/>
                </a:ln>
                <a:effectLst/>
              </p:spPr>
              <p:txBody>
                <a:bodyPr lIns="0" rIns="0"/>
                <a:lstStyle/>
                <a:p>
                  <a:pPr algn="ctr"/>
                  <a:r>
                    <a:rPr lang="en-US">
                      <a:cs typeface="Times New Roman" pitchFamily="18" charset="0"/>
                    </a:rPr>
                    <a:t>0 </a:t>
                  </a:r>
                </a:p>
                <a:p>
                  <a:pPr algn="ctr"/>
                  <a:endParaRPr lang="en-US"/>
                </a:p>
              </p:txBody>
            </p:sp>
            <p:sp>
              <p:nvSpPr>
                <p:cNvPr id="748585" name="Rectangle 41"/>
                <p:cNvSpPr>
                  <a:spLocks noChangeArrowheads="1"/>
                </p:cNvSpPr>
                <p:nvPr/>
              </p:nvSpPr>
              <p:spPr bwMode="auto">
                <a:xfrm>
                  <a:off x="3628" y="518"/>
                  <a:ext cx="429" cy="403"/>
                </a:xfrm>
                <a:prstGeom prst="rect">
                  <a:avLst/>
                </a:prstGeom>
                <a:noFill/>
                <a:ln w="7">
                  <a:solidFill>
                    <a:srgbClr val="A0A0A0"/>
                  </a:solidFill>
                  <a:miter lim="800000"/>
                  <a:headEnd/>
                  <a:tailEnd/>
                </a:ln>
                <a:effectLst/>
              </p:spPr>
              <p:txBody>
                <a:bodyPr lIns="0" rIns="0"/>
                <a:lstStyle/>
                <a:p>
                  <a:endParaRPr lang="en-US"/>
                </a:p>
              </p:txBody>
            </p:sp>
          </p:grpSp>
          <p:grpSp>
            <p:nvGrpSpPr>
              <p:cNvPr id="748586" name="Group 42"/>
              <p:cNvGrpSpPr>
                <a:grpSpLocks/>
              </p:cNvGrpSpPr>
              <p:nvPr/>
            </p:nvGrpSpPr>
            <p:grpSpPr bwMode="auto">
              <a:xfrm>
                <a:off x="0" y="921"/>
                <a:ext cx="1623" cy="403"/>
                <a:chOff x="0" y="921"/>
                <a:chExt cx="1623" cy="403"/>
              </a:xfrm>
            </p:grpSpPr>
            <p:sp>
              <p:nvSpPr>
                <p:cNvPr id="748587" name="Rectangle 43"/>
                <p:cNvSpPr>
                  <a:spLocks noChangeArrowheads="1"/>
                </p:cNvSpPr>
                <p:nvPr/>
              </p:nvSpPr>
              <p:spPr bwMode="auto">
                <a:xfrm>
                  <a:off x="43" y="921"/>
                  <a:ext cx="1537" cy="403"/>
                </a:xfrm>
                <a:prstGeom prst="rect">
                  <a:avLst/>
                </a:prstGeom>
                <a:noFill/>
                <a:ln w="9525">
                  <a:noFill/>
                  <a:miter lim="800000"/>
                  <a:headEnd/>
                  <a:tailEnd/>
                </a:ln>
                <a:effectLst/>
              </p:spPr>
              <p:txBody>
                <a:bodyPr lIns="0" rIns="0"/>
                <a:lstStyle/>
                <a:p>
                  <a:r>
                    <a:rPr lang="en-US">
                      <a:cs typeface="Times New Roman" pitchFamily="18" charset="0"/>
                    </a:rPr>
                    <a:t>XYZ Call 105 strike, 1 month </a:t>
                  </a:r>
                </a:p>
                <a:p>
                  <a:endParaRPr lang="en-US"/>
                </a:p>
              </p:txBody>
            </p:sp>
            <p:sp>
              <p:nvSpPr>
                <p:cNvPr id="748588" name="Rectangle 44"/>
                <p:cNvSpPr>
                  <a:spLocks noChangeArrowheads="1"/>
                </p:cNvSpPr>
                <p:nvPr/>
              </p:nvSpPr>
              <p:spPr bwMode="auto">
                <a:xfrm>
                  <a:off x="0" y="921"/>
                  <a:ext cx="1623" cy="403"/>
                </a:xfrm>
                <a:prstGeom prst="rect">
                  <a:avLst/>
                </a:prstGeom>
                <a:noFill/>
                <a:ln w="7">
                  <a:solidFill>
                    <a:srgbClr val="A0A0A0"/>
                  </a:solidFill>
                  <a:miter lim="800000"/>
                  <a:headEnd/>
                  <a:tailEnd/>
                </a:ln>
                <a:effectLst/>
              </p:spPr>
              <p:txBody>
                <a:bodyPr lIns="0" rIns="0"/>
                <a:lstStyle/>
                <a:p>
                  <a:endParaRPr lang="en-US"/>
                </a:p>
              </p:txBody>
            </p:sp>
          </p:grpSp>
          <p:grpSp>
            <p:nvGrpSpPr>
              <p:cNvPr id="748589" name="Group 45"/>
              <p:cNvGrpSpPr>
                <a:grpSpLocks/>
              </p:cNvGrpSpPr>
              <p:nvPr/>
            </p:nvGrpSpPr>
            <p:grpSpPr bwMode="auto">
              <a:xfrm>
                <a:off x="1623" y="921"/>
                <a:ext cx="694" cy="403"/>
                <a:chOff x="1623" y="921"/>
                <a:chExt cx="694" cy="403"/>
              </a:xfrm>
            </p:grpSpPr>
            <p:sp>
              <p:nvSpPr>
                <p:cNvPr id="748590" name="Rectangle 46"/>
                <p:cNvSpPr>
                  <a:spLocks noChangeArrowheads="1"/>
                </p:cNvSpPr>
                <p:nvPr/>
              </p:nvSpPr>
              <p:spPr bwMode="auto">
                <a:xfrm>
                  <a:off x="1666" y="921"/>
                  <a:ext cx="608" cy="403"/>
                </a:xfrm>
                <a:prstGeom prst="rect">
                  <a:avLst/>
                </a:prstGeom>
                <a:noFill/>
                <a:ln w="9525">
                  <a:noFill/>
                  <a:miter lim="800000"/>
                  <a:headEnd/>
                  <a:tailEnd/>
                </a:ln>
                <a:effectLst/>
              </p:spPr>
              <p:txBody>
                <a:bodyPr lIns="0" rIns="0"/>
                <a:lstStyle/>
                <a:p>
                  <a:pPr algn="ctr"/>
                  <a:r>
                    <a:rPr lang="en-US">
                      <a:cs typeface="Times New Roman" pitchFamily="18" charset="0"/>
                    </a:rPr>
                    <a:t>0.30</a:t>
                  </a:r>
                </a:p>
                <a:p>
                  <a:pPr algn="ctr"/>
                  <a:endParaRPr lang="en-US"/>
                </a:p>
              </p:txBody>
            </p:sp>
            <p:sp>
              <p:nvSpPr>
                <p:cNvPr id="748591" name="Rectangle 47"/>
                <p:cNvSpPr>
                  <a:spLocks noChangeArrowheads="1"/>
                </p:cNvSpPr>
                <p:nvPr/>
              </p:nvSpPr>
              <p:spPr bwMode="auto">
                <a:xfrm>
                  <a:off x="1623" y="921"/>
                  <a:ext cx="694" cy="403"/>
                </a:xfrm>
                <a:prstGeom prst="rect">
                  <a:avLst/>
                </a:prstGeom>
                <a:noFill/>
                <a:ln w="7">
                  <a:solidFill>
                    <a:srgbClr val="A0A0A0"/>
                  </a:solidFill>
                  <a:miter lim="800000"/>
                  <a:headEnd/>
                  <a:tailEnd/>
                </a:ln>
                <a:effectLst/>
              </p:spPr>
              <p:txBody>
                <a:bodyPr lIns="0" rIns="0"/>
                <a:lstStyle/>
                <a:p>
                  <a:endParaRPr lang="en-US"/>
                </a:p>
              </p:txBody>
            </p:sp>
          </p:grpSp>
          <p:grpSp>
            <p:nvGrpSpPr>
              <p:cNvPr id="748592" name="Group 48"/>
              <p:cNvGrpSpPr>
                <a:grpSpLocks/>
              </p:cNvGrpSpPr>
              <p:nvPr/>
            </p:nvGrpSpPr>
            <p:grpSpPr bwMode="auto">
              <a:xfrm>
                <a:off x="2317" y="921"/>
                <a:ext cx="428" cy="403"/>
                <a:chOff x="2317" y="921"/>
                <a:chExt cx="428" cy="403"/>
              </a:xfrm>
            </p:grpSpPr>
            <p:sp>
              <p:nvSpPr>
                <p:cNvPr id="748593" name="Rectangle 49"/>
                <p:cNvSpPr>
                  <a:spLocks noChangeArrowheads="1"/>
                </p:cNvSpPr>
                <p:nvPr/>
              </p:nvSpPr>
              <p:spPr bwMode="auto">
                <a:xfrm>
                  <a:off x="2360" y="921"/>
                  <a:ext cx="342" cy="403"/>
                </a:xfrm>
                <a:prstGeom prst="rect">
                  <a:avLst/>
                </a:prstGeom>
                <a:noFill/>
                <a:ln w="9525">
                  <a:noFill/>
                  <a:miter lim="800000"/>
                  <a:headEnd/>
                  <a:tailEnd/>
                </a:ln>
                <a:effectLst/>
              </p:spPr>
              <p:txBody>
                <a:bodyPr lIns="0" rIns="0"/>
                <a:lstStyle/>
                <a:p>
                  <a:pPr algn="ctr"/>
                  <a:r>
                    <a:rPr lang="en-US">
                      <a:cs typeface="Times New Roman" pitchFamily="18" charset="0"/>
                    </a:rPr>
                    <a:t>0.10</a:t>
                  </a:r>
                </a:p>
                <a:p>
                  <a:pPr algn="ctr"/>
                  <a:endParaRPr lang="en-US"/>
                </a:p>
              </p:txBody>
            </p:sp>
            <p:sp>
              <p:nvSpPr>
                <p:cNvPr id="748594" name="Rectangle 50"/>
                <p:cNvSpPr>
                  <a:spLocks noChangeArrowheads="1"/>
                </p:cNvSpPr>
                <p:nvPr/>
              </p:nvSpPr>
              <p:spPr bwMode="auto">
                <a:xfrm>
                  <a:off x="2317" y="921"/>
                  <a:ext cx="428" cy="403"/>
                </a:xfrm>
                <a:prstGeom prst="rect">
                  <a:avLst/>
                </a:prstGeom>
                <a:noFill/>
                <a:ln w="7">
                  <a:solidFill>
                    <a:srgbClr val="A0A0A0"/>
                  </a:solidFill>
                  <a:miter lim="800000"/>
                  <a:headEnd/>
                  <a:tailEnd/>
                </a:ln>
                <a:effectLst/>
              </p:spPr>
              <p:txBody>
                <a:bodyPr lIns="0" rIns="0"/>
                <a:lstStyle/>
                <a:p>
                  <a:endParaRPr lang="en-US"/>
                </a:p>
              </p:txBody>
            </p:sp>
          </p:grpSp>
          <p:grpSp>
            <p:nvGrpSpPr>
              <p:cNvPr id="748595" name="Group 51"/>
              <p:cNvGrpSpPr>
                <a:grpSpLocks/>
              </p:cNvGrpSpPr>
              <p:nvPr/>
            </p:nvGrpSpPr>
            <p:grpSpPr bwMode="auto">
              <a:xfrm>
                <a:off x="2745" y="921"/>
                <a:ext cx="455" cy="403"/>
                <a:chOff x="2745" y="921"/>
                <a:chExt cx="455" cy="403"/>
              </a:xfrm>
            </p:grpSpPr>
            <p:sp>
              <p:nvSpPr>
                <p:cNvPr id="748596" name="Rectangle 52"/>
                <p:cNvSpPr>
                  <a:spLocks noChangeArrowheads="1"/>
                </p:cNvSpPr>
                <p:nvPr/>
              </p:nvSpPr>
              <p:spPr bwMode="auto">
                <a:xfrm>
                  <a:off x="2788" y="921"/>
                  <a:ext cx="369" cy="403"/>
                </a:xfrm>
                <a:prstGeom prst="rect">
                  <a:avLst/>
                </a:prstGeom>
                <a:noFill/>
                <a:ln w="9525">
                  <a:noFill/>
                  <a:miter lim="800000"/>
                  <a:headEnd/>
                  <a:tailEnd/>
                </a:ln>
                <a:effectLst/>
              </p:spPr>
              <p:txBody>
                <a:bodyPr lIns="0" rIns="0"/>
                <a:lstStyle/>
                <a:p>
                  <a:pPr algn="ctr"/>
                  <a:r>
                    <a:rPr lang="en-US">
                      <a:cs typeface="Times New Roman" pitchFamily="18" charset="0"/>
                    </a:rPr>
                    <a:t>0.025</a:t>
                  </a:r>
                </a:p>
                <a:p>
                  <a:pPr algn="ctr"/>
                  <a:endParaRPr lang="en-US"/>
                </a:p>
              </p:txBody>
            </p:sp>
            <p:sp>
              <p:nvSpPr>
                <p:cNvPr id="748597" name="Rectangle 53"/>
                <p:cNvSpPr>
                  <a:spLocks noChangeArrowheads="1"/>
                </p:cNvSpPr>
                <p:nvPr/>
              </p:nvSpPr>
              <p:spPr bwMode="auto">
                <a:xfrm>
                  <a:off x="2745" y="921"/>
                  <a:ext cx="455" cy="403"/>
                </a:xfrm>
                <a:prstGeom prst="rect">
                  <a:avLst/>
                </a:prstGeom>
                <a:noFill/>
                <a:ln w="7">
                  <a:solidFill>
                    <a:srgbClr val="A0A0A0"/>
                  </a:solidFill>
                  <a:miter lim="800000"/>
                  <a:headEnd/>
                  <a:tailEnd/>
                </a:ln>
                <a:effectLst/>
              </p:spPr>
              <p:txBody>
                <a:bodyPr lIns="0" rIns="0"/>
                <a:lstStyle/>
                <a:p>
                  <a:endParaRPr lang="en-US"/>
                </a:p>
              </p:txBody>
            </p:sp>
          </p:grpSp>
          <p:grpSp>
            <p:nvGrpSpPr>
              <p:cNvPr id="748598" name="Group 54"/>
              <p:cNvGrpSpPr>
                <a:grpSpLocks/>
              </p:cNvGrpSpPr>
              <p:nvPr/>
            </p:nvGrpSpPr>
            <p:grpSpPr bwMode="auto">
              <a:xfrm>
                <a:off x="3200" y="921"/>
                <a:ext cx="428" cy="403"/>
                <a:chOff x="3200" y="921"/>
                <a:chExt cx="428" cy="403"/>
              </a:xfrm>
            </p:grpSpPr>
            <p:sp>
              <p:nvSpPr>
                <p:cNvPr id="748599" name="Rectangle 55"/>
                <p:cNvSpPr>
                  <a:spLocks noChangeArrowheads="1"/>
                </p:cNvSpPr>
                <p:nvPr/>
              </p:nvSpPr>
              <p:spPr bwMode="auto">
                <a:xfrm>
                  <a:off x="3243" y="921"/>
                  <a:ext cx="342" cy="403"/>
                </a:xfrm>
                <a:prstGeom prst="rect">
                  <a:avLst/>
                </a:prstGeom>
                <a:noFill/>
                <a:ln w="9525">
                  <a:noFill/>
                  <a:miter lim="800000"/>
                  <a:headEnd/>
                  <a:tailEnd/>
                </a:ln>
                <a:effectLst/>
              </p:spPr>
              <p:txBody>
                <a:bodyPr lIns="0" rIns="0"/>
                <a:lstStyle/>
                <a:p>
                  <a:pPr algn="ctr"/>
                  <a:r>
                    <a:rPr lang="en-US">
                      <a:cs typeface="Times New Roman" pitchFamily="18" charset="0"/>
                    </a:rPr>
                    <a:t>.047</a:t>
                  </a:r>
                </a:p>
                <a:p>
                  <a:pPr algn="ctr"/>
                  <a:endParaRPr lang="en-US"/>
                </a:p>
              </p:txBody>
            </p:sp>
            <p:sp>
              <p:nvSpPr>
                <p:cNvPr id="748600" name="Rectangle 56"/>
                <p:cNvSpPr>
                  <a:spLocks noChangeArrowheads="1"/>
                </p:cNvSpPr>
                <p:nvPr/>
              </p:nvSpPr>
              <p:spPr bwMode="auto">
                <a:xfrm>
                  <a:off x="3200" y="921"/>
                  <a:ext cx="428" cy="403"/>
                </a:xfrm>
                <a:prstGeom prst="rect">
                  <a:avLst/>
                </a:prstGeom>
                <a:noFill/>
                <a:ln w="7">
                  <a:solidFill>
                    <a:srgbClr val="A0A0A0"/>
                  </a:solidFill>
                  <a:miter lim="800000"/>
                  <a:headEnd/>
                  <a:tailEnd/>
                </a:ln>
                <a:effectLst/>
              </p:spPr>
              <p:txBody>
                <a:bodyPr lIns="0" rIns="0"/>
                <a:lstStyle/>
                <a:p>
                  <a:endParaRPr lang="en-US"/>
                </a:p>
              </p:txBody>
            </p:sp>
          </p:grpSp>
          <p:grpSp>
            <p:nvGrpSpPr>
              <p:cNvPr id="748601" name="Group 57"/>
              <p:cNvGrpSpPr>
                <a:grpSpLocks/>
              </p:cNvGrpSpPr>
              <p:nvPr/>
            </p:nvGrpSpPr>
            <p:grpSpPr bwMode="auto">
              <a:xfrm>
                <a:off x="3628" y="921"/>
                <a:ext cx="429" cy="403"/>
                <a:chOff x="3628" y="921"/>
                <a:chExt cx="429" cy="403"/>
              </a:xfrm>
            </p:grpSpPr>
            <p:sp>
              <p:nvSpPr>
                <p:cNvPr id="748602" name="Rectangle 58"/>
                <p:cNvSpPr>
                  <a:spLocks noChangeArrowheads="1"/>
                </p:cNvSpPr>
                <p:nvPr/>
              </p:nvSpPr>
              <p:spPr bwMode="auto">
                <a:xfrm>
                  <a:off x="3671" y="921"/>
                  <a:ext cx="343" cy="403"/>
                </a:xfrm>
                <a:prstGeom prst="rect">
                  <a:avLst/>
                </a:prstGeom>
                <a:noFill/>
                <a:ln w="9525">
                  <a:noFill/>
                  <a:miter lim="800000"/>
                  <a:headEnd/>
                  <a:tailEnd/>
                </a:ln>
                <a:effectLst/>
              </p:spPr>
              <p:txBody>
                <a:bodyPr lIns="0" rIns="0"/>
                <a:lstStyle/>
                <a:p>
                  <a:pPr algn="ctr"/>
                  <a:r>
                    <a:rPr lang="en-US">
                      <a:cs typeface="Times New Roman" pitchFamily="18" charset="0"/>
                    </a:rPr>
                    <a:t>-.021</a:t>
                  </a:r>
                </a:p>
                <a:p>
                  <a:pPr algn="ctr"/>
                  <a:endParaRPr lang="en-US"/>
                </a:p>
              </p:txBody>
            </p:sp>
            <p:sp>
              <p:nvSpPr>
                <p:cNvPr id="748603" name="Rectangle 59"/>
                <p:cNvSpPr>
                  <a:spLocks noChangeArrowheads="1"/>
                </p:cNvSpPr>
                <p:nvPr/>
              </p:nvSpPr>
              <p:spPr bwMode="auto">
                <a:xfrm>
                  <a:off x="3628" y="921"/>
                  <a:ext cx="429" cy="403"/>
                </a:xfrm>
                <a:prstGeom prst="rect">
                  <a:avLst/>
                </a:prstGeom>
                <a:noFill/>
                <a:ln w="7">
                  <a:solidFill>
                    <a:srgbClr val="A0A0A0"/>
                  </a:solidFill>
                  <a:miter lim="800000"/>
                  <a:headEnd/>
                  <a:tailEnd/>
                </a:ln>
                <a:effectLst/>
              </p:spPr>
              <p:txBody>
                <a:bodyPr lIns="0" rIns="0"/>
                <a:lstStyle/>
                <a:p>
                  <a:endParaRPr lang="en-US"/>
                </a:p>
              </p:txBody>
            </p:sp>
          </p:grpSp>
          <p:grpSp>
            <p:nvGrpSpPr>
              <p:cNvPr id="748604" name="Group 60"/>
              <p:cNvGrpSpPr>
                <a:grpSpLocks/>
              </p:cNvGrpSpPr>
              <p:nvPr/>
            </p:nvGrpSpPr>
            <p:grpSpPr bwMode="auto">
              <a:xfrm>
                <a:off x="0" y="1324"/>
                <a:ext cx="1623" cy="403"/>
                <a:chOff x="0" y="1324"/>
                <a:chExt cx="1623" cy="403"/>
              </a:xfrm>
            </p:grpSpPr>
            <p:sp>
              <p:nvSpPr>
                <p:cNvPr id="748605" name="Rectangle 61"/>
                <p:cNvSpPr>
                  <a:spLocks noChangeArrowheads="1"/>
                </p:cNvSpPr>
                <p:nvPr/>
              </p:nvSpPr>
              <p:spPr bwMode="auto">
                <a:xfrm>
                  <a:off x="43" y="1324"/>
                  <a:ext cx="1537" cy="403"/>
                </a:xfrm>
                <a:prstGeom prst="rect">
                  <a:avLst/>
                </a:prstGeom>
                <a:noFill/>
                <a:ln w="9525">
                  <a:noFill/>
                  <a:miter lim="800000"/>
                  <a:headEnd/>
                  <a:tailEnd/>
                </a:ln>
                <a:effectLst/>
              </p:spPr>
              <p:txBody>
                <a:bodyPr lIns="0" rIns="0"/>
                <a:lstStyle/>
                <a:p>
                  <a:r>
                    <a:rPr lang="en-US">
                      <a:cs typeface="Times New Roman" pitchFamily="18" charset="0"/>
                    </a:rPr>
                    <a:t>XYZ Put  95 strike, 1 month</a:t>
                  </a:r>
                </a:p>
                <a:p>
                  <a:endParaRPr lang="en-US"/>
                </a:p>
              </p:txBody>
            </p:sp>
            <p:sp>
              <p:nvSpPr>
                <p:cNvPr id="748606" name="Rectangle 62"/>
                <p:cNvSpPr>
                  <a:spLocks noChangeArrowheads="1"/>
                </p:cNvSpPr>
                <p:nvPr/>
              </p:nvSpPr>
              <p:spPr bwMode="auto">
                <a:xfrm>
                  <a:off x="0" y="1324"/>
                  <a:ext cx="1623" cy="403"/>
                </a:xfrm>
                <a:prstGeom prst="rect">
                  <a:avLst/>
                </a:prstGeom>
                <a:noFill/>
                <a:ln w="7">
                  <a:solidFill>
                    <a:srgbClr val="A0A0A0"/>
                  </a:solidFill>
                  <a:miter lim="800000"/>
                  <a:headEnd/>
                  <a:tailEnd/>
                </a:ln>
                <a:effectLst/>
              </p:spPr>
              <p:txBody>
                <a:bodyPr lIns="0" rIns="0"/>
                <a:lstStyle/>
                <a:p>
                  <a:endParaRPr lang="en-US"/>
                </a:p>
              </p:txBody>
            </p:sp>
          </p:grpSp>
          <p:grpSp>
            <p:nvGrpSpPr>
              <p:cNvPr id="748607" name="Group 63"/>
              <p:cNvGrpSpPr>
                <a:grpSpLocks/>
              </p:cNvGrpSpPr>
              <p:nvPr/>
            </p:nvGrpSpPr>
            <p:grpSpPr bwMode="auto">
              <a:xfrm>
                <a:off x="1623" y="1324"/>
                <a:ext cx="694" cy="403"/>
                <a:chOff x="1623" y="1324"/>
                <a:chExt cx="694" cy="403"/>
              </a:xfrm>
            </p:grpSpPr>
            <p:sp>
              <p:nvSpPr>
                <p:cNvPr id="748608" name="Rectangle 64"/>
                <p:cNvSpPr>
                  <a:spLocks noChangeArrowheads="1"/>
                </p:cNvSpPr>
                <p:nvPr/>
              </p:nvSpPr>
              <p:spPr bwMode="auto">
                <a:xfrm>
                  <a:off x="1666" y="1324"/>
                  <a:ext cx="608" cy="403"/>
                </a:xfrm>
                <a:prstGeom prst="rect">
                  <a:avLst/>
                </a:prstGeom>
                <a:noFill/>
                <a:ln w="9525">
                  <a:noFill/>
                  <a:miter lim="800000"/>
                  <a:headEnd/>
                  <a:tailEnd/>
                </a:ln>
                <a:effectLst/>
              </p:spPr>
              <p:txBody>
                <a:bodyPr lIns="0" rIns="0"/>
                <a:lstStyle/>
                <a:p>
                  <a:pPr algn="ctr"/>
                  <a:r>
                    <a:rPr lang="en-US">
                      <a:cs typeface="Times New Roman" pitchFamily="18" charset="0"/>
                    </a:rPr>
                    <a:t>3.35</a:t>
                  </a:r>
                </a:p>
                <a:p>
                  <a:pPr algn="ctr"/>
                  <a:endParaRPr lang="en-US"/>
                </a:p>
              </p:txBody>
            </p:sp>
            <p:sp>
              <p:nvSpPr>
                <p:cNvPr id="748609" name="Rectangle 65"/>
                <p:cNvSpPr>
                  <a:spLocks noChangeArrowheads="1"/>
                </p:cNvSpPr>
                <p:nvPr/>
              </p:nvSpPr>
              <p:spPr bwMode="auto">
                <a:xfrm>
                  <a:off x="1623" y="1324"/>
                  <a:ext cx="694" cy="403"/>
                </a:xfrm>
                <a:prstGeom prst="rect">
                  <a:avLst/>
                </a:prstGeom>
                <a:noFill/>
                <a:ln w="7">
                  <a:solidFill>
                    <a:srgbClr val="A0A0A0"/>
                  </a:solidFill>
                  <a:miter lim="800000"/>
                  <a:headEnd/>
                  <a:tailEnd/>
                </a:ln>
                <a:effectLst/>
              </p:spPr>
              <p:txBody>
                <a:bodyPr lIns="0" rIns="0"/>
                <a:lstStyle/>
                <a:p>
                  <a:endParaRPr lang="en-US"/>
                </a:p>
              </p:txBody>
            </p:sp>
          </p:grpSp>
          <p:grpSp>
            <p:nvGrpSpPr>
              <p:cNvPr id="748610" name="Group 66"/>
              <p:cNvGrpSpPr>
                <a:grpSpLocks/>
              </p:cNvGrpSpPr>
              <p:nvPr/>
            </p:nvGrpSpPr>
            <p:grpSpPr bwMode="auto">
              <a:xfrm>
                <a:off x="2317" y="1324"/>
                <a:ext cx="428" cy="403"/>
                <a:chOff x="2317" y="1324"/>
                <a:chExt cx="428" cy="403"/>
              </a:xfrm>
            </p:grpSpPr>
            <p:sp>
              <p:nvSpPr>
                <p:cNvPr id="748611" name="Rectangle 67"/>
                <p:cNvSpPr>
                  <a:spLocks noChangeArrowheads="1"/>
                </p:cNvSpPr>
                <p:nvPr/>
              </p:nvSpPr>
              <p:spPr bwMode="auto">
                <a:xfrm>
                  <a:off x="2360" y="1324"/>
                  <a:ext cx="342" cy="403"/>
                </a:xfrm>
                <a:prstGeom prst="rect">
                  <a:avLst/>
                </a:prstGeom>
                <a:noFill/>
                <a:ln w="9525">
                  <a:noFill/>
                  <a:miter lim="800000"/>
                  <a:headEnd/>
                  <a:tailEnd/>
                </a:ln>
                <a:effectLst/>
              </p:spPr>
              <p:txBody>
                <a:bodyPr lIns="0" rIns="0"/>
                <a:lstStyle/>
                <a:p>
                  <a:pPr algn="ctr"/>
                  <a:r>
                    <a:rPr lang="en-US">
                      <a:cs typeface="Times New Roman" pitchFamily="18" charset="0"/>
                    </a:rPr>
                    <a:t>-0.46</a:t>
                  </a:r>
                </a:p>
                <a:p>
                  <a:pPr algn="ctr"/>
                  <a:endParaRPr lang="en-US"/>
                </a:p>
              </p:txBody>
            </p:sp>
            <p:sp>
              <p:nvSpPr>
                <p:cNvPr id="748612" name="Rectangle 68"/>
                <p:cNvSpPr>
                  <a:spLocks noChangeArrowheads="1"/>
                </p:cNvSpPr>
                <p:nvPr/>
              </p:nvSpPr>
              <p:spPr bwMode="auto">
                <a:xfrm>
                  <a:off x="2317" y="1324"/>
                  <a:ext cx="428" cy="403"/>
                </a:xfrm>
                <a:prstGeom prst="rect">
                  <a:avLst/>
                </a:prstGeom>
                <a:noFill/>
                <a:ln w="7">
                  <a:solidFill>
                    <a:srgbClr val="A0A0A0"/>
                  </a:solidFill>
                  <a:miter lim="800000"/>
                  <a:headEnd/>
                  <a:tailEnd/>
                </a:ln>
                <a:effectLst/>
              </p:spPr>
              <p:txBody>
                <a:bodyPr lIns="0" rIns="0"/>
                <a:lstStyle/>
                <a:p>
                  <a:endParaRPr lang="en-US"/>
                </a:p>
              </p:txBody>
            </p:sp>
          </p:grpSp>
          <p:grpSp>
            <p:nvGrpSpPr>
              <p:cNvPr id="748613" name="Group 69"/>
              <p:cNvGrpSpPr>
                <a:grpSpLocks/>
              </p:cNvGrpSpPr>
              <p:nvPr/>
            </p:nvGrpSpPr>
            <p:grpSpPr bwMode="auto">
              <a:xfrm>
                <a:off x="2745" y="1324"/>
                <a:ext cx="455" cy="403"/>
                <a:chOff x="2745" y="1324"/>
                <a:chExt cx="455" cy="403"/>
              </a:xfrm>
            </p:grpSpPr>
            <p:sp>
              <p:nvSpPr>
                <p:cNvPr id="748614" name="Rectangle 70"/>
                <p:cNvSpPr>
                  <a:spLocks noChangeArrowheads="1"/>
                </p:cNvSpPr>
                <p:nvPr/>
              </p:nvSpPr>
              <p:spPr bwMode="auto">
                <a:xfrm>
                  <a:off x="2788" y="1324"/>
                  <a:ext cx="369" cy="403"/>
                </a:xfrm>
                <a:prstGeom prst="rect">
                  <a:avLst/>
                </a:prstGeom>
                <a:noFill/>
                <a:ln w="9525">
                  <a:noFill/>
                  <a:miter lim="800000"/>
                  <a:headEnd/>
                  <a:tailEnd/>
                </a:ln>
                <a:effectLst/>
              </p:spPr>
              <p:txBody>
                <a:bodyPr lIns="0" rIns="0"/>
                <a:lstStyle/>
                <a:p>
                  <a:pPr algn="ctr"/>
                  <a:r>
                    <a:rPr lang="en-US">
                      <a:cs typeface="Times New Roman" pitchFamily="18" charset="0"/>
                    </a:rPr>
                    <a:t>0.044</a:t>
                  </a:r>
                </a:p>
                <a:p>
                  <a:pPr algn="ctr"/>
                  <a:endParaRPr lang="en-US"/>
                </a:p>
              </p:txBody>
            </p:sp>
            <p:sp>
              <p:nvSpPr>
                <p:cNvPr id="748615" name="Rectangle 71"/>
                <p:cNvSpPr>
                  <a:spLocks noChangeArrowheads="1"/>
                </p:cNvSpPr>
                <p:nvPr/>
              </p:nvSpPr>
              <p:spPr bwMode="auto">
                <a:xfrm>
                  <a:off x="2745" y="1324"/>
                  <a:ext cx="455" cy="403"/>
                </a:xfrm>
                <a:prstGeom prst="rect">
                  <a:avLst/>
                </a:prstGeom>
                <a:noFill/>
                <a:ln w="7">
                  <a:solidFill>
                    <a:srgbClr val="A0A0A0"/>
                  </a:solidFill>
                  <a:miter lim="800000"/>
                  <a:headEnd/>
                  <a:tailEnd/>
                </a:ln>
                <a:effectLst/>
              </p:spPr>
              <p:txBody>
                <a:bodyPr lIns="0" rIns="0"/>
                <a:lstStyle/>
                <a:p>
                  <a:endParaRPr lang="en-US"/>
                </a:p>
              </p:txBody>
            </p:sp>
          </p:grpSp>
          <p:grpSp>
            <p:nvGrpSpPr>
              <p:cNvPr id="748616" name="Group 72"/>
              <p:cNvGrpSpPr>
                <a:grpSpLocks/>
              </p:cNvGrpSpPr>
              <p:nvPr/>
            </p:nvGrpSpPr>
            <p:grpSpPr bwMode="auto">
              <a:xfrm>
                <a:off x="3200" y="1324"/>
                <a:ext cx="428" cy="403"/>
                <a:chOff x="3200" y="1324"/>
                <a:chExt cx="428" cy="403"/>
              </a:xfrm>
            </p:grpSpPr>
            <p:sp>
              <p:nvSpPr>
                <p:cNvPr id="748617" name="Rectangle 73"/>
                <p:cNvSpPr>
                  <a:spLocks noChangeArrowheads="1"/>
                </p:cNvSpPr>
                <p:nvPr/>
              </p:nvSpPr>
              <p:spPr bwMode="auto">
                <a:xfrm>
                  <a:off x="3243" y="1324"/>
                  <a:ext cx="342" cy="403"/>
                </a:xfrm>
                <a:prstGeom prst="rect">
                  <a:avLst/>
                </a:prstGeom>
                <a:noFill/>
                <a:ln w="9525">
                  <a:noFill/>
                  <a:miter lim="800000"/>
                  <a:headEnd/>
                  <a:tailEnd/>
                </a:ln>
                <a:effectLst/>
              </p:spPr>
              <p:txBody>
                <a:bodyPr lIns="0" rIns="0"/>
                <a:lstStyle/>
                <a:p>
                  <a:pPr algn="ctr"/>
                  <a:r>
                    <a:rPr lang="en-US">
                      <a:cs typeface="Times New Roman" pitchFamily="18" charset="0"/>
                    </a:rPr>
                    <a:t>.108</a:t>
                  </a:r>
                </a:p>
                <a:p>
                  <a:pPr algn="ctr"/>
                  <a:endParaRPr lang="en-US"/>
                </a:p>
              </p:txBody>
            </p:sp>
            <p:sp>
              <p:nvSpPr>
                <p:cNvPr id="748618" name="Rectangle 74"/>
                <p:cNvSpPr>
                  <a:spLocks noChangeArrowheads="1"/>
                </p:cNvSpPr>
                <p:nvPr/>
              </p:nvSpPr>
              <p:spPr bwMode="auto">
                <a:xfrm>
                  <a:off x="3200" y="1324"/>
                  <a:ext cx="428" cy="403"/>
                </a:xfrm>
                <a:prstGeom prst="rect">
                  <a:avLst/>
                </a:prstGeom>
                <a:noFill/>
                <a:ln w="7">
                  <a:solidFill>
                    <a:srgbClr val="A0A0A0"/>
                  </a:solidFill>
                  <a:miter lim="800000"/>
                  <a:headEnd/>
                  <a:tailEnd/>
                </a:ln>
                <a:effectLst/>
              </p:spPr>
              <p:txBody>
                <a:bodyPr lIns="0" rIns="0"/>
                <a:lstStyle/>
                <a:p>
                  <a:endParaRPr lang="en-US"/>
                </a:p>
              </p:txBody>
            </p:sp>
          </p:grpSp>
          <p:grpSp>
            <p:nvGrpSpPr>
              <p:cNvPr id="748619" name="Group 75"/>
              <p:cNvGrpSpPr>
                <a:grpSpLocks/>
              </p:cNvGrpSpPr>
              <p:nvPr/>
            </p:nvGrpSpPr>
            <p:grpSpPr bwMode="auto">
              <a:xfrm>
                <a:off x="3628" y="1324"/>
                <a:ext cx="429" cy="403"/>
                <a:chOff x="3628" y="1324"/>
                <a:chExt cx="429" cy="403"/>
              </a:xfrm>
            </p:grpSpPr>
            <p:sp>
              <p:nvSpPr>
                <p:cNvPr id="748620" name="Rectangle 76"/>
                <p:cNvSpPr>
                  <a:spLocks noChangeArrowheads="1"/>
                </p:cNvSpPr>
                <p:nvPr/>
              </p:nvSpPr>
              <p:spPr bwMode="auto">
                <a:xfrm>
                  <a:off x="3671" y="1324"/>
                  <a:ext cx="343" cy="403"/>
                </a:xfrm>
                <a:prstGeom prst="rect">
                  <a:avLst/>
                </a:prstGeom>
                <a:noFill/>
                <a:ln w="9525">
                  <a:noFill/>
                  <a:miter lim="800000"/>
                  <a:headEnd/>
                  <a:tailEnd/>
                </a:ln>
                <a:effectLst/>
              </p:spPr>
              <p:txBody>
                <a:bodyPr lIns="0" rIns="0"/>
                <a:lstStyle/>
                <a:p>
                  <a:pPr algn="ctr"/>
                  <a:r>
                    <a:rPr lang="en-US">
                      <a:cs typeface="Times New Roman" pitchFamily="18" charset="0"/>
                    </a:rPr>
                    <a:t>-.052</a:t>
                  </a:r>
                </a:p>
                <a:p>
                  <a:pPr algn="ctr"/>
                  <a:endParaRPr lang="en-US"/>
                </a:p>
              </p:txBody>
            </p:sp>
            <p:sp>
              <p:nvSpPr>
                <p:cNvPr id="748621" name="Rectangle 77"/>
                <p:cNvSpPr>
                  <a:spLocks noChangeArrowheads="1"/>
                </p:cNvSpPr>
                <p:nvPr/>
              </p:nvSpPr>
              <p:spPr bwMode="auto">
                <a:xfrm>
                  <a:off x="3628" y="1324"/>
                  <a:ext cx="429" cy="403"/>
                </a:xfrm>
                <a:prstGeom prst="rect">
                  <a:avLst/>
                </a:prstGeom>
                <a:noFill/>
                <a:ln w="7">
                  <a:solidFill>
                    <a:srgbClr val="A0A0A0"/>
                  </a:solidFill>
                  <a:miter lim="800000"/>
                  <a:headEnd/>
                  <a:tailEnd/>
                </a:ln>
                <a:effectLst/>
              </p:spPr>
              <p:txBody>
                <a:bodyPr lIns="0" rIns="0"/>
                <a:lstStyle/>
                <a:p>
                  <a:endParaRPr lang="en-US"/>
                </a:p>
              </p:txBody>
            </p:sp>
          </p:grpSp>
        </p:grpSp>
        <p:sp>
          <p:nvSpPr>
            <p:cNvPr id="748622" name="Rectangle 78"/>
            <p:cNvSpPr>
              <a:spLocks noChangeArrowheads="1"/>
            </p:cNvSpPr>
            <p:nvPr/>
          </p:nvSpPr>
          <p:spPr bwMode="auto">
            <a:xfrm>
              <a:off x="-3" y="-3"/>
              <a:ext cx="4063" cy="1733"/>
            </a:xfrm>
            <a:prstGeom prst="rect">
              <a:avLst/>
            </a:prstGeom>
            <a:noFill/>
            <a:ln w="9525">
              <a:solidFill>
                <a:srgbClr val="A0A0A0"/>
              </a:solidFill>
              <a:miter lim="800000"/>
              <a:headEnd/>
              <a:tailEnd/>
            </a:ln>
            <a:effectLst/>
          </p:spPr>
          <p:txBody>
            <a:bodyPr lIns="0" rIns="0"/>
            <a:lstStyle/>
            <a:p>
              <a:endParaRPr lang="en-US"/>
            </a:p>
          </p:txBody>
        </p:sp>
      </p:grpSp>
      <p:sp>
        <p:nvSpPr>
          <p:cNvPr id="2" name="Slide Number Placeholder 1"/>
          <p:cNvSpPr>
            <a:spLocks noGrp="1"/>
          </p:cNvSpPr>
          <p:nvPr>
            <p:ph type="sldNum" sz="quarter" idx="11"/>
          </p:nvPr>
        </p:nvSpPr>
        <p:spPr/>
        <p:txBody>
          <a:bodyPr/>
          <a:lstStyle/>
          <a:p>
            <a:fld id="{BF13F763-98E4-4FC1-9453-74CE6EC9E30E}" type="slidenum">
              <a:rPr lang="en-US" smtClean="0"/>
              <a:pPr/>
              <a:t>93</a:t>
            </a:fld>
            <a:endParaRPr lang="en-US"/>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49570" name="Rectangle 2"/>
          <p:cNvSpPr>
            <a:spLocks noGrp="1" noChangeArrowheads="1"/>
          </p:cNvSpPr>
          <p:nvPr>
            <p:ph type="title"/>
          </p:nvPr>
        </p:nvSpPr>
        <p:spPr/>
        <p:txBody>
          <a:bodyPr/>
          <a:lstStyle/>
          <a:p>
            <a:r>
              <a:rPr lang="en-US" dirty="0" smtClean="0"/>
              <a:t>Session 17: </a:t>
            </a:r>
            <a:r>
              <a:rPr lang="en-US" dirty="0"/>
              <a:t>Delta Hedging and Beyond</a:t>
            </a:r>
          </a:p>
        </p:txBody>
      </p:sp>
      <p:sp>
        <p:nvSpPr>
          <p:cNvPr id="749571" name="Rectangle 3"/>
          <p:cNvSpPr>
            <a:spLocks noGrp="1" noChangeArrowheads="1"/>
          </p:cNvSpPr>
          <p:nvPr>
            <p:ph type="body" idx="1"/>
          </p:nvPr>
        </p:nvSpPr>
        <p:spPr/>
        <p:txBody>
          <a:bodyPr/>
          <a:lstStyle/>
          <a:p>
            <a:pPr algn="ctr"/>
            <a:r>
              <a:rPr lang="en-US" u="sng" dirty="0">
                <a:cs typeface="Times New Roman" pitchFamily="18" charset="0"/>
              </a:rPr>
              <a:t>In-Class Problems  </a:t>
            </a:r>
            <a:endParaRPr lang="en-US" dirty="0">
              <a:cs typeface="Times New Roman" pitchFamily="18" charset="0"/>
            </a:endParaRPr>
          </a:p>
          <a:p>
            <a:pPr algn="ctr"/>
            <a:endParaRPr lang="en-US" dirty="0">
              <a:cs typeface="Times New Roman" pitchFamily="18" charset="0"/>
            </a:endParaRPr>
          </a:p>
          <a:p>
            <a:r>
              <a:rPr lang="en-US" sz="1600" b="1" u="sng" dirty="0" smtClean="0">
                <a:cs typeface="Times New Roman" pitchFamily="18" charset="0"/>
              </a:rPr>
              <a:t>Answers</a:t>
            </a:r>
          </a:p>
          <a:p>
            <a:endParaRPr lang="en-US" sz="1600" b="1" dirty="0">
              <a:cs typeface="Times New Roman" pitchFamily="18" charset="0"/>
            </a:endParaRPr>
          </a:p>
          <a:p>
            <a:pPr marL="342900" indent="-342900">
              <a:buAutoNum type="arabicPeriod" startAt="4"/>
            </a:pPr>
            <a:r>
              <a:rPr lang="en-US" sz="1600" dirty="0" smtClean="0">
                <a:cs typeface="Times New Roman" pitchFamily="18" charset="0"/>
              </a:rPr>
              <a:t>If </a:t>
            </a:r>
            <a:r>
              <a:rPr lang="en-US" sz="1600" dirty="0">
                <a:cs typeface="Times New Roman" pitchFamily="18" charset="0"/>
              </a:rPr>
              <a:t>you </a:t>
            </a:r>
            <a:r>
              <a:rPr lang="en-US" sz="1600" dirty="0" smtClean="0">
                <a:cs typeface="Times New Roman" pitchFamily="18" charset="0"/>
              </a:rPr>
              <a:t>unwind at </a:t>
            </a:r>
            <a:r>
              <a:rPr lang="en-US" sz="1600" dirty="0">
                <a:cs typeface="Times New Roman" pitchFamily="18" charset="0"/>
              </a:rPr>
              <a:t>the new prices your profit </a:t>
            </a:r>
            <a:r>
              <a:rPr lang="en-US" sz="1600" dirty="0" smtClean="0">
                <a:cs typeface="Times New Roman" pitchFamily="18" charset="0"/>
              </a:rPr>
              <a:t>is:</a:t>
            </a:r>
          </a:p>
          <a:p>
            <a:pPr marL="342900" indent="-342900">
              <a:buAutoNum type="arabicPeriod" startAt="4"/>
            </a:pPr>
            <a:endParaRPr lang="en-US" sz="1600" dirty="0">
              <a:cs typeface="Times New Roman" pitchFamily="18" charset="0"/>
            </a:endParaRPr>
          </a:p>
          <a:p>
            <a:r>
              <a:rPr lang="en-US" sz="1600" dirty="0" smtClean="0">
                <a:cs typeface="Times New Roman" pitchFamily="18" charset="0"/>
              </a:rPr>
              <a:t>  </a:t>
            </a:r>
            <a:r>
              <a:rPr lang="en-US" sz="1600" dirty="0">
                <a:cs typeface="Times New Roman" pitchFamily="18" charset="0"/>
              </a:rPr>
              <a:t>	</a:t>
            </a:r>
            <a:r>
              <a:rPr lang="en-US" sz="1600" dirty="0" smtClean="0">
                <a:cs typeface="Times New Roman" pitchFamily="18" charset="0"/>
              </a:rPr>
              <a:t>P&amp;L on Calls  </a:t>
            </a:r>
            <a:r>
              <a:rPr lang="en-US" sz="1600" dirty="0">
                <a:cs typeface="Times New Roman" pitchFamily="18" charset="0"/>
              </a:rPr>
              <a:t>100,000 x </a:t>
            </a:r>
            <a:r>
              <a:rPr lang="en-US" sz="1600" dirty="0" smtClean="0">
                <a:cs typeface="Times New Roman" pitchFamily="18" charset="0"/>
              </a:rPr>
              <a:t>(0.30 – 1.25)  	=    -95,000</a:t>
            </a:r>
            <a:endParaRPr lang="en-US" sz="1600" dirty="0">
              <a:cs typeface="Times New Roman" pitchFamily="18" charset="0"/>
            </a:endParaRPr>
          </a:p>
          <a:p>
            <a:r>
              <a:rPr lang="en-US" sz="1600" dirty="0">
                <a:cs typeface="Times New Roman" pitchFamily="18" charset="0"/>
              </a:rPr>
              <a:t>	Stock  -29,000 x </a:t>
            </a:r>
            <a:r>
              <a:rPr lang="en-US" sz="1600" dirty="0" smtClean="0">
                <a:cs typeface="Times New Roman" pitchFamily="18" charset="0"/>
              </a:rPr>
              <a:t>(95 - 100)  		= +145,000</a:t>
            </a:r>
            <a:endParaRPr lang="en-US" sz="1600" dirty="0">
              <a:cs typeface="Times New Roman" pitchFamily="18" charset="0"/>
            </a:endParaRPr>
          </a:p>
          <a:p>
            <a:r>
              <a:rPr lang="en-US" sz="1600" dirty="0">
                <a:cs typeface="Times New Roman" pitchFamily="18" charset="0"/>
              </a:rPr>
              <a:t>		</a:t>
            </a:r>
            <a:r>
              <a:rPr lang="en-US" sz="1600" dirty="0" smtClean="0">
                <a:cs typeface="Times New Roman" pitchFamily="18" charset="0"/>
              </a:rPr>
              <a:t>		Total</a:t>
            </a:r>
            <a:r>
              <a:rPr lang="en-US" sz="1600" dirty="0">
                <a:cs typeface="Times New Roman" pitchFamily="18" charset="0"/>
              </a:rPr>
              <a:t>	</a:t>
            </a:r>
            <a:r>
              <a:rPr lang="en-US" sz="1600" dirty="0" smtClean="0">
                <a:cs typeface="Times New Roman" pitchFamily="18" charset="0"/>
              </a:rPr>
              <a:t>=   +50,000</a:t>
            </a:r>
            <a:endParaRPr lang="en-US" sz="1600" dirty="0">
              <a:cs typeface="Times New Roman" pitchFamily="18" charset="0"/>
            </a:endParaRPr>
          </a:p>
          <a:p>
            <a:endParaRPr lang="en-US" sz="1600" dirty="0">
              <a:cs typeface="Times New Roman" pitchFamily="18" charset="0"/>
            </a:endParaRPr>
          </a:p>
          <a:p>
            <a:endParaRPr lang="en-US" sz="1600" dirty="0" smtClean="0">
              <a:cs typeface="Times New Roman" pitchFamily="18" charset="0"/>
            </a:endParaRPr>
          </a:p>
          <a:p>
            <a:r>
              <a:rPr lang="en-US" sz="1600" dirty="0" smtClean="0">
                <a:cs typeface="Times New Roman" pitchFamily="18" charset="0"/>
              </a:rPr>
              <a:t>5</a:t>
            </a:r>
            <a:r>
              <a:rPr lang="en-US" sz="1600" dirty="0">
                <a:cs typeface="Times New Roman" pitchFamily="18" charset="0"/>
              </a:rPr>
              <a:t>.  If you wanted to rehedge, with the new delta, you should only be short </a:t>
            </a:r>
          </a:p>
          <a:p>
            <a:endParaRPr lang="en-US" sz="1600" dirty="0">
              <a:cs typeface="Times New Roman" pitchFamily="18" charset="0"/>
            </a:endParaRPr>
          </a:p>
          <a:p>
            <a:r>
              <a:rPr lang="en-US" sz="1600" dirty="0">
                <a:cs typeface="Times New Roman" pitchFamily="18" charset="0"/>
              </a:rPr>
              <a:t>		100,000 x 0.10 = 10,000 shares.  </a:t>
            </a:r>
          </a:p>
          <a:p>
            <a:endParaRPr lang="en-US" sz="1600" dirty="0">
              <a:cs typeface="Times New Roman" pitchFamily="18" charset="0"/>
            </a:endParaRPr>
          </a:p>
          <a:p>
            <a:r>
              <a:rPr lang="en-US" sz="1600" dirty="0">
                <a:cs typeface="Times New Roman" pitchFamily="18" charset="0"/>
              </a:rPr>
              <a:t>You have to buy back 19,000 of the shares you shorted. </a:t>
            </a:r>
          </a:p>
        </p:txBody>
      </p:sp>
      <p:sp>
        <p:nvSpPr>
          <p:cNvPr id="2" name="Slide Number Placeholder 1"/>
          <p:cNvSpPr>
            <a:spLocks noGrp="1"/>
          </p:cNvSpPr>
          <p:nvPr>
            <p:ph type="sldNum" sz="quarter" idx="11"/>
          </p:nvPr>
        </p:nvSpPr>
        <p:spPr/>
        <p:txBody>
          <a:bodyPr/>
          <a:lstStyle/>
          <a:p>
            <a:fld id="{BF13F763-98E4-4FC1-9453-74CE6EC9E30E}" type="slidenum">
              <a:rPr lang="en-US" smtClean="0"/>
              <a:pPr/>
              <a:t>94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957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4957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49571">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49571">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49571">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49571">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749571">
                                            <p:txEl>
                                              <p:pRg st="13" end="1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749571">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9571" grpId="0" build="p"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51618" name="Rectangle 2"/>
          <p:cNvSpPr>
            <a:spLocks noGrp="1" noChangeArrowheads="1"/>
          </p:cNvSpPr>
          <p:nvPr>
            <p:ph type="title"/>
          </p:nvPr>
        </p:nvSpPr>
        <p:spPr/>
        <p:txBody>
          <a:bodyPr/>
          <a:lstStyle/>
          <a:p>
            <a:r>
              <a:rPr lang="en-US" dirty="0" smtClean="0"/>
              <a:t>Session 17: </a:t>
            </a:r>
            <a:r>
              <a:rPr lang="en-US" dirty="0"/>
              <a:t>Delta Hedging and Beyond</a:t>
            </a:r>
          </a:p>
        </p:txBody>
      </p:sp>
      <p:sp>
        <p:nvSpPr>
          <p:cNvPr id="751619" name="Rectangle 3"/>
          <p:cNvSpPr>
            <a:spLocks noGrp="1" noChangeArrowheads="1"/>
          </p:cNvSpPr>
          <p:nvPr>
            <p:ph type="body" idx="1"/>
          </p:nvPr>
        </p:nvSpPr>
        <p:spPr/>
        <p:txBody>
          <a:bodyPr/>
          <a:lstStyle/>
          <a:p>
            <a:pPr algn="ctr"/>
            <a:r>
              <a:rPr lang="en-US" u="sng">
                <a:cs typeface="Times New Roman" pitchFamily="18" charset="0"/>
              </a:rPr>
              <a:t>Hedging Greek Letter Risks</a:t>
            </a:r>
            <a:endParaRPr lang="en-US">
              <a:cs typeface="Times New Roman" pitchFamily="18" charset="0"/>
            </a:endParaRPr>
          </a:p>
          <a:p>
            <a:pPr algn="just"/>
            <a:endParaRPr lang="en-US" sz="1600">
              <a:cs typeface="Times New Roman" pitchFamily="18" charset="0"/>
            </a:endParaRPr>
          </a:p>
          <a:p>
            <a:pPr algn="just">
              <a:lnSpc>
                <a:spcPct val="120000"/>
              </a:lnSpc>
            </a:pPr>
            <a:r>
              <a:rPr lang="en-US" sz="1600">
                <a:cs typeface="Times New Roman" pitchFamily="18" charset="0"/>
              </a:rPr>
              <a:t>Derivatives risk management begins with the basic delta-neutral hedge, but it does not end there.  Serious derivatives users try to minimize the (unintended) exposure of their positions to </a:t>
            </a:r>
            <a:r>
              <a:rPr lang="en-US" sz="1600" u="sng">
                <a:cs typeface="Times New Roman" pitchFamily="18" charset="0"/>
              </a:rPr>
              <a:t>all</a:t>
            </a:r>
            <a:r>
              <a:rPr lang="en-US" sz="1600">
                <a:cs typeface="Times New Roman" pitchFamily="18" charset="0"/>
              </a:rPr>
              <a:t> sources of price variability, and at the lowest possible cost.  This includes:</a:t>
            </a:r>
          </a:p>
          <a:p>
            <a:pPr lvl="1" algn="just">
              <a:lnSpc>
                <a:spcPct val="120000"/>
              </a:lnSpc>
            </a:pPr>
            <a:r>
              <a:rPr lang="en-US" sz="1400">
                <a:cs typeface="Times New Roman" pitchFamily="18" charset="0"/>
              </a:rPr>
              <a:t> </a:t>
            </a:r>
            <a:r>
              <a:rPr lang="en-US">
                <a:cs typeface="Times New Roman" pitchFamily="18" charset="0"/>
              </a:rPr>
              <a:t>changes in the price of the underlying asset (delta)</a:t>
            </a:r>
          </a:p>
          <a:p>
            <a:pPr lvl="1" algn="just">
              <a:lnSpc>
                <a:spcPct val="120000"/>
              </a:lnSpc>
            </a:pPr>
            <a:r>
              <a:rPr lang="en-US">
                <a:cs typeface="Times New Roman" pitchFamily="18" charset="0"/>
              </a:rPr>
              <a:t> changes in the delta for large asset price changes (gamma)</a:t>
            </a:r>
          </a:p>
          <a:p>
            <a:pPr lvl="1" algn="just">
              <a:lnSpc>
                <a:spcPct val="120000"/>
              </a:lnSpc>
            </a:pPr>
            <a:r>
              <a:rPr lang="en-US">
                <a:cs typeface="Times New Roman" pitchFamily="18" charset="0"/>
              </a:rPr>
              <a:t> changes in volatility (vega)</a:t>
            </a:r>
          </a:p>
          <a:p>
            <a:pPr lvl="1" algn="just">
              <a:lnSpc>
                <a:spcPct val="120000"/>
              </a:lnSpc>
            </a:pPr>
            <a:r>
              <a:rPr lang="en-US">
                <a:cs typeface="Times New Roman" pitchFamily="18" charset="0"/>
              </a:rPr>
              <a:t> time decay (theta)</a:t>
            </a:r>
          </a:p>
          <a:p>
            <a:pPr lvl="1" algn="just">
              <a:lnSpc>
                <a:spcPct val="120000"/>
              </a:lnSpc>
            </a:pPr>
            <a:r>
              <a:rPr lang="en-US">
                <a:cs typeface="Times New Roman" pitchFamily="18" charset="0"/>
              </a:rPr>
              <a:t> changes in interest rates (rho)</a:t>
            </a:r>
            <a:r>
              <a:rPr lang="en-US" sz="1400">
                <a:cs typeface="Times New Roman" pitchFamily="18" charset="0"/>
              </a:rPr>
              <a:t> </a:t>
            </a:r>
          </a:p>
          <a:p>
            <a:pPr algn="just">
              <a:lnSpc>
                <a:spcPct val="120000"/>
              </a:lnSpc>
            </a:pPr>
            <a:r>
              <a:rPr lang="en-US" sz="1600">
                <a:cs typeface="Times New Roman" pitchFamily="18" charset="0"/>
              </a:rPr>
              <a:t> and quite probably other things as well.</a:t>
            </a:r>
          </a:p>
          <a:p>
            <a:pPr algn="just">
              <a:lnSpc>
                <a:spcPct val="120000"/>
              </a:lnSpc>
            </a:pPr>
            <a:endParaRPr lang="en-US" sz="1600">
              <a:cs typeface="Times New Roman" pitchFamily="18" charset="0"/>
            </a:endParaRPr>
          </a:p>
          <a:p>
            <a:pPr algn="just">
              <a:lnSpc>
                <a:spcPct val="120000"/>
              </a:lnSpc>
            </a:pPr>
            <a:r>
              <a:rPr lang="en-US" sz="1600">
                <a:cs typeface="Times New Roman" pitchFamily="18" charset="0"/>
              </a:rPr>
              <a:t>Each of these Greek letters is a partial derivative with respect to some parameter of the option pricing equation (a calculus derivative, that is).</a:t>
            </a:r>
          </a:p>
          <a:p>
            <a:endParaRPr lang="en-US" sz="1600">
              <a:cs typeface="Arial" charset="0"/>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95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5161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5161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5161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5161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5161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51619">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51619">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5161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1619" grpId="0" build="p" bldLvl="2"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61858" name="Rectangle 2"/>
          <p:cNvSpPr>
            <a:spLocks noGrp="1" noChangeArrowheads="1"/>
          </p:cNvSpPr>
          <p:nvPr>
            <p:ph type="title"/>
          </p:nvPr>
        </p:nvSpPr>
        <p:spPr/>
        <p:txBody>
          <a:bodyPr/>
          <a:lstStyle/>
          <a:p>
            <a:r>
              <a:rPr lang="en-US" dirty="0" smtClean="0"/>
              <a:t>Session 17: </a:t>
            </a:r>
            <a:r>
              <a:rPr lang="en-US" dirty="0"/>
              <a:t>Delta Hedging and Beyond</a:t>
            </a:r>
          </a:p>
        </p:txBody>
      </p:sp>
      <p:sp>
        <p:nvSpPr>
          <p:cNvPr id="761859" name="Rectangle 3"/>
          <p:cNvSpPr>
            <a:spLocks noGrp="1" noChangeArrowheads="1"/>
          </p:cNvSpPr>
          <p:nvPr>
            <p:ph type="body" idx="1"/>
          </p:nvPr>
        </p:nvSpPr>
        <p:spPr/>
        <p:txBody>
          <a:bodyPr/>
          <a:lstStyle/>
          <a:p>
            <a:pPr algn="ctr">
              <a:lnSpc>
                <a:spcPct val="90000"/>
              </a:lnSpc>
            </a:pPr>
            <a:r>
              <a:rPr lang="en-US" u="sng" dirty="0">
                <a:cs typeface="Times New Roman" pitchFamily="18" charset="0"/>
              </a:rPr>
              <a:t>Principles of Generalized Hedging</a:t>
            </a:r>
          </a:p>
          <a:p>
            <a:pPr>
              <a:lnSpc>
                <a:spcPct val="90000"/>
              </a:lnSpc>
            </a:pPr>
            <a:endParaRPr lang="en-US" sz="900" dirty="0">
              <a:cs typeface="Times New Roman" pitchFamily="18" charset="0"/>
            </a:endParaRPr>
          </a:p>
          <a:p>
            <a:pPr>
              <a:lnSpc>
                <a:spcPct val="90000"/>
              </a:lnSpc>
            </a:pPr>
            <a:r>
              <a:rPr lang="en-US" sz="1600" dirty="0">
                <a:cs typeface="Times New Roman" pitchFamily="18" charset="0"/>
              </a:rPr>
              <a:t>1.  The Greek letter risk exposures "add up."  The total risk exposure of a position is the sum of the exposures of the component securities. </a:t>
            </a:r>
          </a:p>
          <a:p>
            <a:pPr>
              <a:lnSpc>
                <a:spcPct val="90000"/>
              </a:lnSpc>
            </a:pPr>
            <a:endParaRPr lang="en-US" sz="1000" dirty="0">
              <a:cs typeface="Times New Roman" pitchFamily="18" charset="0"/>
            </a:endParaRPr>
          </a:p>
          <a:p>
            <a:pPr lvl="1">
              <a:lnSpc>
                <a:spcPct val="90000"/>
              </a:lnSpc>
            </a:pPr>
            <a:r>
              <a:rPr lang="en-US" dirty="0">
                <a:cs typeface="Times New Roman" pitchFamily="18" charset="0"/>
              </a:rPr>
              <a:t>To hedge a given type of risk fully, the aggregate exposure of all hedging instruments must be equal in magnitude and opposite in sign to the aggregate exposure to that risk for the position being hedged.</a:t>
            </a:r>
          </a:p>
          <a:p>
            <a:pPr lvl="1">
              <a:lnSpc>
                <a:spcPct val="90000"/>
              </a:lnSpc>
            </a:pPr>
            <a:endParaRPr lang="en-US" sz="1000" dirty="0">
              <a:cs typeface="Times New Roman" pitchFamily="18" charset="0"/>
            </a:endParaRPr>
          </a:p>
          <a:p>
            <a:pPr>
              <a:lnSpc>
                <a:spcPct val="90000"/>
              </a:lnSpc>
            </a:pPr>
            <a:r>
              <a:rPr lang="en-US" sz="1600" dirty="0">
                <a:cs typeface="Times New Roman" pitchFamily="18" charset="0"/>
              </a:rPr>
              <a:t>2.  In general you need at least one hedge instrument per type of risk.</a:t>
            </a:r>
          </a:p>
          <a:p>
            <a:pPr>
              <a:lnSpc>
                <a:spcPct val="90000"/>
              </a:lnSpc>
            </a:pPr>
            <a:endParaRPr lang="en-US" sz="1000" dirty="0">
              <a:cs typeface="Times New Roman" pitchFamily="18" charset="0"/>
            </a:endParaRPr>
          </a:p>
          <a:p>
            <a:pPr lvl="1">
              <a:lnSpc>
                <a:spcPct val="90000"/>
              </a:lnSpc>
            </a:pPr>
            <a:r>
              <a:rPr lang="en-US" dirty="0">
                <a:cs typeface="Times New Roman" pitchFamily="18" charset="0"/>
              </a:rPr>
              <a:t>For example, to hedge </a:t>
            </a:r>
            <a:r>
              <a:rPr lang="en-US" dirty="0" smtClean="0">
                <a:cs typeface="Times New Roman" pitchFamily="18" charset="0"/>
              </a:rPr>
              <a:t>both delta </a:t>
            </a:r>
            <a:r>
              <a:rPr lang="en-US" dirty="0">
                <a:cs typeface="Times New Roman" pitchFamily="18" charset="0"/>
              </a:rPr>
              <a:t>and gamma, you need a minimum of two hedge instruments.</a:t>
            </a:r>
          </a:p>
          <a:p>
            <a:pPr>
              <a:lnSpc>
                <a:spcPct val="90000"/>
              </a:lnSpc>
            </a:pPr>
            <a:endParaRPr lang="en-US" dirty="0">
              <a:cs typeface="Times New Roman" pitchFamily="18" charset="0"/>
            </a:endParaRPr>
          </a:p>
          <a:p>
            <a:pPr>
              <a:lnSpc>
                <a:spcPct val="90000"/>
              </a:lnSpc>
            </a:pPr>
            <a:r>
              <a:rPr lang="en-US" sz="1600" dirty="0">
                <a:cs typeface="Times New Roman" pitchFamily="18" charset="0"/>
              </a:rPr>
              <a:t>3.  Not every instrument can be used for every type of risk.</a:t>
            </a:r>
          </a:p>
          <a:p>
            <a:pPr>
              <a:lnSpc>
                <a:spcPct val="90000"/>
              </a:lnSpc>
            </a:pPr>
            <a:endParaRPr lang="en-US" sz="800" dirty="0">
              <a:cs typeface="Times New Roman" pitchFamily="18" charset="0"/>
            </a:endParaRPr>
          </a:p>
          <a:p>
            <a:pPr lvl="1">
              <a:lnSpc>
                <a:spcPct val="90000"/>
              </a:lnSpc>
            </a:pPr>
            <a:r>
              <a:rPr lang="en-US" dirty="0">
                <a:cs typeface="Times New Roman" pitchFamily="18" charset="0"/>
              </a:rPr>
              <a:t>For example, the bond can’t hedge delta, and neither the bond nor the stock can hedge gamma.</a:t>
            </a:r>
          </a:p>
          <a:p>
            <a:pPr lvl="1">
              <a:lnSpc>
                <a:spcPct val="90000"/>
              </a:lnSpc>
            </a:pPr>
            <a:r>
              <a:rPr lang="en-US" dirty="0">
                <a:cs typeface="Times New Roman" pitchFamily="18" charset="0"/>
              </a:rPr>
              <a:t>Two options may have the same value for two different Greek letters (for example, a </a:t>
            </a:r>
            <a:r>
              <a:rPr lang="en-US">
                <a:cs typeface="Times New Roman" pitchFamily="18" charset="0"/>
              </a:rPr>
              <a:t>European </a:t>
            </a:r>
            <a:r>
              <a:rPr lang="en-US" smtClean="0">
                <a:cs typeface="Times New Roman" pitchFamily="18" charset="0"/>
              </a:rPr>
              <a:t>call </a:t>
            </a:r>
            <a:r>
              <a:rPr lang="en-US" dirty="0">
                <a:cs typeface="Times New Roman" pitchFamily="18" charset="0"/>
              </a:rPr>
              <a:t>and put with the same maturity and strike have the same gamma and the same vega).  In that case, you can’t use the two options to hedge those two risks separately.</a:t>
            </a:r>
          </a:p>
        </p:txBody>
      </p:sp>
      <p:sp>
        <p:nvSpPr>
          <p:cNvPr id="2" name="Slide Number Placeholder 1"/>
          <p:cNvSpPr>
            <a:spLocks noGrp="1"/>
          </p:cNvSpPr>
          <p:nvPr>
            <p:ph type="sldNum" sz="quarter" idx="11"/>
          </p:nvPr>
        </p:nvSpPr>
        <p:spPr/>
        <p:txBody>
          <a:bodyPr/>
          <a:lstStyle/>
          <a:p>
            <a:fld id="{BF13F763-98E4-4FC1-9453-74CE6EC9E30E}" type="slidenum">
              <a:rPr lang="en-US" smtClean="0"/>
              <a:pPr/>
              <a:t>96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6185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6185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61859">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61859">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61859">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61859">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6185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1859" grpId="0" build="p" bldLvl="2" autoUpdateAnimBg="0"/>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62882" name="Rectangle 2"/>
          <p:cNvSpPr>
            <a:spLocks noGrp="1" noChangeArrowheads="1"/>
          </p:cNvSpPr>
          <p:nvPr>
            <p:ph type="title"/>
          </p:nvPr>
        </p:nvSpPr>
        <p:spPr/>
        <p:txBody>
          <a:bodyPr/>
          <a:lstStyle/>
          <a:p>
            <a:r>
              <a:rPr lang="en-US" dirty="0" smtClean="0"/>
              <a:t>Session 17: </a:t>
            </a:r>
            <a:r>
              <a:rPr lang="en-US" dirty="0"/>
              <a:t>Delta Hedging and Beyond</a:t>
            </a:r>
          </a:p>
        </p:txBody>
      </p:sp>
      <p:sp>
        <p:nvSpPr>
          <p:cNvPr id="762883" name="Rectangle 3"/>
          <p:cNvSpPr>
            <a:spLocks noGrp="1" noChangeArrowheads="1"/>
          </p:cNvSpPr>
          <p:nvPr>
            <p:ph type="body" idx="1"/>
          </p:nvPr>
        </p:nvSpPr>
        <p:spPr/>
        <p:txBody>
          <a:bodyPr/>
          <a:lstStyle/>
          <a:p>
            <a:pPr algn="ctr"/>
            <a:r>
              <a:rPr lang="en-US" u="sng">
                <a:cs typeface="Times New Roman" pitchFamily="18" charset="0"/>
              </a:rPr>
              <a:t>Principles of Generalized Hedging, p.2</a:t>
            </a:r>
          </a:p>
          <a:p>
            <a:endParaRPr lang="en-US">
              <a:cs typeface="Times New Roman" pitchFamily="18" charset="0"/>
            </a:endParaRPr>
          </a:p>
          <a:p>
            <a:r>
              <a:rPr lang="en-US" sz="1600">
                <a:cs typeface="Times New Roman" pitchFamily="18" charset="0"/>
              </a:rPr>
              <a:t>4.  If there are more hedge instruments than risks to be hedged, the solution is not unique.  This allows optimizing on other aspects of the hedge.  Things to optimize on include </a:t>
            </a:r>
          </a:p>
          <a:p>
            <a:endParaRPr lang="en-US" sz="1000">
              <a:cs typeface="Times New Roman" pitchFamily="18" charset="0"/>
            </a:endParaRPr>
          </a:p>
          <a:p>
            <a:pPr lvl="1"/>
            <a:r>
              <a:rPr lang="en-US">
                <a:cs typeface="Times New Roman" pitchFamily="18" charset="0"/>
              </a:rPr>
              <a:t>minimizing the overall cost</a:t>
            </a:r>
          </a:p>
          <a:p>
            <a:pPr lvl="1"/>
            <a:r>
              <a:rPr lang="en-US">
                <a:cs typeface="Times New Roman" pitchFamily="18" charset="0"/>
              </a:rPr>
              <a:t>maximizing the (theoretical) expected profit from selling overvalued options and buying undervalued ones</a:t>
            </a:r>
          </a:p>
          <a:p>
            <a:pPr lvl="1"/>
            <a:r>
              <a:rPr lang="en-US">
                <a:cs typeface="Times New Roman" pitchFamily="18" charset="0"/>
              </a:rPr>
              <a:t>minimizing the amount of future rebalancing that will be required</a:t>
            </a:r>
          </a:p>
          <a:p>
            <a:pPr lvl="1"/>
            <a:r>
              <a:rPr lang="en-US">
                <a:cs typeface="Times New Roman" pitchFamily="18" charset="0"/>
              </a:rPr>
              <a:t>etc.</a:t>
            </a:r>
          </a:p>
          <a:p>
            <a:endParaRPr lang="en-US">
              <a:cs typeface="Times New Roman" pitchFamily="18" charset="0"/>
            </a:endParaRPr>
          </a:p>
          <a:p>
            <a:r>
              <a:rPr lang="en-US" sz="1600">
                <a:cs typeface="Times New Roman" pitchFamily="18" charset="0"/>
              </a:rPr>
              <a:t>Such goals can be pursued using linear programming techniques.</a:t>
            </a:r>
          </a:p>
        </p:txBody>
      </p:sp>
      <p:sp>
        <p:nvSpPr>
          <p:cNvPr id="2" name="Slide Number Placeholder 1"/>
          <p:cNvSpPr>
            <a:spLocks noGrp="1"/>
          </p:cNvSpPr>
          <p:nvPr>
            <p:ph type="sldNum" sz="quarter" idx="11"/>
          </p:nvPr>
        </p:nvSpPr>
        <p:spPr/>
        <p:txBody>
          <a:bodyPr/>
          <a:lstStyle/>
          <a:p>
            <a:fld id="{BF13F763-98E4-4FC1-9453-74CE6EC9E30E}" type="slidenum">
              <a:rPr lang="en-US" smtClean="0"/>
              <a:pPr/>
              <a:t>97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6288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6288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6288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6288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6288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6288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2883" grpId="0" build="p" bldLvl="2" autoUpdateAnimBg="0"/>
    </p:bld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03138" name="Rectangle 2"/>
          <p:cNvSpPr>
            <a:spLocks noGrp="1" noChangeArrowheads="1"/>
          </p:cNvSpPr>
          <p:nvPr>
            <p:ph type="title"/>
          </p:nvPr>
        </p:nvSpPr>
        <p:spPr/>
        <p:txBody>
          <a:bodyPr/>
          <a:lstStyle/>
          <a:p>
            <a:r>
              <a:rPr lang="en-US" dirty="0" smtClean="0"/>
              <a:t>Sessions 18-20:  </a:t>
            </a:r>
            <a:r>
              <a:rPr lang="en-US" dirty="0"/>
              <a:t>Extending </a:t>
            </a:r>
            <a:r>
              <a:rPr lang="en-US" dirty="0" smtClean="0"/>
              <a:t>Black-Scholes and Option Replication</a:t>
            </a:r>
            <a:endParaRPr lang="en-US" dirty="0"/>
          </a:p>
        </p:txBody>
      </p:sp>
      <p:sp>
        <p:nvSpPr>
          <p:cNvPr id="603139" name="Rectangle 3"/>
          <p:cNvSpPr>
            <a:spLocks noGrp="1" noChangeArrowheads="1"/>
          </p:cNvSpPr>
          <p:nvPr>
            <p:ph type="body" idx="1"/>
          </p:nvPr>
        </p:nvSpPr>
        <p:spPr>
          <a:xfrm>
            <a:off x="914400" y="967562"/>
            <a:ext cx="7315200" cy="5357037"/>
          </a:xfrm>
        </p:spPr>
        <p:txBody>
          <a:bodyPr/>
          <a:lstStyle/>
          <a:p>
            <a:pPr algn="ctr"/>
            <a:r>
              <a:rPr lang="en-US" u="sng" dirty="0">
                <a:cs typeface="Times New Roman" pitchFamily="18" charset="0"/>
              </a:rPr>
              <a:t>Adjusting the Black-Scholes Equation for Dividend Payout</a:t>
            </a:r>
          </a:p>
          <a:p>
            <a:pPr algn="ctr"/>
            <a:endParaRPr lang="en-US" sz="1200" dirty="0">
              <a:cs typeface="Times New Roman" pitchFamily="18" charset="0"/>
            </a:endParaRPr>
          </a:p>
          <a:p>
            <a:r>
              <a:rPr lang="en-US" sz="1600" dirty="0">
                <a:cs typeface="Times New Roman" pitchFamily="18" charset="0"/>
              </a:rPr>
              <a:t>The original Black-Scholes model applies to options on a non-dividend paying stock.  But many underlying assets make cash payouts.  It is not difficult to adjust the B-S equation.  In addition to dividend-paying stocks, this also leads to option pricing equations for many other underlying assets, including </a:t>
            </a:r>
          </a:p>
          <a:p>
            <a:endParaRPr lang="en-US" dirty="0">
              <a:cs typeface="Times New Roman" pitchFamily="18" charset="0"/>
            </a:endParaRPr>
          </a:p>
          <a:p>
            <a:pPr lvl="1">
              <a:lnSpc>
                <a:spcPct val="120000"/>
              </a:lnSpc>
            </a:pPr>
            <a:r>
              <a:rPr lang="en-US" dirty="0">
                <a:cs typeface="Times New Roman" pitchFamily="18" charset="0"/>
              </a:rPr>
              <a:t>stock indexes</a:t>
            </a:r>
          </a:p>
          <a:p>
            <a:pPr lvl="1">
              <a:lnSpc>
                <a:spcPct val="120000"/>
              </a:lnSpc>
            </a:pPr>
            <a:r>
              <a:rPr lang="en-US" dirty="0">
                <a:cs typeface="Times New Roman" pitchFamily="18" charset="0"/>
              </a:rPr>
              <a:t>foreign currencies</a:t>
            </a:r>
          </a:p>
          <a:p>
            <a:pPr lvl="1">
              <a:lnSpc>
                <a:spcPct val="120000"/>
              </a:lnSpc>
            </a:pPr>
            <a:r>
              <a:rPr lang="en-US" dirty="0">
                <a:cs typeface="Times New Roman" pitchFamily="18" charset="0"/>
              </a:rPr>
              <a:t>futures</a:t>
            </a:r>
          </a:p>
          <a:p>
            <a:pPr lvl="1">
              <a:lnSpc>
                <a:spcPct val="120000"/>
              </a:lnSpc>
            </a:pPr>
            <a:r>
              <a:rPr lang="en-US" dirty="0">
                <a:cs typeface="Times New Roman" pitchFamily="18" charset="0"/>
              </a:rPr>
              <a:t>interest rates</a:t>
            </a:r>
          </a:p>
          <a:p>
            <a:pPr lvl="1">
              <a:lnSpc>
                <a:spcPct val="120000"/>
              </a:lnSpc>
            </a:pPr>
            <a:r>
              <a:rPr lang="en-US" dirty="0">
                <a:cs typeface="Times New Roman" pitchFamily="18" charset="0"/>
              </a:rPr>
              <a:t>commodities</a:t>
            </a:r>
          </a:p>
          <a:p>
            <a:pPr lvl="1">
              <a:lnSpc>
                <a:spcPct val="120000"/>
              </a:lnSpc>
            </a:pPr>
            <a:r>
              <a:rPr lang="en-US" dirty="0">
                <a:cs typeface="Times New Roman" pitchFamily="18" charset="0"/>
              </a:rPr>
              <a:t>and lots of other things</a:t>
            </a:r>
          </a:p>
        </p:txBody>
      </p:sp>
      <p:sp>
        <p:nvSpPr>
          <p:cNvPr id="2" name="Slide Number Placeholder 1"/>
          <p:cNvSpPr>
            <a:spLocks noGrp="1"/>
          </p:cNvSpPr>
          <p:nvPr>
            <p:ph type="sldNum" sz="quarter" idx="11"/>
          </p:nvPr>
        </p:nvSpPr>
        <p:spPr/>
        <p:txBody>
          <a:bodyPr/>
          <a:lstStyle/>
          <a:p>
            <a:fld id="{BF13F763-98E4-4FC1-9453-74CE6EC9E30E}" type="slidenum">
              <a:rPr lang="en-US" smtClean="0"/>
              <a:pPr/>
              <a:t>98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0313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0313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0313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0313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0313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03139">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0313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3139" grpId="0" uiExpand="1" build="p" bldLvl="2"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04162" name="Rectangle 2"/>
          <p:cNvSpPr>
            <a:spLocks noGrp="1" noChangeArrowheads="1"/>
          </p:cNvSpPr>
          <p:nvPr>
            <p:ph type="title"/>
          </p:nvPr>
        </p:nvSpPr>
        <p:spPr/>
        <p:txBody>
          <a:bodyPr/>
          <a:lstStyle/>
          <a:p>
            <a:r>
              <a:rPr lang="en-US" dirty="0"/>
              <a:t>Sessions 18-20:  Extending Black-Scholes and Option Replication</a:t>
            </a:r>
          </a:p>
        </p:txBody>
      </p:sp>
      <p:sp>
        <p:nvSpPr>
          <p:cNvPr id="604163" name="Rectangle 3"/>
          <p:cNvSpPr>
            <a:spLocks noGrp="1" noChangeArrowheads="1"/>
          </p:cNvSpPr>
          <p:nvPr>
            <p:ph type="body" idx="1"/>
          </p:nvPr>
        </p:nvSpPr>
        <p:spPr>
          <a:xfrm>
            <a:off x="685800" y="838200"/>
            <a:ext cx="7772400" cy="1879600"/>
          </a:xfrm>
        </p:spPr>
        <p:txBody>
          <a:bodyPr/>
          <a:lstStyle/>
          <a:p>
            <a:pPr algn="ctr"/>
            <a:r>
              <a:rPr lang="en-US" u="sng" dirty="0">
                <a:cs typeface="Times New Roman" pitchFamily="18" charset="0"/>
              </a:rPr>
              <a:t>Adjusting the Black-Scholes Equation for Dividend Payout</a:t>
            </a:r>
            <a:endParaRPr lang="en-US" sz="1200" dirty="0">
              <a:cs typeface="Times New Roman" pitchFamily="18" charset="0"/>
            </a:endParaRPr>
          </a:p>
          <a:p>
            <a:r>
              <a:rPr lang="en-US" sz="1600" b="1" dirty="0">
                <a:cs typeface="Times New Roman" pitchFamily="18" charset="0"/>
              </a:rPr>
              <a:t>Discrete dividends:</a:t>
            </a:r>
            <a:r>
              <a:rPr lang="en-US" sz="1600" dirty="0">
                <a:cs typeface="Times New Roman" pitchFamily="18" charset="0"/>
              </a:rPr>
              <a:t>  Suppose the stock will pay a dividend of $D and it goes ex-dividend on date </a:t>
            </a:r>
            <a:r>
              <a:rPr lang="en-US" sz="1600" dirty="0" err="1">
                <a:cs typeface="Times New Roman" pitchFamily="18" charset="0"/>
              </a:rPr>
              <a:t>t</a:t>
            </a:r>
            <a:r>
              <a:rPr lang="en-US" sz="1600" baseline="-30000" dirty="0" err="1">
                <a:cs typeface="Times New Roman" pitchFamily="18" charset="0"/>
              </a:rPr>
              <a:t>DIV</a:t>
            </a:r>
            <a:r>
              <a:rPr lang="en-US" sz="1600" dirty="0">
                <a:cs typeface="Times New Roman" pitchFamily="18" charset="0"/>
              </a:rPr>
              <a:t>  (which is sometime prior to option expiration day).  </a:t>
            </a:r>
          </a:p>
          <a:p>
            <a:pPr>
              <a:lnSpc>
                <a:spcPct val="130000"/>
              </a:lnSpc>
            </a:pPr>
            <a:r>
              <a:rPr lang="en-US" sz="1600" dirty="0">
                <a:cs typeface="Times New Roman" pitchFamily="18" charset="0"/>
              </a:rPr>
              <a:t>Replace the stock price S in the formula by S</a:t>
            </a:r>
            <a:r>
              <a:rPr lang="en-US" sz="1600" dirty="0" smtClean="0">
                <a:cs typeface="Times New Roman" pitchFamily="18" charset="0"/>
              </a:rPr>
              <a:t>* to adjust for </a:t>
            </a:r>
            <a:r>
              <a:rPr lang="en-US" sz="1600" dirty="0">
                <a:cs typeface="Times New Roman" pitchFamily="18" charset="0"/>
              </a:rPr>
              <a:t>the future price </a:t>
            </a:r>
            <a:r>
              <a:rPr lang="en-US" sz="1600" dirty="0" smtClean="0">
                <a:cs typeface="Times New Roman" pitchFamily="18" charset="0"/>
              </a:rPr>
              <a:t>drop on </a:t>
            </a:r>
            <a:r>
              <a:rPr lang="en-US" sz="1600" dirty="0">
                <a:cs typeface="Times New Roman" pitchFamily="18" charset="0"/>
              </a:rPr>
              <a:t>ex-dividend day.</a:t>
            </a:r>
          </a:p>
          <a:p>
            <a:endParaRPr lang="en-US" sz="1600" dirty="0">
              <a:cs typeface="Times New Roman" pitchFamily="18" charset="0"/>
            </a:endParaRPr>
          </a:p>
          <a:p>
            <a:endParaRPr lang="en-US" sz="1600" dirty="0">
              <a:cs typeface="Times New Roman" pitchFamily="18" charset="0"/>
            </a:endParaRPr>
          </a:p>
          <a:p>
            <a:endParaRPr lang="en-US" sz="1600" dirty="0">
              <a:cs typeface="Times New Roman" pitchFamily="18" charset="0"/>
            </a:endParaRPr>
          </a:p>
        </p:txBody>
      </p:sp>
      <p:graphicFrame>
        <p:nvGraphicFramePr>
          <p:cNvPr id="604164" name="Object 4"/>
          <p:cNvGraphicFramePr>
            <a:graphicFrameLocks noChangeAspect="1"/>
          </p:cNvGraphicFramePr>
          <p:nvPr>
            <p:extLst>
              <p:ext uri="{D42A27DB-BD31-4B8C-83A1-F6EECF244321}">
                <p14:modId xmlns:p14="http://schemas.microsoft.com/office/powerpoint/2010/main" val="1651960406"/>
              </p:ext>
            </p:extLst>
          </p:nvPr>
        </p:nvGraphicFramePr>
        <p:xfrm>
          <a:off x="3295650" y="2301875"/>
          <a:ext cx="2154238" cy="377825"/>
        </p:xfrm>
        <a:graphic>
          <a:graphicData uri="http://schemas.openxmlformats.org/presentationml/2006/ole">
            <mc:AlternateContent xmlns:mc="http://schemas.openxmlformats.org/markup-compatibility/2006">
              <mc:Choice xmlns:v="urn:schemas-microsoft-com:vml" Requires="v">
                <p:oleObj spid="_x0000_s604750" name="Equation" r:id="rId3" imgW="2095500" imgH="368300" progId="Equation.3">
                  <p:embed/>
                </p:oleObj>
              </mc:Choice>
              <mc:Fallback>
                <p:oleObj name="Equation" r:id="rId3" imgW="2095500" imgH="368300" progId="Equation.3">
                  <p:embed/>
                  <p:pic>
                    <p:nvPicPr>
                      <p:cNvPr id="0" name="Picture 9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5650" y="2301875"/>
                        <a:ext cx="2154238" cy="37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165" name="Object 5"/>
          <p:cNvGraphicFramePr>
            <a:graphicFrameLocks noChangeAspect="1"/>
          </p:cNvGraphicFramePr>
          <p:nvPr/>
        </p:nvGraphicFramePr>
        <p:xfrm>
          <a:off x="2828925" y="2924175"/>
          <a:ext cx="3400425" cy="1652588"/>
        </p:xfrm>
        <a:graphic>
          <a:graphicData uri="http://schemas.openxmlformats.org/presentationml/2006/ole">
            <mc:AlternateContent xmlns:mc="http://schemas.openxmlformats.org/markup-compatibility/2006">
              <mc:Choice xmlns:v="urn:schemas-microsoft-com:vml" Requires="v">
                <p:oleObj spid="_x0000_s604751" name="Equation" r:id="rId5" imgW="2705100" imgH="1270000" progId="Equation.3">
                  <p:embed/>
                </p:oleObj>
              </mc:Choice>
              <mc:Fallback>
                <p:oleObj name="Equation" r:id="rId5" imgW="2705100" imgH="1270000" progId="Equation.3">
                  <p:embed/>
                  <p:pic>
                    <p:nvPicPr>
                      <p:cNvPr id="0" name="Picture 9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8925" y="2924175"/>
                        <a:ext cx="3400425" cy="1652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04166" name="Text Box 6"/>
          <p:cNvSpPr txBox="1">
            <a:spLocks noChangeArrowheads="1"/>
          </p:cNvSpPr>
          <p:nvPr/>
        </p:nvSpPr>
        <p:spPr bwMode="auto">
          <a:xfrm>
            <a:off x="685800" y="5651500"/>
            <a:ext cx="7696200" cy="581025"/>
          </a:xfrm>
          <a:prstGeom prst="rect">
            <a:avLst/>
          </a:prstGeom>
          <a:noFill/>
          <a:ln w="9525">
            <a:noFill/>
            <a:miter lim="800000"/>
            <a:headEnd/>
            <a:tailEnd/>
          </a:ln>
          <a:effectLst/>
        </p:spPr>
        <p:txBody>
          <a:bodyPr>
            <a:spAutoFit/>
          </a:bodyPr>
          <a:lstStyle/>
          <a:p>
            <a:pPr>
              <a:spcBef>
                <a:spcPct val="50000"/>
              </a:spcBef>
            </a:pPr>
            <a:r>
              <a:rPr lang="en-US" b="1" dirty="0">
                <a:cs typeface="Times New Roman" pitchFamily="18" charset="0"/>
              </a:rPr>
              <a:t>Multiple discrete dividends:</a:t>
            </a:r>
            <a:r>
              <a:rPr lang="en-US" dirty="0">
                <a:cs typeface="Times New Roman" pitchFamily="18" charset="0"/>
              </a:rPr>
              <a:t>  The adjustment is the same.  S* is set equal to S minus the present value of </a:t>
            </a:r>
            <a:r>
              <a:rPr lang="en-US" u="sng" dirty="0">
                <a:cs typeface="Times New Roman" pitchFamily="18" charset="0"/>
              </a:rPr>
              <a:t>all</a:t>
            </a:r>
            <a:r>
              <a:rPr lang="en-US" dirty="0">
                <a:cs typeface="Times New Roman" pitchFamily="18" charset="0"/>
              </a:rPr>
              <a:t> dividends to be paid </a:t>
            </a:r>
            <a:r>
              <a:rPr lang="en-US" dirty="0" smtClean="0">
                <a:cs typeface="Times New Roman" pitchFamily="18" charset="0"/>
              </a:rPr>
              <a:t>during </a:t>
            </a:r>
            <a:r>
              <a:rPr lang="en-US" dirty="0">
                <a:cs typeface="Times New Roman" pitchFamily="18" charset="0"/>
              </a:rPr>
              <a:t>the option's lifetime.</a:t>
            </a:r>
            <a:endParaRPr lang="en-US" dirty="0"/>
          </a:p>
        </p:txBody>
      </p:sp>
      <p:graphicFrame>
        <p:nvGraphicFramePr>
          <p:cNvPr id="604167" name="Object 7"/>
          <p:cNvGraphicFramePr>
            <a:graphicFrameLocks noChangeAspect="1"/>
          </p:cNvGraphicFramePr>
          <p:nvPr/>
        </p:nvGraphicFramePr>
        <p:xfrm>
          <a:off x="3730625" y="5010150"/>
          <a:ext cx="1520825" cy="293688"/>
        </p:xfrm>
        <a:graphic>
          <a:graphicData uri="http://schemas.openxmlformats.org/presentationml/2006/ole">
            <mc:AlternateContent xmlns:mc="http://schemas.openxmlformats.org/markup-compatibility/2006">
              <mc:Choice xmlns:v="urn:schemas-microsoft-com:vml" Requires="v">
                <p:oleObj spid="_x0000_s604752" name="Equation" r:id="rId7" imgW="1549400" imgH="279400" progId="Equation.3">
                  <p:embed/>
                </p:oleObj>
              </mc:Choice>
              <mc:Fallback>
                <p:oleObj name="Equation" r:id="rId7" imgW="1549400" imgH="279400" progId="Equation.3">
                  <p:embed/>
                  <p:pic>
                    <p:nvPicPr>
                      <p:cNvPr id="0" name="Picture 9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30625" y="5010150"/>
                        <a:ext cx="1520825" cy="293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04168" name="Text Box 8"/>
          <p:cNvSpPr txBox="1">
            <a:spLocks noChangeArrowheads="1"/>
          </p:cNvSpPr>
          <p:nvPr/>
        </p:nvSpPr>
        <p:spPr bwMode="auto">
          <a:xfrm>
            <a:off x="701675" y="2944813"/>
            <a:ext cx="1644650" cy="2757487"/>
          </a:xfrm>
          <a:prstGeom prst="rect">
            <a:avLst/>
          </a:prstGeom>
          <a:noFill/>
          <a:ln w="9525">
            <a:noFill/>
            <a:miter lim="800000"/>
            <a:headEnd/>
            <a:tailEnd/>
          </a:ln>
          <a:effectLst/>
        </p:spPr>
        <p:txBody>
          <a:bodyPr wrap="none">
            <a:spAutoFit/>
          </a:bodyPr>
          <a:lstStyle/>
          <a:p>
            <a:pPr algn="ctr">
              <a:spcBef>
                <a:spcPct val="20000"/>
              </a:spcBef>
            </a:pPr>
            <a:r>
              <a:rPr lang="en-US">
                <a:cs typeface="Times New Roman" pitchFamily="18" charset="0"/>
              </a:rPr>
              <a:t>Call option value:</a:t>
            </a:r>
          </a:p>
          <a:p>
            <a:pPr algn="ctr">
              <a:spcBef>
                <a:spcPct val="20000"/>
              </a:spcBef>
            </a:pPr>
            <a:endParaRPr lang="en-US">
              <a:cs typeface="Arial" charset="0"/>
            </a:endParaRPr>
          </a:p>
          <a:p>
            <a:pPr algn="ctr">
              <a:spcBef>
                <a:spcPct val="20000"/>
              </a:spcBef>
            </a:pPr>
            <a:endParaRPr lang="en-US">
              <a:cs typeface="Arial" charset="0"/>
            </a:endParaRPr>
          </a:p>
          <a:p>
            <a:pPr algn="ctr">
              <a:spcBef>
                <a:spcPct val="20000"/>
              </a:spcBef>
            </a:pPr>
            <a:endParaRPr lang="en-US">
              <a:cs typeface="Arial" charset="0"/>
            </a:endParaRPr>
          </a:p>
          <a:p>
            <a:pPr algn="ctr">
              <a:spcBef>
                <a:spcPct val="20000"/>
              </a:spcBef>
            </a:pPr>
            <a:endParaRPr lang="en-US">
              <a:cs typeface="Arial" charset="0"/>
            </a:endParaRPr>
          </a:p>
          <a:p>
            <a:pPr algn="ctr">
              <a:spcBef>
                <a:spcPct val="20000"/>
              </a:spcBef>
            </a:pPr>
            <a:endParaRPr lang="en-US">
              <a:cs typeface="Arial" charset="0"/>
            </a:endParaRPr>
          </a:p>
          <a:p>
            <a:pPr algn="ctr">
              <a:spcBef>
                <a:spcPct val="20000"/>
              </a:spcBef>
            </a:pPr>
            <a:endParaRPr lang="en-US">
              <a:cs typeface="Times New Roman" pitchFamily="18" charset="0"/>
            </a:endParaRPr>
          </a:p>
          <a:p>
            <a:pPr algn="ctr">
              <a:spcBef>
                <a:spcPct val="20000"/>
              </a:spcBef>
            </a:pPr>
            <a:r>
              <a:rPr lang="en-US">
                <a:cs typeface="Times New Roman" pitchFamily="18" charset="0"/>
              </a:rPr>
              <a:t>Call delta:</a:t>
            </a:r>
            <a:endParaRPr lang="en-US"/>
          </a:p>
          <a:p>
            <a:pPr algn="ctr"/>
            <a:endParaRPr lang="en-US" sz="2400"/>
          </a:p>
        </p:txBody>
      </p:sp>
      <p:sp>
        <p:nvSpPr>
          <p:cNvPr id="2" name="Slide Number Placeholder 1"/>
          <p:cNvSpPr>
            <a:spLocks noGrp="1"/>
          </p:cNvSpPr>
          <p:nvPr>
            <p:ph type="sldNum" sz="quarter" idx="11"/>
          </p:nvPr>
        </p:nvSpPr>
        <p:spPr/>
        <p:txBody>
          <a:bodyPr/>
          <a:lstStyle/>
          <a:p>
            <a:fld id="{BF13F763-98E4-4FC1-9453-74CE6EC9E30E}" type="slidenum">
              <a:rPr lang="en-US" smtClean="0"/>
              <a:pPr/>
              <a:t>99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0416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0416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499"/>
                                          </p:stCondLst>
                                        </p:cTn>
                                        <p:tgtEl>
                                          <p:spTgt spid="60416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04168">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499"/>
                                          </p:stCondLst>
                                        </p:cTn>
                                        <p:tgtEl>
                                          <p:spTgt spid="60416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04168">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499"/>
                                          </p:stCondLst>
                                        </p:cTn>
                                        <p:tgtEl>
                                          <p:spTgt spid="60416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6041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63" grpId="0" uiExpand="1" build="p" autoUpdateAnimBg="0"/>
      <p:bldP spid="604166" grpId="0"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85410" name="Rectangle 2"/>
          <p:cNvSpPr>
            <a:spLocks noGrp="1" noChangeArrowheads="1"/>
          </p:cNvSpPr>
          <p:nvPr>
            <p:ph type="title"/>
          </p:nvPr>
        </p:nvSpPr>
        <p:spPr/>
        <p:txBody>
          <a:bodyPr/>
          <a:lstStyle/>
          <a:p>
            <a:r>
              <a:rPr lang="en-US" dirty="0"/>
              <a:t>Sessions 18-20:  Extending Black-Scholes and Option Replication</a:t>
            </a:r>
          </a:p>
        </p:txBody>
      </p:sp>
      <p:sp>
        <p:nvSpPr>
          <p:cNvPr id="785411" name="Rectangle 3"/>
          <p:cNvSpPr>
            <a:spLocks noGrp="1" noChangeArrowheads="1"/>
          </p:cNvSpPr>
          <p:nvPr>
            <p:ph type="body" idx="1"/>
          </p:nvPr>
        </p:nvSpPr>
        <p:spPr/>
        <p:txBody>
          <a:bodyPr/>
          <a:lstStyle/>
          <a:p>
            <a:pPr algn="ctr"/>
            <a:r>
              <a:rPr lang="en-US" u="sng" dirty="0">
                <a:cs typeface="Times New Roman" pitchFamily="18" charset="0"/>
              </a:rPr>
              <a:t>Early Exercise of American Calls</a:t>
            </a:r>
          </a:p>
          <a:p>
            <a:r>
              <a:rPr lang="en-US" sz="1600" dirty="0" smtClean="0">
                <a:cs typeface="Times New Roman" pitchFamily="18" charset="0"/>
              </a:rPr>
              <a:t>An </a:t>
            </a:r>
            <a:r>
              <a:rPr lang="en-US" sz="1600" dirty="0">
                <a:cs typeface="Times New Roman" pitchFamily="18" charset="0"/>
              </a:rPr>
              <a:t>American call should not be exercised early, </a:t>
            </a:r>
            <a:r>
              <a:rPr lang="en-US" sz="1600" dirty="0" smtClean="0">
                <a:cs typeface="Times New Roman" pitchFamily="18" charset="0"/>
              </a:rPr>
              <a:t>in theory, except </a:t>
            </a:r>
            <a:r>
              <a:rPr lang="en-US" sz="1600" dirty="0">
                <a:cs typeface="Times New Roman" pitchFamily="18" charset="0"/>
              </a:rPr>
              <a:t>possibly just before the underlying goes ex-dividend (early exercise gives away the option's time value).</a:t>
            </a:r>
          </a:p>
          <a:p>
            <a:pPr lvl="1"/>
            <a:r>
              <a:rPr lang="en-US" dirty="0">
                <a:cs typeface="Times New Roman" pitchFamily="18" charset="0"/>
              </a:rPr>
              <a:t>Even if you think the stock is about to go down, </a:t>
            </a:r>
            <a:r>
              <a:rPr lang="en-US" u="sng" dirty="0">
                <a:cs typeface="Times New Roman" pitchFamily="18" charset="0"/>
              </a:rPr>
              <a:t>sell</a:t>
            </a:r>
            <a:r>
              <a:rPr lang="en-US" dirty="0">
                <a:cs typeface="Times New Roman" pitchFamily="18" charset="0"/>
              </a:rPr>
              <a:t> the option, don't exercise it</a:t>
            </a:r>
            <a:r>
              <a:rPr lang="en-US" dirty="0" smtClean="0">
                <a:cs typeface="Times New Roman" pitchFamily="18" charset="0"/>
              </a:rPr>
              <a:t>. (Unfortunately, this works in theory but not in practice!  In the real world, the best available bid in the market may be below intrinsic value.  Exercise in that case.)</a:t>
            </a:r>
            <a:endParaRPr lang="en-US" dirty="0">
              <a:cs typeface="Times New Roman" pitchFamily="18" charset="0"/>
            </a:endParaRPr>
          </a:p>
          <a:p>
            <a:pPr lvl="1">
              <a:buFontTx/>
              <a:buNone/>
            </a:pPr>
            <a:endParaRPr lang="en-US" sz="1000" dirty="0">
              <a:cs typeface="Times New Roman" pitchFamily="18" charset="0"/>
            </a:endParaRPr>
          </a:p>
          <a:p>
            <a:r>
              <a:rPr lang="en-US" sz="1600" dirty="0">
                <a:cs typeface="Times New Roman" pitchFamily="18" charset="0"/>
              </a:rPr>
              <a:t>It </a:t>
            </a:r>
            <a:r>
              <a:rPr lang="en-US" sz="1600" u="sng" dirty="0">
                <a:cs typeface="Times New Roman" pitchFamily="18" charset="0"/>
              </a:rPr>
              <a:t>may be</a:t>
            </a:r>
            <a:r>
              <a:rPr lang="en-US" sz="1600" dirty="0">
                <a:cs typeface="Times New Roman" pitchFamily="18" charset="0"/>
              </a:rPr>
              <a:t> rational to exercise an American call just before ex-dividend day.  Exercise if the intrinsic value is more than the value of a European call with the same maturity and strike price, but at a stock price that is below the current price by the amount the stock price will fall when it goes ex-dividend.</a:t>
            </a:r>
          </a:p>
          <a:p>
            <a:pPr lvl="1"/>
            <a:r>
              <a:rPr lang="en-US" dirty="0">
                <a:cs typeface="Times New Roman" pitchFamily="18" charset="0"/>
              </a:rPr>
              <a:t>Exercise if     </a:t>
            </a:r>
            <a:r>
              <a:rPr lang="en-US" dirty="0" err="1" smtClean="0">
                <a:cs typeface="Times New Roman" pitchFamily="18" charset="0"/>
              </a:rPr>
              <a:t>S</a:t>
            </a:r>
            <a:r>
              <a:rPr lang="en-US" baseline="-25000" dirty="0" err="1" smtClean="0">
                <a:cs typeface="Times New Roman" pitchFamily="18" charset="0"/>
              </a:rPr>
              <a:t>tDIV</a:t>
            </a:r>
            <a:r>
              <a:rPr lang="en-US" dirty="0" smtClean="0">
                <a:cs typeface="Times New Roman" pitchFamily="18" charset="0"/>
              </a:rPr>
              <a:t> </a:t>
            </a:r>
            <a:r>
              <a:rPr lang="en-US" dirty="0">
                <a:cs typeface="Times New Roman" pitchFamily="18" charset="0"/>
              </a:rPr>
              <a:t>- X &gt; </a:t>
            </a:r>
            <a:r>
              <a:rPr lang="en-US" dirty="0" smtClean="0">
                <a:cs typeface="Times New Roman" pitchFamily="18" charset="0"/>
              </a:rPr>
              <a:t>C</a:t>
            </a:r>
            <a:r>
              <a:rPr lang="en-US" baseline="-25000" dirty="0" smtClean="0">
                <a:cs typeface="Times New Roman" pitchFamily="18" charset="0"/>
              </a:rPr>
              <a:t>EUR</a:t>
            </a:r>
            <a:r>
              <a:rPr lang="en-US" dirty="0" smtClean="0">
                <a:cs typeface="Times New Roman" pitchFamily="18" charset="0"/>
              </a:rPr>
              <a:t>(</a:t>
            </a:r>
            <a:r>
              <a:rPr lang="en-US" dirty="0" err="1" smtClean="0">
                <a:cs typeface="Times New Roman" pitchFamily="18" charset="0"/>
              </a:rPr>
              <a:t>S</a:t>
            </a:r>
            <a:r>
              <a:rPr lang="en-US" baseline="-25000" dirty="0" err="1" smtClean="0">
                <a:cs typeface="Times New Roman" pitchFamily="18" charset="0"/>
              </a:rPr>
              <a:t>tDIV</a:t>
            </a:r>
            <a:r>
              <a:rPr lang="en-US" dirty="0" smtClean="0">
                <a:cs typeface="Times New Roman" pitchFamily="18" charset="0"/>
              </a:rPr>
              <a:t> </a:t>
            </a:r>
            <a:r>
              <a:rPr lang="en-US" dirty="0">
                <a:cs typeface="Times New Roman" pitchFamily="18" charset="0"/>
              </a:rPr>
              <a:t>- div, X, T-t)     </a:t>
            </a:r>
          </a:p>
          <a:p>
            <a:pPr lvl="1">
              <a:buFontTx/>
              <a:buNone/>
            </a:pPr>
            <a:r>
              <a:rPr lang="en-US" sz="1800" dirty="0">
                <a:cs typeface="Times New Roman" pitchFamily="18" charset="0"/>
              </a:rPr>
              <a:t>	</a:t>
            </a:r>
            <a:r>
              <a:rPr lang="en-US" dirty="0">
                <a:cs typeface="Times New Roman" pitchFamily="18" charset="0"/>
              </a:rPr>
              <a:t>(assuming the stock falls by the full amount of the dividend)</a:t>
            </a:r>
          </a:p>
          <a:p>
            <a:pPr lvl="1">
              <a:buFontTx/>
              <a:buNone/>
            </a:pPr>
            <a:endParaRPr lang="en-US" sz="1000" dirty="0">
              <a:cs typeface="Times New Roman" pitchFamily="18" charset="0"/>
            </a:endParaRPr>
          </a:p>
          <a:p>
            <a:r>
              <a:rPr lang="en-US" sz="1600" dirty="0">
                <a:cs typeface="Times New Roman" pitchFamily="18" charset="0"/>
              </a:rPr>
              <a:t>Early exercise is more likely </a:t>
            </a:r>
            <a:r>
              <a:rPr lang="en-US" sz="1600" dirty="0" smtClean="0">
                <a:cs typeface="Times New Roman" pitchFamily="18" charset="0"/>
              </a:rPr>
              <a:t>to be the rational choice with</a:t>
            </a:r>
            <a:endParaRPr lang="en-US" sz="1600" dirty="0">
              <a:cs typeface="Times New Roman" pitchFamily="18" charset="0"/>
            </a:endParaRPr>
          </a:p>
          <a:p>
            <a:pPr lvl="1"/>
            <a:r>
              <a:rPr lang="en-US" dirty="0">
                <a:cs typeface="Times New Roman" pitchFamily="18" charset="0"/>
              </a:rPr>
              <a:t>high intrinsic value</a:t>
            </a:r>
          </a:p>
          <a:p>
            <a:pPr lvl="1"/>
            <a:r>
              <a:rPr lang="en-US" dirty="0">
                <a:cs typeface="Times New Roman" pitchFamily="18" charset="0"/>
              </a:rPr>
              <a:t>large dividend</a:t>
            </a:r>
          </a:p>
          <a:p>
            <a:pPr lvl="1"/>
            <a:r>
              <a:rPr lang="en-US" dirty="0">
                <a:cs typeface="Times New Roman" pitchFamily="18" charset="0"/>
              </a:rPr>
              <a:t>short time remaining to maturity</a:t>
            </a:r>
          </a:p>
          <a:p>
            <a:pPr lvl="1"/>
            <a:r>
              <a:rPr lang="en-US" dirty="0">
                <a:cs typeface="Times New Roman" pitchFamily="18" charset="0"/>
              </a:rPr>
              <a:t>low volatility</a:t>
            </a:r>
          </a:p>
          <a:p>
            <a:pPr lvl="1"/>
            <a:r>
              <a:rPr lang="en-US" dirty="0">
                <a:cs typeface="Times New Roman" pitchFamily="18" charset="0"/>
              </a:rPr>
              <a:t>low interest rate</a:t>
            </a:r>
          </a:p>
        </p:txBody>
      </p:sp>
      <p:sp>
        <p:nvSpPr>
          <p:cNvPr id="2" name="Slide Number Placeholder 1"/>
          <p:cNvSpPr>
            <a:spLocks noGrp="1"/>
          </p:cNvSpPr>
          <p:nvPr>
            <p:ph type="sldNum" sz="quarter" idx="11"/>
          </p:nvPr>
        </p:nvSpPr>
        <p:spPr/>
        <p:txBody>
          <a:bodyPr/>
          <a:lstStyle/>
          <a:p>
            <a:fld id="{BF13F763-98E4-4FC1-9453-74CE6EC9E30E}" type="slidenum">
              <a:rPr lang="en-US" smtClean="0"/>
              <a:pPr/>
              <a:t>100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54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854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8541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8541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785411">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785411">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785411">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785411">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785411">
                                            <p:txEl>
                                              <p:pRg st="11" end="1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785411">
                                            <p:txEl>
                                              <p:pRg st="12" end="1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785411">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5411" grpId="0" build="p" bldLvl="2" autoUpdateAnimBg="0"/>
    </p:bld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05186" name="Rectangle 2"/>
          <p:cNvSpPr>
            <a:spLocks noGrp="1" noChangeArrowheads="1"/>
          </p:cNvSpPr>
          <p:nvPr>
            <p:ph type="title"/>
          </p:nvPr>
        </p:nvSpPr>
        <p:spPr/>
        <p:txBody>
          <a:bodyPr/>
          <a:lstStyle/>
          <a:p>
            <a:r>
              <a:rPr lang="en-US" dirty="0"/>
              <a:t>Sessions 18-20:  Extending Black-Scholes and Option Replication</a:t>
            </a:r>
          </a:p>
        </p:txBody>
      </p:sp>
      <p:sp>
        <p:nvSpPr>
          <p:cNvPr id="605187" name="Rectangle 3"/>
          <p:cNvSpPr>
            <a:spLocks noGrp="1" noChangeArrowheads="1"/>
          </p:cNvSpPr>
          <p:nvPr>
            <p:ph type="body" idx="1"/>
          </p:nvPr>
        </p:nvSpPr>
        <p:spPr>
          <a:xfrm>
            <a:off x="685800" y="838200"/>
            <a:ext cx="7772400" cy="1816100"/>
          </a:xfrm>
        </p:spPr>
        <p:txBody>
          <a:bodyPr/>
          <a:lstStyle/>
          <a:p>
            <a:pPr algn="ctr"/>
            <a:r>
              <a:rPr lang="en-US" u="sng">
                <a:cs typeface="Times New Roman" pitchFamily="18" charset="0"/>
              </a:rPr>
              <a:t>Adjusting the Black-Scholes Equation for Dividend Payout</a:t>
            </a:r>
            <a:endParaRPr lang="en-US" sz="1200">
              <a:cs typeface="Times New Roman" pitchFamily="18" charset="0"/>
            </a:endParaRPr>
          </a:p>
          <a:p>
            <a:r>
              <a:rPr lang="en-US" sz="1600" b="1">
                <a:cs typeface="Times New Roman" pitchFamily="18" charset="0"/>
              </a:rPr>
              <a:t>Continuous proportional payout (the Merton Model):</a:t>
            </a:r>
            <a:r>
              <a:rPr lang="en-US" sz="1600">
                <a:cs typeface="Times New Roman" pitchFamily="18" charset="0"/>
              </a:rPr>
              <a:t>  Suppose the underlying is like a stock index portfolio that is most easily modeled as paying a dividend </a:t>
            </a:r>
            <a:r>
              <a:rPr lang="en-US" sz="1600" u="sng">
                <a:cs typeface="Times New Roman" pitchFamily="18" charset="0"/>
              </a:rPr>
              <a:t>flow</a:t>
            </a:r>
            <a:r>
              <a:rPr lang="en-US" sz="1600">
                <a:cs typeface="Times New Roman" pitchFamily="18" charset="0"/>
              </a:rPr>
              <a:t> at a continuous proportional rate q.  For example, if the annual dividend yield on the S&amp;P 500 Index is currently 2.5%,  set q = 0.025.</a:t>
            </a:r>
          </a:p>
          <a:p>
            <a:pPr>
              <a:lnSpc>
                <a:spcPct val="130000"/>
              </a:lnSpc>
            </a:pPr>
            <a:r>
              <a:rPr lang="en-US" sz="1600">
                <a:cs typeface="Times New Roman" pitchFamily="18" charset="0"/>
              </a:rPr>
              <a:t>Replace the stock price S in the formula by S*:</a:t>
            </a:r>
          </a:p>
        </p:txBody>
      </p:sp>
      <p:graphicFrame>
        <p:nvGraphicFramePr>
          <p:cNvPr id="605188" name="Object 4"/>
          <p:cNvGraphicFramePr>
            <a:graphicFrameLocks noChangeAspect="1"/>
          </p:cNvGraphicFramePr>
          <p:nvPr/>
        </p:nvGraphicFramePr>
        <p:xfrm>
          <a:off x="2640013" y="3402013"/>
          <a:ext cx="3987800" cy="1727200"/>
        </p:xfrm>
        <a:graphic>
          <a:graphicData uri="http://schemas.openxmlformats.org/presentationml/2006/ole">
            <mc:AlternateContent xmlns:mc="http://schemas.openxmlformats.org/markup-compatibility/2006">
              <mc:Choice xmlns:v="urn:schemas-microsoft-com:vml" Requires="v">
                <p:oleObj spid="_x0000_s605773" name="Equation" r:id="rId3" imgW="3009900" imgH="1270000" progId="Equation.3">
                  <p:embed/>
                </p:oleObj>
              </mc:Choice>
              <mc:Fallback>
                <p:oleObj name="Equation" r:id="rId3" imgW="3009900" imgH="1270000" progId="Equation.3">
                  <p:embed/>
                  <p:pic>
                    <p:nvPicPr>
                      <p:cNvPr id="0" name="Picture 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0013" y="3402013"/>
                        <a:ext cx="3987800" cy="172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05189" name="Object 5"/>
          <p:cNvGraphicFramePr>
            <a:graphicFrameLocks noChangeAspect="1"/>
          </p:cNvGraphicFramePr>
          <p:nvPr/>
        </p:nvGraphicFramePr>
        <p:xfrm>
          <a:off x="3463925" y="5591175"/>
          <a:ext cx="2092325" cy="373063"/>
        </p:xfrm>
        <a:graphic>
          <a:graphicData uri="http://schemas.openxmlformats.org/presentationml/2006/ole">
            <mc:AlternateContent xmlns:mc="http://schemas.openxmlformats.org/markup-compatibility/2006">
              <mc:Choice xmlns:v="urn:schemas-microsoft-com:vml" Requires="v">
                <p:oleObj spid="_x0000_s605774" name="Equation" r:id="rId5" imgW="2082800" imgH="342900" progId="Equation.3">
                  <p:embed/>
                </p:oleObj>
              </mc:Choice>
              <mc:Fallback>
                <p:oleObj name="Equation" r:id="rId5" imgW="2082800" imgH="342900" progId="Equation.3">
                  <p:embed/>
                  <p:pic>
                    <p:nvPicPr>
                      <p:cNvPr id="0" name="Picture 9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63925" y="5591175"/>
                        <a:ext cx="2092325" cy="373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05190" name="Object 6"/>
          <p:cNvGraphicFramePr>
            <a:graphicFrameLocks noChangeAspect="1"/>
          </p:cNvGraphicFramePr>
          <p:nvPr/>
        </p:nvGraphicFramePr>
        <p:xfrm>
          <a:off x="3841750" y="2698750"/>
          <a:ext cx="1450975" cy="382588"/>
        </p:xfrm>
        <a:graphic>
          <a:graphicData uri="http://schemas.openxmlformats.org/presentationml/2006/ole">
            <mc:AlternateContent xmlns:mc="http://schemas.openxmlformats.org/markup-compatibility/2006">
              <mc:Choice xmlns:v="urn:schemas-microsoft-com:vml" Requires="v">
                <p:oleObj spid="_x0000_s605775" r:id="rId7" imgW="1409700" imgH="368300" progId="Equation.3">
                  <p:embed/>
                </p:oleObj>
              </mc:Choice>
              <mc:Fallback>
                <p:oleObj r:id="rId7" imgW="1409700" imgH="368300" progId="Equation.3">
                  <p:embed/>
                  <p:pic>
                    <p:nvPicPr>
                      <p:cNvPr id="0" name="Picture 9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41750" y="2698750"/>
                        <a:ext cx="1450975" cy="382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05191" name="Text Box 7"/>
          <p:cNvSpPr txBox="1">
            <a:spLocks noChangeArrowheads="1"/>
          </p:cNvSpPr>
          <p:nvPr/>
        </p:nvSpPr>
        <p:spPr bwMode="auto">
          <a:xfrm>
            <a:off x="676275" y="3427413"/>
            <a:ext cx="1644650" cy="2686050"/>
          </a:xfrm>
          <a:prstGeom prst="rect">
            <a:avLst/>
          </a:prstGeom>
          <a:noFill/>
          <a:ln w="9525">
            <a:noFill/>
            <a:miter lim="800000"/>
            <a:headEnd/>
            <a:tailEnd/>
          </a:ln>
          <a:effectLst/>
        </p:spPr>
        <p:txBody>
          <a:bodyPr wrap="none">
            <a:spAutoFit/>
          </a:bodyPr>
          <a:lstStyle/>
          <a:p>
            <a:pPr algn="ctr">
              <a:spcBef>
                <a:spcPct val="20000"/>
              </a:spcBef>
            </a:pPr>
            <a:r>
              <a:rPr lang="en-US">
                <a:cs typeface="Times New Roman" pitchFamily="18" charset="0"/>
              </a:rPr>
              <a:t>Call option value:</a:t>
            </a:r>
          </a:p>
          <a:p>
            <a:pPr algn="ctr">
              <a:spcBef>
                <a:spcPct val="20000"/>
              </a:spcBef>
            </a:pPr>
            <a:endParaRPr lang="en-US">
              <a:cs typeface="Arial" charset="0"/>
            </a:endParaRPr>
          </a:p>
          <a:p>
            <a:pPr algn="ctr">
              <a:spcBef>
                <a:spcPct val="20000"/>
              </a:spcBef>
            </a:pPr>
            <a:endParaRPr lang="en-US">
              <a:cs typeface="Arial" charset="0"/>
            </a:endParaRPr>
          </a:p>
          <a:p>
            <a:pPr algn="ctr">
              <a:spcBef>
                <a:spcPct val="20000"/>
              </a:spcBef>
            </a:pPr>
            <a:endParaRPr lang="en-US">
              <a:cs typeface="Arial" charset="0"/>
            </a:endParaRPr>
          </a:p>
          <a:p>
            <a:pPr algn="ctr">
              <a:spcBef>
                <a:spcPct val="20000"/>
              </a:spcBef>
            </a:pPr>
            <a:endParaRPr lang="en-US">
              <a:cs typeface="Arial" charset="0"/>
            </a:endParaRPr>
          </a:p>
          <a:p>
            <a:pPr algn="ctr">
              <a:spcBef>
                <a:spcPct val="20000"/>
              </a:spcBef>
            </a:pPr>
            <a:endParaRPr lang="en-US">
              <a:cs typeface="Arial" charset="0"/>
            </a:endParaRPr>
          </a:p>
          <a:p>
            <a:pPr algn="ctr">
              <a:spcBef>
                <a:spcPct val="20000"/>
              </a:spcBef>
            </a:pPr>
            <a:endParaRPr lang="en-US">
              <a:cs typeface="Times New Roman" pitchFamily="18" charset="0"/>
            </a:endParaRPr>
          </a:p>
          <a:p>
            <a:pPr algn="ctr">
              <a:spcBef>
                <a:spcPct val="20000"/>
              </a:spcBef>
            </a:pPr>
            <a:r>
              <a:rPr lang="en-US">
                <a:cs typeface="Times New Roman" pitchFamily="18" charset="0"/>
              </a:rPr>
              <a:t>Call delta:</a:t>
            </a:r>
          </a:p>
          <a:p>
            <a:pPr algn="ctr">
              <a:spcBef>
                <a:spcPct val="20000"/>
              </a:spcBef>
            </a:pPr>
            <a:r>
              <a:rPr lang="en-US" b="1">
                <a:cs typeface="Times New Roman" pitchFamily="18" charset="0"/>
              </a:rPr>
              <a:t>Note the change!</a:t>
            </a:r>
            <a:endParaRPr lang="en-US" sz="2400" b="1"/>
          </a:p>
        </p:txBody>
      </p:sp>
      <p:sp>
        <p:nvSpPr>
          <p:cNvPr id="2" name="Slide Number Placeholder 1"/>
          <p:cNvSpPr>
            <a:spLocks noGrp="1"/>
          </p:cNvSpPr>
          <p:nvPr>
            <p:ph type="sldNum" sz="quarter" idx="11"/>
          </p:nvPr>
        </p:nvSpPr>
        <p:spPr/>
        <p:txBody>
          <a:bodyPr/>
          <a:lstStyle/>
          <a:p>
            <a:fld id="{BF13F763-98E4-4FC1-9453-74CE6EC9E30E}" type="slidenum">
              <a:rPr lang="en-US" smtClean="0"/>
              <a:pPr/>
              <a:t>101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0518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0518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499"/>
                                          </p:stCondLst>
                                        </p:cTn>
                                        <p:tgtEl>
                                          <p:spTgt spid="60519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05191">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499"/>
                                          </p:stCondLst>
                                        </p:cTn>
                                        <p:tgtEl>
                                          <p:spTgt spid="60518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05191">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05191">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499"/>
                                          </p:stCondLst>
                                        </p:cTn>
                                        <p:tgtEl>
                                          <p:spTgt spid="6051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187" grpId="0" uiExpand="1" build="p" autoUpdateAnimBg="0"/>
    </p:bld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06210" name="Rectangle 2"/>
          <p:cNvSpPr>
            <a:spLocks noGrp="1" noChangeArrowheads="1"/>
          </p:cNvSpPr>
          <p:nvPr>
            <p:ph type="title"/>
          </p:nvPr>
        </p:nvSpPr>
        <p:spPr/>
        <p:txBody>
          <a:bodyPr/>
          <a:lstStyle/>
          <a:p>
            <a:r>
              <a:rPr lang="en-US" dirty="0"/>
              <a:t>Sessions 18-20:  Extending Black-Scholes and Option Replication</a:t>
            </a:r>
          </a:p>
        </p:txBody>
      </p:sp>
      <p:sp>
        <p:nvSpPr>
          <p:cNvPr id="606211" name="Rectangle 3"/>
          <p:cNvSpPr>
            <a:spLocks noGrp="1" noChangeArrowheads="1"/>
          </p:cNvSpPr>
          <p:nvPr>
            <p:ph type="body" idx="1"/>
          </p:nvPr>
        </p:nvSpPr>
        <p:spPr>
          <a:xfrm>
            <a:off x="685800" y="838200"/>
            <a:ext cx="7899400" cy="2413000"/>
          </a:xfrm>
        </p:spPr>
        <p:txBody>
          <a:bodyPr/>
          <a:lstStyle/>
          <a:p>
            <a:pPr algn="ctr">
              <a:lnSpc>
                <a:spcPct val="90000"/>
              </a:lnSpc>
            </a:pPr>
            <a:r>
              <a:rPr lang="en-US" u="sng" dirty="0">
                <a:cs typeface="Times New Roman" pitchFamily="18" charset="0"/>
              </a:rPr>
              <a:t>Adjusting the Black-Scholes Equation to Price Options on Other Assets</a:t>
            </a:r>
          </a:p>
          <a:p>
            <a:pPr>
              <a:lnSpc>
                <a:spcPct val="90000"/>
              </a:lnSpc>
            </a:pPr>
            <a:r>
              <a:rPr lang="en-US" sz="1600" dirty="0">
                <a:cs typeface="Times New Roman" pitchFamily="18" charset="0"/>
              </a:rPr>
              <a:t>European options on other underlying assets can be priced using the suitable variant of the Black-Scholes equation.  The formulas are simply the Merton continuous dividend equation with appropriate </a:t>
            </a:r>
            <a:r>
              <a:rPr lang="en-US" sz="1600" dirty="0" smtClean="0">
                <a:cs typeface="Times New Roman" pitchFamily="18" charset="0"/>
              </a:rPr>
              <a:t>choices </a:t>
            </a:r>
            <a:r>
              <a:rPr lang="en-US" sz="1600" dirty="0">
                <a:cs typeface="Times New Roman" pitchFamily="18" charset="0"/>
              </a:rPr>
              <a:t>for q.</a:t>
            </a:r>
          </a:p>
          <a:p>
            <a:pPr>
              <a:lnSpc>
                <a:spcPct val="50000"/>
              </a:lnSpc>
            </a:pPr>
            <a:endParaRPr lang="en-US" sz="1600" dirty="0">
              <a:cs typeface="Times New Roman" pitchFamily="18" charset="0"/>
            </a:endParaRPr>
          </a:p>
          <a:p>
            <a:pPr>
              <a:lnSpc>
                <a:spcPct val="90000"/>
              </a:lnSpc>
            </a:pPr>
            <a:r>
              <a:rPr lang="en-US" sz="1600" b="1" dirty="0">
                <a:cs typeface="Times New Roman" pitchFamily="18" charset="0"/>
              </a:rPr>
              <a:t>Options on Foreign Currencies (Garman-</a:t>
            </a:r>
            <a:r>
              <a:rPr lang="en-US" sz="1600" b="1" dirty="0" err="1">
                <a:cs typeface="Times New Roman" pitchFamily="18" charset="0"/>
              </a:rPr>
              <a:t>Kohlhagen</a:t>
            </a:r>
            <a:r>
              <a:rPr lang="en-US" sz="1600" b="1" dirty="0">
                <a:cs typeface="Times New Roman" pitchFamily="18" charset="0"/>
              </a:rPr>
              <a:t> Model):</a:t>
            </a:r>
            <a:r>
              <a:rPr lang="en-US" sz="1600" dirty="0">
                <a:cs typeface="Times New Roman" pitchFamily="18" charset="0"/>
              </a:rPr>
              <a:t>  The price of the underlying is the exchange rate (in $ per unit of FX).  The underlying pays interest at the foreign riskless rate, so set  q = </a:t>
            </a:r>
            <a:r>
              <a:rPr lang="en-US" sz="1600" dirty="0" err="1">
                <a:cs typeface="Times New Roman" pitchFamily="18" charset="0"/>
              </a:rPr>
              <a:t>r</a:t>
            </a:r>
            <a:r>
              <a:rPr lang="en-US" sz="1600" baseline="-25000" dirty="0" err="1">
                <a:cs typeface="Times New Roman" pitchFamily="18" charset="0"/>
              </a:rPr>
              <a:t>FOR</a:t>
            </a:r>
            <a:r>
              <a:rPr lang="en-US" sz="1600" dirty="0">
                <a:cs typeface="Times New Roman" pitchFamily="18" charset="0"/>
              </a:rPr>
              <a:t>.  The riskless rate r is the domestic rate.</a:t>
            </a:r>
          </a:p>
          <a:p>
            <a:pPr>
              <a:lnSpc>
                <a:spcPct val="50000"/>
              </a:lnSpc>
            </a:pPr>
            <a:endParaRPr lang="en-US" sz="1600" dirty="0">
              <a:cs typeface="Times New Roman" pitchFamily="18" charset="0"/>
            </a:endParaRPr>
          </a:p>
          <a:p>
            <a:pPr>
              <a:lnSpc>
                <a:spcPct val="90000"/>
              </a:lnSpc>
            </a:pPr>
            <a:r>
              <a:rPr lang="en-US" sz="1600" dirty="0">
                <a:cs typeface="Times New Roman" pitchFamily="18" charset="0"/>
              </a:rPr>
              <a:t>Replace the stock price S in the formula by S*:</a:t>
            </a:r>
          </a:p>
        </p:txBody>
      </p:sp>
      <p:graphicFrame>
        <p:nvGraphicFramePr>
          <p:cNvPr id="606212" name="Object 4"/>
          <p:cNvGraphicFramePr>
            <a:graphicFrameLocks noChangeAspect="1"/>
          </p:cNvGraphicFramePr>
          <p:nvPr/>
        </p:nvGraphicFramePr>
        <p:xfrm>
          <a:off x="2759075" y="3597275"/>
          <a:ext cx="4073525" cy="1651000"/>
        </p:xfrm>
        <a:graphic>
          <a:graphicData uri="http://schemas.openxmlformats.org/presentationml/2006/ole">
            <mc:AlternateContent xmlns:mc="http://schemas.openxmlformats.org/markup-compatibility/2006">
              <mc:Choice xmlns:v="urn:schemas-microsoft-com:vml" Requires="v">
                <p:oleObj spid="_x0000_s606797" name="Equation" r:id="rId3" imgW="3225800" imgH="1270000" progId="Equation.3">
                  <p:embed/>
                </p:oleObj>
              </mc:Choice>
              <mc:Fallback>
                <p:oleObj name="Equation" r:id="rId3" imgW="3225800" imgH="1270000" progId="Equation.3">
                  <p:embed/>
                  <p:pic>
                    <p:nvPicPr>
                      <p:cNvPr id="0" name="Picture 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9075" y="3597275"/>
                        <a:ext cx="4073525" cy="165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06213" name="Object 5"/>
          <p:cNvGraphicFramePr>
            <a:graphicFrameLocks noChangeAspect="1"/>
          </p:cNvGraphicFramePr>
          <p:nvPr/>
        </p:nvGraphicFramePr>
        <p:xfrm>
          <a:off x="3368675" y="5665788"/>
          <a:ext cx="2316163" cy="361950"/>
        </p:xfrm>
        <a:graphic>
          <a:graphicData uri="http://schemas.openxmlformats.org/presentationml/2006/ole">
            <mc:AlternateContent xmlns:mc="http://schemas.openxmlformats.org/markup-compatibility/2006">
              <mc:Choice xmlns:v="urn:schemas-microsoft-com:vml" Requires="v">
                <p:oleObj spid="_x0000_s606798" name="Equation" r:id="rId5" imgW="2374900" imgH="342900" progId="Equation.3">
                  <p:embed/>
                </p:oleObj>
              </mc:Choice>
              <mc:Fallback>
                <p:oleObj name="Equation" r:id="rId5" imgW="2374900" imgH="342900" progId="Equation.3">
                  <p:embed/>
                  <p:pic>
                    <p:nvPicPr>
                      <p:cNvPr id="0" name="Picture 9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68675" y="5665788"/>
                        <a:ext cx="2316163" cy="361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06214" name="Object 6"/>
          <p:cNvGraphicFramePr>
            <a:graphicFrameLocks noChangeAspect="1"/>
          </p:cNvGraphicFramePr>
          <p:nvPr/>
        </p:nvGraphicFramePr>
        <p:xfrm>
          <a:off x="5000625" y="2836863"/>
          <a:ext cx="1771650" cy="384175"/>
        </p:xfrm>
        <a:graphic>
          <a:graphicData uri="http://schemas.openxmlformats.org/presentationml/2006/ole">
            <mc:AlternateContent xmlns:mc="http://schemas.openxmlformats.org/markup-compatibility/2006">
              <mc:Choice xmlns:v="urn:schemas-microsoft-com:vml" Requires="v">
                <p:oleObj spid="_x0000_s606799" name="Equation" r:id="rId7" imgW="1714500" imgH="368300" progId="Equation.3">
                  <p:embed/>
                </p:oleObj>
              </mc:Choice>
              <mc:Fallback>
                <p:oleObj name="Equation" r:id="rId7" imgW="1714500" imgH="368300" progId="Equation.3">
                  <p:embed/>
                  <p:pic>
                    <p:nvPicPr>
                      <p:cNvPr id="0" name="Picture 9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00625" y="2836863"/>
                        <a:ext cx="1771650" cy="384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06215" name="Text Box 7"/>
          <p:cNvSpPr txBox="1">
            <a:spLocks noChangeArrowheads="1"/>
          </p:cNvSpPr>
          <p:nvPr/>
        </p:nvSpPr>
        <p:spPr bwMode="auto">
          <a:xfrm>
            <a:off x="638175" y="3605213"/>
            <a:ext cx="1644650" cy="2757487"/>
          </a:xfrm>
          <a:prstGeom prst="rect">
            <a:avLst/>
          </a:prstGeom>
          <a:noFill/>
          <a:ln w="9525">
            <a:noFill/>
            <a:miter lim="800000"/>
            <a:headEnd/>
            <a:tailEnd/>
          </a:ln>
          <a:effectLst/>
        </p:spPr>
        <p:txBody>
          <a:bodyPr wrap="none">
            <a:spAutoFit/>
          </a:bodyPr>
          <a:lstStyle/>
          <a:p>
            <a:pPr algn="ctr">
              <a:spcBef>
                <a:spcPct val="20000"/>
              </a:spcBef>
            </a:pPr>
            <a:r>
              <a:rPr lang="en-US">
                <a:cs typeface="Times New Roman" pitchFamily="18" charset="0"/>
              </a:rPr>
              <a:t>Call option value:</a:t>
            </a:r>
          </a:p>
          <a:p>
            <a:pPr algn="ctr">
              <a:spcBef>
                <a:spcPct val="20000"/>
              </a:spcBef>
            </a:pPr>
            <a:endParaRPr lang="en-US">
              <a:cs typeface="Arial" charset="0"/>
            </a:endParaRPr>
          </a:p>
          <a:p>
            <a:pPr algn="ctr">
              <a:spcBef>
                <a:spcPct val="20000"/>
              </a:spcBef>
            </a:pPr>
            <a:endParaRPr lang="en-US">
              <a:cs typeface="Arial" charset="0"/>
            </a:endParaRPr>
          </a:p>
          <a:p>
            <a:pPr algn="ctr">
              <a:spcBef>
                <a:spcPct val="20000"/>
              </a:spcBef>
            </a:pPr>
            <a:endParaRPr lang="en-US">
              <a:cs typeface="Arial" charset="0"/>
            </a:endParaRPr>
          </a:p>
          <a:p>
            <a:pPr algn="ctr">
              <a:spcBef>
                <a:spcPct val="20000"/>
              </a:spcBef>
            </a:pPr>
            <a:endParaRPr lang="en-US">
              <a:cs typeface="Arial" charset="0"/>
            </a:endParaRPr>
          </a:p>
          <a:p>
            <a:pPr algn="ctr">
              <a:spcBef>
                <a:spcPct val="20000"/>
              </a:spcBef>
            </a:pPr>
            <a:endParaRPr lang="en-US">
              <a:cs typeface="Arial" charset="0"/>
            </a:endParaRPr>
          </a:p>
          <a:p>
            <a:pPr algn="ctr">
              <a:spcBef>
                <a:spcPct val="20000"/>
              </a:spcBef>
            </a:pPr>
            <a:endParaRPr lang="en-US">
              <a:cs typeface="Times New Roman" pitchFamily="18" charset="0"/>
            </a:endParaRPr>
          </a:p>
          <a:p>
            <a:pPr algn="ctr">
              <a:spcBef>
                <a:spcPct val="20000"/>
              </a:spcBef>
            </a:pPr>
            <a:r>
              <a:rPr lang="en-US">
                <a:cs typeface="Times New Roman" pitchFamily="18" charset="0"/>
              </a:rPr>
              <a:t>Call delta:</a:t>
            </a:r>
          </a:p>
          <a:p>
            <a:pPr algn="ctr"/>
            <a:endParaRPr lang="en-US" sz="2400"/>
          </a:p>
        </p:txBody>
      </p:sp>
      <p:sp>
        <p:nvSpPr>
          <p:cNvPr id="2" name="Slide Number Placeholder 1"/>
          <p:cNvSpPr>
            <a:spLocks noGrp="1"/>
          </p:cNvSpPr>
          <p:nvPr>
            <p:ph type="sldNum" sz="quarter" idx="11"/>
          </p:nvPr>
        </p:nvSpPr>
        <p:spPr/>
        <p:txBody>
          <a:bodyPr/>
          <a:lstStyle/>
          <a:p>
            <a:fld id="{BF13F763-98E4-4FC1-9453-74CE6EC9E30E}" type="slidenum">
              <a:rPr lang="en-US" smtClean="0"/>
              <a:pPr/>
              <a:t>102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062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0621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06211">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499"/>
                                          </p:stCondLst>
                                        </p:cTn>
                                        <p:tgtEl>
                                          <p:spTgt spid="6062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6062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499"/>
                                          </p:stCondLst>
                                        </p:cTn>
                                        <p:tgtEl>
                                          <p:spTgt spid="6062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499"/>
                                          </p:stCondLst>
                                        </p:cTn>
                                        <p:tgtEl>
                                          <p:spTgt spid="6062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6211" grpId="0" uiExpand="1" build="p" autoUpdateAnimBg="0"/>
      <p:bldP spid="606215" grpId="0" autoUpdateAnimBg="0"/>
    </p:bld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07234" name="Rectangle 2"/>
          <p:cNvSpPr>
            <a:spLocks noGrp="1" noChangeArrowheads="1"/>
          </p:cNvSpPr>
          <p:nvPr>
            <p:ph type="title"/>
          </p:nvPr>
        </p:nvSpPr>
        <p:spPr/>
        <p:txBody>
          <a:bodyPr/>
          <a:lstStyle/>
          <a:p>
            <a:r>
              <a:rPr lang="en-US" dirty="0"/>
              <a:t>Sessions 18-20:  Extending Black-Scholes and Option Replication</a:t>
            </a:r>
          </a:p>
        </p:txBody>
      </p:sp>
      <p:sp>
        <p:nvSpPr>
          <p:cNvPr id="607235" name="Rectangle 3"/>
          <p:cNvSpPr>
            <a:spLocks noGrp="1" noChangeArrowheads="1"/>
          </p:cNvSpPr>
          <p:nvPr>
            <p:ph type="body" idx="1"/>
          </p:nvPr>
        </p:nvSpPr>
        <p:spPr/>
        <p:txBody>
          <a:bodyPr/>
          <a:lstStyle/>
          <a:p>
            <a:pPr algn="ctr"/>
            <a:r>
              <a:rPr lang="en-US" u="sng" dirty="0">
                <a:cs typeface="Times New Roman" pitchFamily="18" charset="0"/>
              </a:rPr>
              <a:t>Adjusting the Black-Scholes Equation to Price Options on Other Assets</a:t>
            </a:r>
            <a:endParaRPr lang="en-US" sz="1200" dirty="0">
              <a:cs typeface="Times New Roman" pitchFamily="18" charset="0"/>
            </a:endParaRPr>
          </a:p>
          <a:p>
            <a:pPr>
              <a:lnSpc>
                <a:spcPct val="90000"/>
              </a:lnSpc>
            </a:pPr>
            <a:endParaRPr lang="en-US" sz="1600" b="1" dirty="0">
              <a:cs typeface="Times New Roman" pitchFamily="18" charset="0"/>
            </a:endParaRPr>
          </a:p>
          <a:p>
            <a:pPr>
              <a:lnSpc>
                <a:spcPct val="90000"/>
              </a:lnSpc>
            </a:pPr>
            <a:r>
              <a:rPr lang="en-US" sz="1600" b="1" dirty="0">
                <a:cs typeface="Times New Roman" pitchFamily="18" charset="0"/>
              </a:rPr>
              <a:t>Options on Futures (Black 1976 Model):</a:t>
            </a:r>
            <a:r>
              <a:rPr lang="en-US" sz="1600" dirty="0">
                <a:cs typeface="Times New Roman" pitchFamily="18" charset="0"/>
              </a:rPr>
              <a:t>   The underlying is </a:t>
            </a:r>
            <a:r>
              <a:rPr lang="en-US" sz="1600" dirty="0" smtClean="0">
                <a:cs typeface="Times New Roman" pitchFamily="18" charset="0"/>
              </a:rPr>
              <a:t>a futures </a:t>
            </a:r>
            <a:r>
              <a:rPr lang="en-US" sz="1600" dirty="0">
                <a:cs typeface="Times New Roman" pitchFamily="18" charset="0"/>
              </a:rPr>
              <a:t>contract, so S in the equation is the futures price, call it F.  Since a position is taken in the underlying without any cash having to be invested, the value for q is the riskless interest rate:  Set  q = r .</a:t>
            </a:r>
          </a:p>
          <a:p>
            <a:pPr>
              <a:lnSpc>
                <a:spcPct val="90000"/>
              </a:lnSpc>
            </a:pPr>
            <a:endParaRPr lang="en-US" sz="1200" dirty="0">
              <a:cs typeface="Times New Roman" pitchFamily="18" charset="0"/>
            </a:endParaRPr>
          </a:p>
          <a:p>
            <a:pPr>
              <a:lnSpc>
                <a:spcPct val="90000"/>
              </a:lnSpc>
            </a:pPr>
            <a:r>
              <a:rPr lang="en-US" sz="1600" dirty="0">
                <a:cs typeface="Times New Roman" pitchFamily="18" charset="0"/>
              </a:rPr>
              <a:t>Replace the stock price S in the formula by the discounted value of the futures price F:</a:t>
            </a:r>
          </a:p>
        </p:txBody>
      </p:sp>
      <p:graphicFrame>
        <p:nvGraphicFramePr>
          <p:cNvPr id="607236" name="Object 4"/>
          <p:cNvGraphicFramePr>
            <a:graphicFrameLocks noChangeAspect="1"/>
          </p:cNvGraphicFramePr>
          <p:nvPr/>
        </p:nvGraphicFramePr>
        <p:xfrm>
          <a:off x="2789238" y="3476625"/>
          <a:ext cx="3948112" cy="1597025"/>
        </p:xfrm>
        <a:graphic>
          <a:graphicData uri="http://schemas.openxmlformats.org/presentationml/2006/ole">
            <mc:AlternateContent xmlns:mc="http://schemas.openxmlformats.org/markup-compatibility/2006">
              <mc:Choice xmlns:v="urn:schemas-microsoft-com:vml" Requires="v">
                <p:oleObj spid="_x0000_s607821" name="Equation" r:id="rId3" imgW="2997200" imgH="1181100" progId="Equation.3">
                  <p:embed/>
                </p:oleObj>
              </mc:Choice>
              <mc:Fallback>
                <p:oleObj name="Equation" r:id="rId3" imgW="2997200" imgH="1181100" progId="Equation.3">
                  <p:embed/>
                  <p:pic>
                    <p:nvPicPr>
                      <p:cNvPr id="0" name="Picture 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9238" y="3476625"/>
                        <a:ext cx="3948112" cy="1597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07237" name="Object 5"/>
          <p:cNvGraphicFramePr>
            <a:graphicFrameLocks noChangeAspect="1"/>
          </p:cNvGraphicFramePr>
          <p:nvPr/>
        </p:nvGraphicFramePr>
        <p:xfrm>
          <a:off x="3476625" y="5551488"/>
          <a:ext cx="2008188" cy="361950"/>
        </p:xfrm>
        <a:graphic>
          <a:graphicData uri="http://schemas.openxmlformats.org/presentationml/2006/ole">
            <mc:AlternateContent xmlns:mc="http://schemas.openxmlformats.org/markup-compatibility/2006">
              <mc:Choice xmlns:v="urn:schemas-microsoft-com:vml" Requires="v">
                <p:oleObj spid="_x0000_s607822" name="Equation" r:id="rId5" imgW="2057400" imgH="342900" progId="Equation.3">
                  <p:embed/>
                </p:oleObj>
              </mc:Choice>
              <mc:Fallback>
                <p:oleObj name="Equation" r:id="rId5" imgW="2057400" imgH="342900" progId="Equation.3">
                  <p:embed/>
                  <p:pic>
                    <p:nvPicPr>
                      <p:cNvPr id="0" name="Picture 9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76625" y="5551488"/>
                        <a:ext cx="2008188" cy="361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07238" name="Object 6"/>
          <p:cNvGraphicFramePr>
            <a:graphicFrameLocks noChangeAspect="1"/>
          </p:cNvGraphicFramePr>
          <p:nvPr/>
        </p:nvGraphicFramePr>
        <p:xfrm>
          <a:off x="4032250" y="2728913"/>
          <a:ext cx="677863" cy="374650"/>
        </p:xfrm>
        <a:graphic>
          <a:graphicData uri="http://schemas.openxmlformats.org/presentationml/2006/ole">
            <mc:AlternateContent xmlns:mc="http://schemas.openxmlformats.org/markup-compatibility/2006">
              <mc:Choice xmlns:v="urn:schemas-microsoft-com:vml" Requires="v">
                <p:oleObj spid="_x0000_s607823" name="Equation" r:id="rId7" imgW="672808" imgH="368140" progId="Equation.3">
                  <p:embed/>
                </p:oleObj>
              </mc:Choice>
              <mc:Fallback>
                <p:oleObj name="Equation" r:id="rId7" imgW="672808" imgH="368140" progId="Equation.3">
                  <p:embed/>
                  <p:pic>
                    <p:nvPicPr>
                      <p:cNvPr id="0" name="Picture 9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2250" y="2728913"/>
                        <a:ext cx="677863" cy="374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07239" name="Text Box 7"/>
          <p:cNvSpPr txBox="1">
            <a:spLocks noChangeArrowheads="1"/>
          </p:cNvSpPr>
          <p:nvPr/>
        </p:nvSpPr>
        <p:spPr bwMode="auto">
          <a:xfrm>
            <a:off x="714375" y="3503613"/>
            <a:ext cx="1644650" cy="2757487"/>
          </a:xfrm>
          <a:prstGeom prst="rect">
            <a:avLst/>
          </a:prstGeom>
          <a:noFill/>
          <a:ln w="9525">
            <a:noFill/>
            <a:miter lim="800000"/>
            <a:headEnd/>
            <a:tailEnd/>
          </a:ln>
          <a:effectLst/>
        </p:spPr>
        <p:txBody>
          <a:bodyPr wrap="none">
            <a:spAutoFit/>
          </a:bodyPr>
          <a:lstStyle/>
          <a:p>
            <a:pPr algn="ctr">
              <a:spcBef>
                <a:spcPct val="20000"/>
              </a:spcBef>
            </a:pPr>
            <a:r>
              <a:rPr lang="en-US">
                <a:cs typeface="Times New Roman" pitchFamily="18" charset="0"/>
              </a:rPr>
              <a:t>Call option value:</a:t>
            </a:r>
          </a:p>
          <a:p>
            <a:pPr algn="ctr">
              <a:spcBef>
                <a:spcPct val="20000"/>
              </a:spcBef>
            </a:pPr>
            <a:endParaRPr lang="en-US">
              <a:cs typeface="Arial" charset="0"/>
            </a:endParaRPr>
          </a:p>
          <a:p>
            <a:pPr algn="ctr">
              <a:spcBef>
                <a:spcPct val="20000"/>
              </a:spcBef>
            </a:pPr>
            <a:endParaRPr lang="en-US">
              <a:cs typeface="Arial" charset="0"/>
            </a:endParaRPr>
          </a:p>
          <a:p>
            <a:pPr algn="ctr">
              <a:spcBef>
                <a:spcPct val="20000"/>
              </a:spcBef>
            </a:pPr>
            <a:endParaRPr lang="en-US">
              <a:cs typeface="Arial" charset="0"/>
            </a:endParaRPr>
          </a:p>
          <a:p>
            <a:pPr algn="ctr">
              <a:spcBef>
                <a:spcPct val="20000"/>
              </a:spcBef>
            </a:pPr>
            <a:endParaRPr lang="en-US">
              <a:cs typeface="Arial" charset="0"/>
            </a:endParaRPr>
          </a:p>
          <a:p>
            <a:pPr algn="ctr">
              <a:spcBef>
                <a:spcPct val="20000"/>
              </a:spcBef>
            </a:pPr>
            <a:endParaRPr lang="en-US">
              <a:cs typeface="Times New Roman" pitchFamily="18" charset="0"/>
            </a:endParaRPr>
          </a:p>
          <a:p>
            <a:pPr algn="ctr">
              <a:spcBef>
                <a:spcPct val="20000"/>
              </a:spcBef>
            </a:pPr>
            <a:endParaRPr lang="en-US">
              <a:cs typeface="Times New Roman" pitchFamily="18" charset="0"/>
            </a:endParaRPr>
          </a:p>
          <a:p>
            <a:pPr algn="ctr">
              <a:spcBef>
                <a:spcPct val="20000"/>
              </a:spcBef>
            </a:pPr>
            <a:r>
              <a:rPr lang="en-US">
                <a:cs typeface="Times New Roman" pitchFamily="18" charset="0"/>
              </a:rPr>
              <a:t>Call delta:</a:t>
            </a:r>
          </a:p>
          <a:p>
            <a:pPr algn="ctr"/>
            <a:endParaRPr lang="en-US" sz="2400"/>
          </a:p>
        </p:txBody>
      </p:sp>
      <p:sp>
        <p:nvSpPr>
          <p:cNvPr id="2" name="Slide Number Placeholder 1"/>
          <p:cNvSpPr>
            <a:spLocks noGrp="1"/>
          </p:cNvSpPr>
          <p:nvPr>
            <p:ph type="sldNum" sz="quarter" idx="11"/>
          </p:nvPr>
        </p:nvSpPr>
        <p:spPr/>
        <p:txBody>
          <a:bodyPr/>
          <a:lstStyle/>
          <a:p>
            <a:fld id="{BF13F763-98E4-4FC1-9453-74CE6EC9E30E}" type="slidenum">
              <a:rPr lang="en-US" smtClean="0"/>
              <a:pPr/>
              <a:t>103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0723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0723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499"/>
                                          </p:stCondLst>
                                        </p:cTn>
                                        <p:tgtEl>
                                          <p:spTgt spid="60723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60723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499"/>
                                          </p:stCondLst>
                                        </p:cTn>
                                        <p:tgtEl>
                                          <p:spTgt spid="6072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499"/>
                                          </p:stCondLst>
                                        </p:cTn>
                                        <p:tgtEl>
                                          <p:spTgt spid="6072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7235" grpId="0" uiExpand="1" build="p" autoUpdateAnimBg="0"/>
      <p:bldP spid="607239" grpId="0" autoUpdateAnimBg="0"/>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08258" name="Rectangle 2"/>
          <p:cNvSpPr>
            <a:spLocks noGrp="1" noChangeArrowheads="1"/>
          </p:cNvSpPr>
          <p:nvPr>
            <p:ph type="title"/>
          </p:nvPr>
        </p:nvSpPr>
        <p:spPr/>
        <p:txBody>
          <a:bodyPr/>
          <a:lstStyle/>
          <a:p>
            <a:r>
              <a:rPr lang="en-US" dirty="0"/>
              <a:t>Sessions 18-20:  Extending Black-Scholes and Option Replication</a:t>
            </a:r>
          </a:p>
        </p:txBody>
      </p:sp>
      <p:sp>
        <p:nvSpPr>
          <p:cNvPr id="608259" name="Rectangle 3"/>
          <p:cNvSpPr>
            <a:spLocks noGrp="1" noChangeArrowheads="1"/>
          </p:cNvSpPr>
          <p:nvPr>
            <p:ph type="body" idx="1"/>
          </p:nvPr>
        </p:nvSpPr>
        <p:spPr>
          <a:xfrm>
            <a:off x="685800" y="838200"/>
            <a:ext cx="7772400" cy="1930400"/>
          </a:xfrm>
        </p:spPr>
        <p:txBody>
          <a:bodyPr/>
          <a:lstStyle/>
          <a:p>
            <a:pPr algn="ctr">
              <a:lnSpc>
                <a:spcPct val="90000"/>
              </a:lnSpc>
            </a:pPr>
            <a:r>
              <a:rPr lang="en-US" u="sng" dirty="0">
                <a:cs typeface="Times New Roman" pitchFamily="18" charset="0"/>
              </a:rPr>
              <a:t>Adjusting the Black-Scholes Equation to Price Options on Other Assets</a:t>
            </a:r>
            <a:endParaRPr lang="en-US" sz="1200" dirty="0">
              <a:cs typeface="Times New Roman" pitchFamily="18" charset="0"/>
            </a:endParaRPr>
          </a:p>
          <a:p>
            <a:pPr>
              <a:lnSpc>
                <a:spcPct val="90000"/>
              </a:lnSpc>
            </a:pPr>
            <a:endParaRPr lang="en-US" sz="1600" b="1" dirty="0">
              <a:cs typeface="Times New Roman" pitchFamily="18" charset="0"/>
            </a:endParaRPr>
          </a:p>
          <a:p>
            <a:pPr>
              <a:lnSpc>
                <a:spcPct val="90000"/>
              </a:lnSpc>
            </a:pPr>
            <a:r>
              <a:rPr lang="en-US" sz="1600" b="1" dirty="0">
                <a:cs typeface="Times New Roman" pitchFamily="18" charset="0"/>
              </a:rPr>
              <a:t>Options on Short Term Interest Rates, or other </a:t>
            </a:r>
            <a:r>
              <a:rPr lang="en-US" sz="1600" b="1" dirty="0" err="1">
                <a:cs typeface="Times New Roman" pitchFamily="18" charset="0"/>
              </a:rPr>
              <a:t>Noninvestible</a:t>
            </a:r>
            <a:r>
              <a:rPr lang="en-US" sz="1600" b="1" dirty="0">
                <a:cs typeface="Times New Roman" pitchFamily="18" charset="0"/>
              </a:rPr>
              <a:t> Assets ("Black Model"):    </a:t>
            </a:r>
            <a:r>
              <a:rPr lang="en-US" sz="1600" dirty="0">
                <a:cs typeface="Times New Roman" pitchFamily="18" charset="0"/>
              </a:rPr>
              <a:t>Like futures, cash is not invested in the underlying.  The Black futures option model is typically </a:t>
            </a:r>
            <a:r>
              <a:rPr lang="en-US" sz="1600" dirty="0" smtClean="0">
                <a:cs typeface="Times New Roman" pitchFamily="18" charset="0"/>
              </a:rPr>
              <a:t>used for pricing the options.  </a:t>
            </a:r>
            <a:r>
              <a:rPr lang="en-US" sz="1600" dirty="0">
                <a:cs typeface="Times New Roman" pitchFamily="18" charset="0"/>
              </a:rPr>
              <a:t>The riskless rate r here is the current short term rate.  </a:t>
            </a:r>
            <a:endParaRPr lang="en-US" sz="1200" dirty="0">
              <a:cs typeface="Times New Roman" pitchFamily="18" charset="0"/>
            </a:endParaRPr>
          </a:p>
          <a:p>
            <a:pPr>
              <a:lnSpc>
                <a:spcPct val="90000"/>
              </a:lnSpc>
            </a:pPr>
            <a:r>
              <a:rPr lang="en-US" sz="1600" dirty="0">
                <a:cs typeface="Times New Roman" pitchFamily="18" charset="0"/>
              </a:rPr>
              <a:t>Replace the stock price S in the formula by the discounted value of the interest rate R that is the underlying for the option (e.g.,  3 month LIBOR at option maturity one year from today):</a:t>
            </a:r>
          </a:p>
        </p:txBody>
      </p:sp>
      <p:graphicFrame>
        <p:nvGraphicFramePr>
          <p:cNvPr id="608260" name="Object 4"/>
          <p:cNvGraphicFramePr>
            <a:graphicFrameLocks noChangeAspect="1"/>
          </p:cNvGraphicFramePr>
          <p:nvPr/>
        </p:nvGraphicFramePr>
        <p:xfrm>
          <a:off x="2774950" y="3522663"/>
          <a:ext cx="3902075" cy="1570037"/>
        </p:xfrm>
        <a:graphic>
          <a:graphicData uri="http://schemas.openxmlformats.org/presentationml/2006/ole">
            <mc:AlternateContent xmlns:mc="http://schemas.openxmlformats.org/markup-compatibility/2006">
              <mc:Choice xmlns:v="urn:schemas-microsoft-com:vml" Requires="v">
                <p:oleObj spid="_x0000_s608845" name="Equation" r:id="rId3" imgW="3022600" imgH="1181100" progId="Equation.3">
                  <p:embed/>
                </p:oleObj>
              </mc:Choice>
              <mc:Fallback>
                <p:oleObj name="Equation" r:id="rId3" imgW="3022600" imgH="1181100" progId="Equation.3">
                  <p:embed/>
                  <p:pic>
                    <p:nvPicPr>
                      <p:cNvPr id="0" name="Picture 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4950" y="3522663"/>
                        <a:ext cx="3902075" cy="15700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08261" name="Object 5"/>
          <p:cNvGraphicFramePr>
            <a:graphicFrameLocks noChangeAspect="1"/>
          </p:cNvGraphicFramePr>
          <p:nvPr/>
        </p:nvGraphicFramePr>
        <p:xfrm>
          <a:off x="3624263" y="5545138"/>
          <a:ext cx="2041525" cy="368300"/>
        </p:xfrm>
        <a:graphic>
          <a:graphicData uri="http://schemas.openxmlformats.org/presentationml/2006/ole">
            <mc:AlternateContent xmlns:mc="http://schemas.openxmlformats.org/markup-compatibility/2006">
              <mc:Choice xmlns:v="urn:schemas-microsoft-com:vml" Requires="v">
                <p:oleObj spid="_x0000_s608846" name="Equation" r:id="rId5" imgW="2057400" imgH="342900" progId="Equation.3">
                  <p:embed/>
                </p:oleObj>
              </mc:Choice>
              <mc:Fallback>
                <p:oleObj name="Equation" r:id="rId5" imgW="2057400" imgH="342900" progId="Equation.3">
                  <p:embed/>
                  <p:pic>
                    <p:nvPicPr>
                      <p:cNvPr id="0" name="Picture 9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24263" y="5545138"/>
                        <a:ext cx="2041525" cy="368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08262" name="Object 6"/>
          <p:cNvGraphicFramePr>
            <a:graphicFrameLocks noChangeAspect="1"/>
          </p:cNvGraphicFramePr>
          <p:nvPr/>
        </p:nvGraphicFramePr>
        <p:xfrm>
          <a:off x="4154488" y="2797175"/>
          <a:ext cx="712787" cy="373063"/>
        </p:xfrm>
        <a:graphic>
          <a:graphicData uri="http://schemas.openxmlformats.org/presentationml/2006/ole">
            <mc:AlternateContent xmlns:mc="http://schemas.openxmlformats.org/markup-compatibility/2006">
              <mc:Choice xmlns:v="urn:schemas-microsoft-com:vml" Requires="v">
                <p:oleObj spid="_x0000_s608847" name="Equation" r:id="rId7" imgW="711200" imgH="368300" progId="Equation.3">
                  <p:embed/>
                </p:oleObj>
              </mc:Choice>
              <mc:Fallback>
                <p:oleObj name="Equation" r:id="rId7" imgW="711200" imgH="368300" progId="Equation.3">
                  <p:embed/>
                  <p:pic>
                    <p:nvPicPr>
                      <p:cNvPr id="0" name="Picture 9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54488" y="2797175"/>
                        <a:ext cx="712787" cy="373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08263" name="Text Box 7"/>
          <p:cNvSpPr txBox="1">
            <a:spLocks noChangeArrowheads="1"/>
          </p:cNvSpPr>
          <p:nvPr/>
        </p:nvSpPr>
        <p:spPr bwMode="auto">
          <a:xfrm>
            <a:off x="714375" y="3516313"/>
            <a:ext cx="1644650" cy="2757487"/>
          </a:xfrm>
          <a:prstGeom prst="rect">
            <a:avLst/>
          </a:prstGeom>
          <a:noFill/>
          <a:ln w="9525">
            <a:noFill/>
            <a:miter lim="800000"/>
            <a:headEnd/>
            <a:tailEnd/>
          </a:ln>
          <a:effectLst/>
        </p:spPr>
        <p:txBody>
          <a:bodyPr wrap="none">
            <a:spAutoFit/>
          </a:bodyPr>
          <a:lstStyle/>
          <a:p>
            <a:pPr algn="ctr">
              <a:spcBef>
                <a:spcPct val="20000"/>
              </a:spcBef>
            </a:pPr>
            <a:r>
              <a:rPr lang="en-US">
                <a:cs typeface="Times New Roman" pitchFamily="18" charset="0"/>
              </a:rPr>
              <a:t>Call option value:</a:t>
            </a:r>
          </a:p>
          <a:p>
            <a:pPr algn="ctr">
              <a:spcBef>
                <a:spcPct val="20000"/>
              </a:spcBef>
            </a:pPr>
            <a:endParaRPr lang="en-US">
              <a:cs typeface="Arial" charset="0"/>
            </a:endParaRPr>
          </a:p>
          <a:p>
            <a:pPr algn="ctr">
              <a:spcBef>
                <a:spcPct val="20000"/>
              </a:spcBef>
            </a:pPr>
            <a:endParaRPr lang="en-US">
              <a:cs typeface="Arial" charset="0"/>
            </a:endParaRPr>
          </a:p>
          <a:p>
            <a:pPr algn="ctr">
              <a:spcBef>
                <a:spcPct val="20000"/>
              </a:spcBef>
            </a:pPr>
            <a:endParaRPr lang="en-US">
              <a:cs typeface="Arial" charset="0"/>
            </a:endParaRPr>
          </a:p>
          <a:p>
            <a:pPr algn="ctr">
              <a:spcBef>
                <a:spcPct val="20000"/>
              </a:spcBef>
            </a:pPr>
            <a:endParaRPr lang="en-US">
              <a:cs typeface="Arial" charset="0"/>
            </a:endParaRPr>
          </a:p>
          <a:p>
            <a:pPr algn="ctr">
              <a:spcBef>
                <a:spcPct val="20000"/>
              </a:spcBef>
            </a:pPr>
            <a:endParaRPr lang="en-US">
              <a:cs typeface="Times New Roman" pitchFamily="18" charset="0"/>
            </a:endParaRPr>
          </a:p>
          <a:p>
            <a:pPr algn="ctr">
              <a:spcBef>
                <a:spcPct val="20000"/>
              </a:spcBef>
            </a:pPr>
            <a:endParaRPr lang="en-US">
              <a:cs typeface="Times New Roman" pitchFamily="18" charset="0"/>
            </a:endParaRPr>
          </a:p>
          <a:p>
            <a:pPr algn="ctr">
              <a:spcBef>
                <a:spcPct val="20000"/>
              </a:spcBef>
            </a:pPr>
            <a:r>
              <a:rPr lang="en-US">
                <a:cs typeface="Times New Roman" pitchFamily="18" charset="0"/>
              </a:rPr>
              <a:t>Call delta:</a:t>
            </a:r>
          </a:p>
          <a:p>
            <a:pPr algn="ctr"/>
            <a:endParaRPr lang="en-US" sz="2400"/>
          </a:p>
        </p:txBody>
      </p:sp>
      <p:sp>
        <p:nvSpPr>
          <p:cNvPr id="2" name="Slide Number Placeholder 1"/>
          <p:cNvSpPr>
            <a:spLocks noGrp="1"/>
          </p:cNvSpPr>
          <p:nvPr>
            <p:ph type="sldNum" sz="quarter" idx="11"/>
          </p:nvPr>
        </p:nvSpPr>
        <p:spPr/>
        <p:txBody>
          <a:bodyPr/>
          <a:lstStyle/>
          <a:p>
            <a:fld id="{BF13F763-98E4-4FC1-9453-74CE6EC9E30E}" type="slidenum">
              <a:rPr lang="en-US" smtClean="0"/>
              <a:pPr/>
              <a:t>104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082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082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0825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499"/>
                                          </p:stCondLst>
                                        </p:cTn>
                                        <p:tgtEl>
                                          <p:spTgt spid="60826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60826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499"/>
                                          </p:stCondLst>
                                        </p:cTn>
                                        <p:tgtEl>
                                          <p:spTgt spid="60826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499"/>
                                          </p:stCondLst>
                                        </p:cTn>
                                        <p:tgtEl>
                                          <p:spTgt spid="6082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8259" grpId="0" uiExpand="1" build="p" autoUpdateAnimBg="0"/>
      <p:bldP spid="608263" grpId="0" autoUpdateAnimBg="0"/>
    </p:bld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09282" name="Rectangle 2"/>
          <p:cNvSpPr>
            <a:spLocks noGrp="1" noChangeArrowheads="1"/>
          </p:cNvSpPr>
          <p:nvPr>
            <p:ph type="title"/>
          </p:nvPr>
        </p:nvSpPr>
        <p:spPr/>
        <p:txBody>
          <a:bodyPr/>
          <a:lstStyle/>
          <a:p>
            <a:r>
              <a:rPr lang="en-US" dirty="0"/>
              <a:t>Sessions 18-20:  Extending Black-Scholes and Option Replication</a:t>
            </a:r>
          </a:p>
        </p:txBody>
      </p:sp>
      <p:sp>
        <p:nvSpPr>
          <p:cNvPr id="609283" name="Rectangle 3"/>
          <p:cNvSpPr>
            <a:spLocks noGrp="1" noChangeArrowheads="1"/>
          </p:cNvSpPr>
          <p:nvPr>
            <p:ph type="body" idx="1"/>
          </p:nvPr>
        </p:nvSpPr>
        <p:spPr/>
        <p:txBody>
          <a:bodyPr/>
          <a:lstStyle/>
          <a:p>
            <a:pPr algn="ctr"/>
            <a:r>
              <a:rPr lang="en-US" u="sng" dirty="0">
                <a:cs typeface="Times New Roman" pitchFamily="18" charset="0"/>
              </a:rPr>
              <a:t>Adjusting the Black-Scholes Equation to Price Options on Other Assets</a:t>
            </a:r>
            <a:endParaRPr lang="en-US" sz="1200" dirty="0">
              <a:cs typeface="Times New Roman" pitchFamily="18" charset="0"/>
            </a:endParaRPr>
          </a:p>
          <a:p>
            <a:pPr>
              <a:lnSpc>
                <a:spcPct val="90000"/>
              </a:lnSpc>
            </a:pPr>
            <a:endParaRPr lang="en-US" sz="1600" b="1" dirty="0">
              <a:cs typeface="Times New Roman" pitchFamily="18" charset="0"/>
            </a:endParaRPr>
          </a:p>
          <a:p>
            <a:pPr>
              <a:lnSpc>
                <a:spcPct val="90000"/>
              </a:lnSpc>
            </a:pPr>
            <a:r>
              <a:rPr lang="en-US" sz="1600" b="1" dirty="0">
                <a:cs typeface="Times New Roman" pitchFamily="18" charset="0"/>
              </a:rPr>
              <a:t>Commodity Options:    </a:t>
            </a:r>
          </a:p>
          <a:p>
            <a:pPr>
              <a:lnSpc>
                <a:spcPct val="90000"/>
              </a:lnSpc>
            </a:pPr>
            <a:endParaRPr lang="en-US" sz="1600" b="1" dirty="0">
              <a:cs typeface="Times New Roman" pitchFamily="18" charset="0"/>
            </a:endParaRPr>
          </a:p>
          <a:p>
            <a:pPr lvl="1">
              <a:lnSpc>
                <a:spcPct val="90000"/>
              </a:lnSpc>
            </a:pPr>
            <a:r>
              <a:rPr lang="en-US" dirty="0">
                <a:cs typeface="Times New Roman" pitchFamily="18" charset="0"/>
              </a:rPr>
              <a:t>Options on commodity futures are priced like other futures options.</a:t>
            </a:r>
          </a:p>
          <a:p>
            <a:pPr lvl="1">
              <a:lnSpc>
                <a:spcPct val="90000"/>
              </a:lnSpc>
            </a:pPr>
            <a:endParaRPr lang="en-US" dirty="0">
              <a:cs typeface="Times New Roman" pitchFamily="18" charset="0"/>
            </a:endParaRPr>
          </a:p>
          <a:p>
            <a:pPr lvl="1">
              <a:lnSpc>
                <a:spcPct val="90000"/>
              </a:lnSpc>
            </a:pPr>
            <a:r>
              <a:rPr lang="en-US" dirty="0">
                <a:cs typeface="Times New Roman" pitchFamily="18" charset="0"/>
              </a:rPr>
              <a:t>Options on physical commodities like wheat </a:t>
            </a:r>
            <a:r>
              <a:rPr lang="en-US" dirty="0" smtClean="0">
                <a:cs typeface="Times New Roman" pitchFamily="18" charset="0"/>
              </a:rPr>
              <a:t>and oil must </a:t>
            </a:r>
            <a:r>
              <a:rPr lang="en-US" dirty="0">
                <a:cs typeface="Times New Roman" pitchFamily="18" charset="0"/>
              </a:rPr>
              <a:t>take account of the carrying costs for the underlying.  </a:t>
            </a:r>
          </a:p>
          <a:p>
            <a:pPr lvl="1">
              <a:lnSpc>
                <a:spcPct val="90000"/>
              </a:lnSpc>
            </a:pPr>
            <a:endParaRPr lang="en-US" sz="1000" dirty="0">
              <a:cs typeface="Times New Roman" pitchFamily="18" charset="0"/>
            </a:endParaRPr>
          </a:p>
          <a:p>
            <a:pPr lvl="2">
              <a:lnSpc>
                <a:spcPct val="90000"/>
              </a:lnSpc>
            </a:pPr>
            <a:r>
              <a:rPr lang="en-US" sz="1600" dirty="0">
                <a:cs typeface="Times New Roman" pitchFamily="18" charset="0"/>
              </a:rPr>
              <a:t>Fixed costs (e.g., an inspection fee, the cost of transporting the deliverable commodity to the delivery point, etc.) should be handled like negative discrete dividends, that is, S* equals S </a:t>
            </a:r>
            <a:r>
              <a:rPr lang="en-US" sz="1600" u="sng" dirty="0">
                <a:cs typeface="Times New Roman" pitchFamily="18" charset="0"/>
              </a:rPr>
              <a:t>plus</a:t>
            </a:r>
            <a:r>
              <a:rPr lang="en-US" sz="1600" dirty="0">
                <a:cs typeface="Times New Roman" pitchFamily="18" charset="0"/>
              </a:rPr>
              <a:t> the present value of the fixed costs.  </a:t>
            </a:r>
          </a:p>
          <a:p>
            <a:pPr lvl="2">
              <a:lnSpc>
                <a:spcPct val="90000"/>
              </a:lnSpc>
            </a:pPr>
            <a:endParaRPr lang="en-US" sz="1200" dirty="0">
              <a:cs typeface="Times New Roman" pitchFamily="18" charset="0"/>
            </a:endParaRPr>
          </a:p>
          <a:p>
            <a:pPr lvl="2">
              <a:lnSpc>
                <a:spcPct val="90000"/>
              </a:lnSpc>
            </a:pPr>
            <a:r>
              <a:rPr lang="en-US" sz="1600" dirty="0">
                <a:cs typeface="Times New Roman" pitchFamily="18" charset="0"/>
              </a:rPr>
              <a:t>Continuous charges (e.g., daily storage </a:t>
            </a:r>
            <a:r>
              <a:rPr lang="en-US" sz="1600" dirty="0" smtClean="0">
                <a:cs typeface="Times New Roman" pitchFamily="18" charset="0"/>
              </a:rPr>
              <a:t>costs, and interest on the funds invested to carry the position) </a:t>
            </a:r>
            <a:r>
              <a:rPr lang="en-US" sz="1600" dirty="0">
                <a:cs typeface="Times New Roman" pitchFamily="18" charset="0"/>
              </a:rPr>
              <a:t>should be treated like negative continuous dividends, that is, </a:t>
            </a:r>
          </a:p>
          <a:p>
            <a:pPr lvl="2">
              <a:lnSpc>
                <a:spcPct val="90000"/>
              </a:lnSpc>
            </a:pPr>
            <a:endParaRPr lang="en-US" sz="1600" dirty="0">
              <a:cs typeface="Times New Roman" pitchFamily="18" charset="0"/>
            </a:endParaRPr>
          </a:p>
          <a:p>
            <a:pPr lvl="2">
              <a:lnSpc>
                <a:spcPct val="90000"/>
              </a:lnSpc>
            </a:pPr>
            <a:endParaRPr lang="en-US" sz="1600" dirty="0">
              <a:cs typeface="Times New Roman" pitchFamily="18" charset="0"/>
            </a:endParaRPr>
          </a:p>
        </p:txBody>
      </p:sp>
      <p:graphicFrame>
        <p:nvGraphicFramePr>
          <p:cNvPr id="609284" name="Object 4"/>
          <p:cNvGraphicFramePr>
            <a:graphicFrameLocks noChangeAspect="1"/>
          </p:cNvGraphicFramePr>
          <p:nvPr/>
        </p:nvGraphicFramePr>
        <p:xfrm>
          <a:off x="3821113" y="5070475"/>
          <a:ext cx="1358900" cy="382588"/>
        </p:xfrm>
        <a:graphic>
          <a:graphicData uri="http://schemas.openxmlformats.org/presentationml/2006/ole">
            <mc:AlternateContent xmlns:mc="http://schemas.openxmlformats.org/markup-compatibility/2006">
              <mc:Choice xmlns:v="urn:schemas-microsoft-com:vml" Requires="v">
                <p:oleObj spid="_x0000_s609479" name="Equation" r:id="rId3" imgW="1320800" imgH="368300" progId="Equation.DSMT4">
                  <p:embed/>
                </p:oleObj>
              </mc:Choice>
              <mc:Fallback>
                <p:oleObj name="Equation" r:id="rId3" imgW="1320800" imgH="368300" progId="Equation.DSMT4">
                  <p:embed/>
                  <p:pic>
                    <p:nvPicPr>
                      <p:cNvPr id="0" name="Picture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1113" y="5070475"/>
                        <a:ext cx="1358900" cy="382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1"/>
          </p:nvPr>
        </p:nvSpPr>
        <p:spPr/>
        <p:txBody>
          <a:bodyPr/>
          <a:lstStyle/>
          <a:p>
            <a:fld id="{BF13F763-98E4-4FC1-9453-74CE6EC9E30E}" type="slidenum">
              <a:rPr lang="en-US" smtClean="0"/>
              <a:pPr/>
              <a:t>105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0928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0928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0928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0928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0928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499"/>
                                          </p:stCondLst>
                                        </p:cTn>
                                        <p:tgtEl>
                                          <p:spTgt spid="6092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9283" grpId="0" uiExpand="1" build="p" bldLvl="3" autoUpdateAnimBg="0"/>
    </p:bld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10306" name="Rectangle 2"/>
          <p:cNvSpPr>
            <a:spLocks noGrp="1" noChangeArrowheads="1"/>
          </p:cNvSpPr>
          <p:nvPr>
            <p:ph type="title"/>
          </p:nvPr>
        </p:nvSpPr>
        <p:spPr/>
        <p:txBody>
          <a:bodyPr/>
          <a:lstStyle/>
          <a:p>
            <a:r>
              <a:rPr lang="en-US" dirty="0"/>
              <a:t>Sessions 18-20:  Extending Black-Scholes and Option Replication</a:t>
            </a:r>
          </a:p>
        </p:txBody>
      </p:sp>
      <p:sp>
        <p:nvSpPr>
          <p:cNvPr id="610307" name="Rectangle 3"/>
          <p:cNvSpPr>
            <a:spLocks noGrp="1" noChangeArrowheads="1"/>
          </p:cNvSpPr>
          <p:nvPr>
            <p:ph type="body" idx="1"/>
          </p:nvPr>
        </p:nvSpPr>
        <p:spPr>
          <a:xfrm>
            <a:off x="914400" y="838200"/>
            <a:ext cx="7315200" cy="5486400"/>
          </a:xfrm>
        </p:spPr>
        <p:txBody>
          <a:bodyPr/>
          <a:lstStyle/>
          <a:p>
            <a:pPr algn="ctr"/>
            <a:r>
              <a:rPr lang="en-US" u="sng">
                <a:cs typeface="Times New Roman" pitchFamily="18" charset="0"/>
              </a:rPr>
              <a:t>Adjusting the Put-Call Parity Equation for Payouts</a:t>
            </a:r>
          </a:p>
          <a:p>
            <a:pPr algn="ctr"/>
            <a:endParaRPr lang="en-US" sz="1200">
              <a:cs typeface="Times New Roman" pitchFamily="18" charset="0"/>
            </a:endParaRPr>
          </a:p>
          <a:p>
            <a:r>
              <a:rPr lang="en-US" sz="1600">
                <a:cs typeface="Times New Roman" pitchFamily="18" charset="0"/>
              </a:rPr>
              <a:t>The Put-Call parity equation is altered when the underlying makes cash payouts.</a:t>
            </a:r>
          </a:p>
          <a:p>
            <a:endParaRPr lang="en-US" sz="1600">
              <a:cs typeface="Times New Roman" pitchFamily="18" charset="0"/>
            </a:endParaRPr>
          </a:p>
          <a:p>
            <a:pPr lvl="1"/>
            <a:r>
              <a:rPr lang="en-US">
                <a:cs typeface="Times New Roman" pitchFamily="18" charset="0"/>
              </a:rPr>
              <a:t>discrete dividends:  	C  -  P  =  S  -  PV(divs)  -  PV(X)</a:t>
            </a:r>
          </a:p>
          <a:p>
            <a:pPr lvl="1"/>
            <a:endParaRPr lang="en-US">
              <a:cs typeface="Times New Roman" pitchFamily="18" charset="0"/>
            </a:endParaRPr>
          </a:p>
          <a:p>
            <a:pPr lvl="1"/>
            <a:r>
              <a:rPr lang="en-US">
                <a:cs typeface="Times New Roman" pitchFamily="18" charset="0"/>
              </a:rPr>
              <a:t>continuous payout:  	C  -  P  =  S e </a:t>
            </a:r>
            <a:r>
              <a:rPr lang="en-US" baseline="30000">
                <a:cs typeface="Times New Roman" pitchFamily="18" charset="0"/>
              </a:rPr>
              <a:t>-q T</a:t>
            </a:r>
            <a:r>
              <a:rPr lang="en-US">
                <a:cs typeface="Times New Roman" pitchFamily="18" charset="0"/>
              </a:rPr>
              <a:t>  -  PV(X)</a:t>
            </a:r>
          </a:p>
          <a:p>
            <a:pPr lvl="1"/>
            <a:endParaRPr lang="en-US">
              <a:cs typeface="Times New Roman" pitchFamily="18" charset="0"/>
            </a:endParaRPr>
          </a:p>
          <a:p>
            <a:pPr lvl="1">
              <a:lnSpc>
                <a:spcPct val="120000"/>
              </a:lnSpc>
            </a:pPr>
            <a:r>
              <a:rPr lang="en-US">
                <a:cs typeface="Times New Roman" pitchFamily="18" charset="0"/>
              </a:rPr>
              <a:t>foreign currencies S = exchange rate:  </a:t>
            </a:r>
          </a:p>
          <a:p>
            <a:pPr lvl="1">
              <a:lnSpc>
                <a:spcPct val="120000"/>
              </a:lnSpc>
              <a:buFontTx/>
              <a:buNone/>
            </a:pPr>
            <a:r>
              <a:rPr lang="en-US" sz="1800">
                <a:cs typeface="Times New Roman" pitchFamily="18" charset="0"/>
              </a:rPr>
              <a:t>				</a:t>
            </a:r>
            <a:r>
              <a:rPr lang="en-US">
                <a:cs typeface="Times New Roman" pitchFamily="18" charset="0"/>
              </a:rPr>
              <a:t>C  -  P  =  S e </a:t>
            </a:r>
            <a:r>
              <a:rPr lang="en-US" baseline="30000">
                <a:cs typeface="Times New Roman" pitchFamily="18" charset="0"/>
              </a:rPr>
              <a:t>-Rfor T</a:t>
            </a:r>
            <a:r>
              <a:rPr lang="en-US">
                <a:cs typeface="Times New Roman" pitchFamily="18" charset="0"/>
              </a:rPr>
              <a:t>  -  X e </a:t>
            </a:r>
            <a:r>
              <a:rPr lang="en-US" baseline="30000">
                <a:cs typeface="Times New Roman" pitchFamily="18" charset="0"/>
              </a:rPr>
              <a:t>-Rdom T</a:t>
            </a:r>
          </a:p>
          <a:p>
            <a:pPr lvl="2">
              <a:lnSpc>
                <a:spcPct val="120000"/>
              </a:lnSpc>
            </a:pPr>
            <a:endParaRPr lang="en-US">
              <a:cs typeface="Times New Roman" pitchFamily="18" charset="0"/>
            </a:endParaRPr>
          </a:p>
          <a:p>
            <a:pPr lvl="1">
              <a:lnSpc>
                <a:spcPct val="120000"/>
              </a:lnSpc>
            </a:pPr>
            <a:r>
              <a:rPr lang="en-US">
                <a:cs typeface="Times New Roman" pitchFamily="18" charset="0"/>
              </a:rPr>
              <a:t>futures:  		C  -  P   =   F e </a:t>
            </a:r>
            <a:r>
              <a:rPr lang="en-US" baseline="30000">
                <a:cs typeface="Times New Roman" pitchFamily="18" charset="0"/>
              </a:rPr>
              <a:t>-r T</a:t>
            </a:r>
            <a:r>
              <a:rPr lang="en-US">
                <a:cs typeface="Times New Roman" pitchFamily="18" charset="0"/>
              </a:rPr>
              <a:t>  -  X e </a:t>
            </a:r>
            <a:r>
              <a:rPr lang="en-US" baseline="30000">
                <a:cs typeface="Times New Roman" pitchFamily="18" charset="0"/>
              </a:rPr>
              <a:t>-r T</a:t>
            </a:r>
          </a:p>
          <a:p>
            <a:pPr lvl="4">
              <a:lnSpc>
                <a:spcPct val="120000"/>
              </a:lnSpc>
              <a:buFontTx/>
              <a:buNone/>
            </a:pPr>
            <a:r>
              <a:rPr lang="en-US" sz="1600">
                <a:cs typeface="Times New Roman" pitchFamily="18" charset="0"/>
              </a:rPr>
              <a:t>		             =   e </a:t>
            </a:r>
            <a:r>
              <a:rPr lang="en-US" sz="1600" baseline="30000">
                <a:cs typeface="Times New Roman" pitchFamily="18" charset="0"/>
              </a:rPr>
              <a:t>-r T</a:t>
            </a:r>
            <a:r>
              <a:rPr lang="en-US" sz="1600">
                <a:cs typeface="Times New Roman" pitchFamily="18" charset="0"/>
              </a:rPr>
              <a:t> ( F -  X )</a:t>
            </a:r>
          </a:p>
          <a:p>
            <a:pPr lvl="4">
              <a:lnSpc>
                <a:spcPct val="120000"/>
              </a:lnSpc>
              <a:buFontTx/>
              <a:buNone/>
            </a:pPr>
            <a:endParaRPr lang="en-US">
              <a:cs typeface="Times New Roman" pitchFamily="18" charset="0"/>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106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030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030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1030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10307">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610307">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610307">
                                            <p:txEl>
                                              <p:pRg st="11" end="1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61030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0307" grpId="0" uiExpand="1" build="p" bldLvl="2" autoUpdateAnimBg="0"/>
    </p:bld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11330" name="Rectangle 2"/>
          <p:cNvSpPr>
            <a:spLocks noGrp="1" noChangeArrowheads="1"/>
          </p:cNvSpPr>
          <p:nvPr>
            <p:ph type="title"/>
          </p:nvPr>
        </p:nvSpPr>
        <p:spPr/>
        <p:txBody>
          <a:bodyPr/>
          <a:lstStyle/>
          <a:p>
            <a:r>
              <a:rPr lang="en-US" dirty="0"/>
              <a:t>Sessions 18-20:  Extending Black-Scholes and Option Replication</a:t>
            </a:r>
          </a:p>
        </p:txBody>
      </p:sp>
      <p:sp>
        <p:nvSpPr>
          <p:cNvPr id="611331" name="Rectangle 3"/>
          <p:cNvSpPr>
            <a:spLocks noGrp="1" noChangeArrowheads="1"/>
          </p:cNvSpPr>
          <p:nvPr>
            <p:ph type="body" idx="1"/>
          </p:nvPr>
        </p:nvSpPr>
        <p:spPr>
          <a:xfrm>
            <a:off x="914400" y="838200"/>
            <a:ext cx="7315200" cy="5486400"/>
          </a:xfrm>
        </p:spPr>
        <p:txBody>
          <a:bodyPr/>
          <a:lstStyle/>
          <a:p>
            <a:pPr algn="ctr"/>
            <a:r>
              <a:rPr lang="en-US" u="sng">
                <a:cs typeface="Times New Roman" pitchFamily="18" charset="0"/>
              </a:rPr>
              <a:t>Put Valuation with Payouts</a:t>
            </a:r>
          </a:p>
          <a:p>
            <a:r>
              <a:rPr lang="en-US" sz="1600">
                <a:cs typeface="Times New Roman" pitchFamily="18" charset="0"/>
              </a:rPr>
              <a:t>The fair values for put options for each of the above cases come from put-call parity.  The put delta is also affected in many cases.  (The variable d in these formulas is defined as it is in the appropriate call pricing equation shown earlier.)</a:t>
            </a:r>
          </a:p>
          <a:p>
            <a:endParaRPr lang="en-US" sz="1200">
              <a:cs typeface="Times New Roman" pitchFamily="18" charset="0"/>
            </a:endParaRPr>
          </a:p>
          <a:p>
            <a:r>
              <a:rPr lang="en-US" sz="1600">
                <a:cs typeface="Times New Roman" pitchFamily="18" charset="0"/>
              </a:rPr>
              <a:t>Discrete dividends:  	P    =   C  -  S  +  PV(divs)  +  PV(X)</a:t>
            </a:r>
          </a:p>
          <a:p>
            <a:r>
              <a:rPr lang="en-US" sz="1600">
                <a:cs typeface="Times New Roman" pitchFamily="18" charset="0"/>
              </a:rPr>
              <a:t>	Put delta:  	</a:t>
            </a:r>
            <a:r>
              <a:rPr lang="en-US" sz="1600">
                <a:cs typeface="Times New Roman" pitchFamily="18" charset="0"/>
                <a:sym typeface="Symbol" pitchFamily="18" charset="2"/>
              </a:rPr>
              <a:t></a:t>
            </a:r>
            <a:r>
              <a:rPr lang="en-US" sz="1600" baseline="-25000">
                <a:cs typeface="Times New Roman" pitchFamily="18" charset="0"/>
                <a:sym typeface="Symbol" pitchFamily="18" charset="2"/>
              </a:rPr>
              <a:t>put</a:t>
            </a:r>
            <a:r>
              <a:rPr lang="en-US" sz="1600">
                <a:cs typeface="Times New Roman" pitchFamily="18" charset="0"/>
                <a:sym typeface="Symbol" pitchFamily="18" charset="2"/>
              </a:rPr>
              <a:t> =   N [ d ] - 1</a:t>
            </a:r>
            <a:endParaRPr lang="en-US" sz="1600">
              <a:cs typeface="Times New Roman" pitchFamily="18" charset="0"/>
            </a:endParaRPr>
          </a:p>
          <a:p>
            <a:endParaRPr lang="en-US" sz="1600">
              <a:cs typeface="Times New Roman" pitchFamily="18" charset="0"/>
            </a:endParaRPr>
          </a:p>
          <a:p>
            <a:r>
              <a:rPr lang="en-US" sz="1600">
                <a:cs typeface="Times New Roman" pitchFamily="18" charset="0"/>
              </a:rPr>
              <a:t>Continuous payout:  	P    =   C  -  S e </a:t>
            </a:r>
            <a:r>
              <a:rPr lang="en-US" sz="1600" baseline="30000">
                <a:cs typeface="Times New Roman" pitchFamily="18" charset="0"/>
              </a:rPr>
              <a:t>-q T</a:t>
            </a:r>
            <a:r>
              <a:rPr lang="en-US" sz="1600">
                <a:cs typeface="Times New Roman" pitchFamily="18" charset="0"/>
              </a:rPr>
              <a:t>  +  PV(X)</a:t>
            </a:r>
          </a:p>
          <a:p>
            <a:r>
              <a:rPr lang="en-US" sz="1600">
                <a:cs typeface="Times New Roman" pitchFamily="18" charset="0"/>
              </a:rPr>
              <a:t>	Put delta:  	</a:t>
            </a:r>
            <a:r>
              <a:rPr lang="en-US" sz="1600">
                <a:cs typeface="Times New Roman" pitchFamily="18" charset="0"/>
                <a:sym typeface="Symbol" pitchFamily="18" charset="2"/>
              </a:rPr>
              <a:t></a:t>
            </a:r>
            <a:r>
              <a:rPr lang="en-US" sz="1600" baseline="-25000">
                <a:cs typeface="Times New Roman" pitchFamily="18" charset="0"/>
                <a:sym typeface="Symbol" pitchFamily="18" charset="2"/>
              </a:rPr>
              <a:t>put</a:t>
            </a:r>
            <a:r>
              <a:rPr lang="en-US" sz="1600">
                <a:cs typeface="Times New Roman" pitchFamily="18" charset="0"/>
                <a:sym typeface="Symbol" pitchFamily="18" charset="2"/>
              </a:rPr>
              <a:t> =  </a:t>
            </a:r>
            <a:r>
              <a:rPr lang="en-US" sz="1600">
                <a:cs typeface="Times New Roman" pitchFamily="18" charset="0"/>
              </a:rPr>
              <a:t>e </a:t>
            </a:r>
            <a:r>
              <a:rPr lang="en-US" sz="1600" baseline="30000">
                <a:cs typeface="Times New Roman" pitchFamily="18" charset="0"/>
              </a:rPr>
              <a:t>-q T</a:t>
            </a:r>
            <a:r>
              <a:rPr lang="en-US" sz="1600">
                <a:cs typeface="Times New Roman" pitchFamily="18" charset="0"/>
              </a:rPr>
              <a:t> </a:t>
            </a:r>
            <a:r>
              <a:rPr lang="en-US" sz="1600">
                <a:cs typeface="Times New Roman" pitchFamily="18" charset="0"/>
                <a:sym typeface="Symbol" pitchFamily="18" charset="2"/>
              </a:rPr>
              <a:t>N [ d ]</a:t>
            </a:r>
            <a:r>
              <a:rPr lang="en-US" sz="1600">
                <a:cs typeface="Times New Roman" pitchFamily="18" charset="0"/>
              </a:rPr>
              <a:t> </a:t>
            </a:r>
            <a:r>
              <a:rPr lang="en-US" sz="1600">
                <a:cs typeface="Times New Roman" pitchFamily="18" charset="0"/>
                <a:sym typeface="Symbol" pitchFamily="18" charset="2"/>
              </a:rPr>
              <a:t>  -  </a:t>
            </a:r>
            <a:r>
              <a:rPr lang="en-US" sz="1600">
                <a:cs typeface="Times New Roman" pitchFamily="18" charset="0"/>
              </a:rPr>
              <a:t>e </a:t>
            </a:r>
            <a:r>
              <a:rPr lang="en-US" sz="1600" baseline="30000">
                <a:cs typeface="Times New Roman" pitchFamily="18" charset="0"/>
              </a:rPr>
              <a:t>-q T</a:t>
            </a:r>
            <a:endParaRPr lang="en-US" sz="1600">
              <a:cs typeface="Times New Roman" pitchFamily="18" charset="0"/>
              <a:sym typeface="Symbol" pitchFamily="18" charset="2"/>
            </a:endParaRPr>
          </a:p>
          <a:p>
            <a:endParaRPr lang="en-US" sz="1600">
              <a:cs typeface="Times New Roman" pitchFamily="18" charset="0"/>
            </a:endParaRPr>
          </a:p>
          <a:p>
            <a:r>
              <a:rPr lang="en-US" sz="1600">
                <a:cs typeface="Times New Roman" pitchFamily="18" charset="0"/>
              </a:rPr>
              <a:t>Foreign currencies (S = exchange rate):  </a:t>
            </a:r>
          </a:p>
          <a:p>
            <a:pPr lvl="1">
              <a:lnSpc>
                <a:spcPct val="120000"/>
              </a:lnSpc>
              <a:buFontTx/>
              <a:buNone/>
            </a:pPr>
            <a:r>
              <a:rPr lang="en-US">
                <a:cs typeface="Times New Roman" pitchFamily="18" charset="0"/>
              </a:rPr>
              <a:t>		Put value: 	P    =   C  -  S e </a:t>
            </a:r>
            <a:r>
              <a:rPr lang="en-US" baseline="30000">
                <a:cs typeface="Times New Roman" pitchFamily="18" charset="0"/>
              </a:rPr>
              <a:t>-Rfor T</a:t>
            </a:r>
            <a:r>
              <a:rPr lang="en-US">
                <a:cs typeface="Times New Roman" pitchFamily="18" charset="0"/>
              </a:rPr>
              <a:t>  +  X e </a:t>
            </a:r>
            <a:r>
              <a:rPr lang="en-US" baseline="30000">
                <a:cs typeface="Times New Roman" pitchFamily="18" charset="0"/>
              </a:rPr>
              <a:t>-Rdom T</a:t>
            </a:r>
          </a:p>
          <a:p>
            <a:r>
              <a:rPr lang="en-US" sz="1600">
                <a:cs typeface="Times New Roman" pitchFamily="18" charset="0"/>
              </a:rPr>
              <a:t>	Put delta:  	</a:t>
            </a:r>
            <a:r>
              <a:rPr lang="en-US" sz="1600">
                <a:cs typeface="Times New Roman" pitchFamily="18" charset="0"/>
                <a:sym typeface="Symbol" pitchFamily="18" charset="2"/>
              </a:rPr>
              <a:t></a:t>
            </a:r>
            <a:r>
              <a:rPr lang="en-US" sz="1600" baseline="-25000">
                <a:cs typeface="Times New Roman" pitchFamily="18" charset="0"/>
                <a:sym typeface="Symbol" pitchFamily="18" charset="2"/>
              </a:rPr>
              <a:t>put</a:t>
            </a:r>
            <a:r>
              <a:rPr lang="en-US" sz="1600">
                <a:cs typeface="Times New Roman" pitchFamily="18" charset="0"/>
                <a:sym typeface="Symbol" pitchFamily="18" charset="2"/>
              </a:rPr>
              <a:t> =  </a:t>
            </a:r>
            <a:r>
              <a:rPr lang="en-US" sz="1600">
                <a:cs typeface="Times New Roman" pitchFamily="18" charset="0"/>
              </a:rPr>
              <a:t>e </a:t>
            </a:r>
            <a:r>
              <a:rPr lang="en-US" sz="1600" baseline="30000">
                <a:cs typeface="Times New Roman" pitchFamily="18" charset="0"/>
              </a:rPr>
              <a:t>-Rfor T</a:t>
            </a:r>
            <a:r>
              <a:rPr lang="en-US" sz="1600">
                <a:cs typeface="Times New Roman" pitchFamily="18" charset="0"/>
              </a:rPr>
              <a:t> </a:t>
            </a:r>
            <a:r>
              <a:rPr lang="en-US" sz="1600">
                <a:cs typeface="Times New Roman" pitchFamily="18" charset="0"/>
                <a:sym typeface="Symbol" pitchFamily="18" charset="2"/>
              </a:rPr>
              <a:t>N [ d ]</a:t>
            </a:r>
            <a:r>
              <a:rPr lang="en-US" sz="1600">
                <a:cs typeface="Times New Roman" pitchFamily="18" charset="0"/>
              </a:rPr>
              <a:t> </a:t>
            </a:r>
            <a:r>
              <a:rPr lang="en-US" sz="1600">
                <a:cs typeface="Times New Roman" pitchFamily="18" charset="0"/>
                <a:sym typeface="Symbol" pitchFamily="18" charset="2"/>
              </a:rPr>
              <a:t>  -  </a:t>
            </a:r>
            <a:r>
              <a:rPr lang="en-US" sz="1600">
                <a:cs typeface="Times New Roman" pitchFamily="18" charset="0"/>
              </a:rPr>
              <a:t>e </a:t>
            </a:r>
            <a:r>
              <a:rPr lang="en-US" sz="1600" baseline="30000">
                <a:cs typeface="Times New Roman" pitchFamily="18" charset="0"/>
              </a:rPr>
              <a:t>-Rfor T</a:t>
            </a:r>
            <a:endParaRPr lang="en-US" sz="1600">
              <a:cs typeface="Times New Roman" pitchFamily="18" charset="0"/>
              <a:sym typeface="Symbol" pitchFamily="18" charset="2"/>
            </a:endParaRPr>
          </a:p>
          <a:p>
            <a:endParaRPr lang="en-US" sz="1600">
              <a:cs typeface="Times New Roman" pitchFamily="18" charset="0"/>
            </a:endParaRPr>
          </a:p>
          <a:p>
            <a:pPr>
              <a:lnSpc>
                <a:spcPct val="120000"/>
              </a:lnSpc>
            </a:pPr>
            <a:r>
              <a:rPr lang="en-US" sz="1600">
                <a:cs typeface="Times New Roman" pitchFamily="18" charset="0"/>
              </a:rPr>
              <a:t>Futures:		P     =   C  -  F e </a:t>
            </a:r>
            <a:r>
              <a:rPr lang="en-US" sz="1600" baseline="30000">
                <a:cs typeface="Times New Roman" pitchFamily="18" charset="0"/>
              </a:rPr>
              <a:t>-r T</a:t>
            </a:r>
            <a:r>
              <a:rPr lang="en-US" sz="1600">
                <a:cs typeface="Times New Roman" pitchFamily="18" charset="0"/>
              </a:rPr>
              <a:t>  +  X e </a:t>
            </a:r>
            <a:r>
              <a:rPr lang="en-US" sz="1600" baseline="30000">
                <a:cs typeface="Times New Roman" pitchFamily="18" charset="0"/>
              </a:rPr>
              <a:t>-r T</a:t>
            </a:r>
          </a:p>
          <a:p>
            <a:r>
              <a:rPr lang="en-US" sz="1600">
                <a:cs typeface="Times New Roman" pitchFamily="18" charset="0"/>
              </a:rPr>
              <a:t>	Put delta:  	</a:t>
            </a:r>
            <a:r>
              <a:rPr lang="en-US" sz="1600">
                <a:cs typeface="Times New Roman" pitchFamily="18" charset="0"/>
                <a:sym typeface="Symbol" pitchFamily="18" charset="2"/>
              </a:rPr>
              <a:t></a:t>
            </a:r>
            <a:r>
              <a:rPr lang="en-US" sz="1600" baseline="-25000">
                <a:cs typeface="Times New Roman" pitchFamily="18" charset="0"/>
                <a:sym typeface="Symbol" pitchFamily="18" charset="2"/>
              </a:rPr>
              <a:t>put </a:t>
            </a:r>
            <a:r>
              <a:rPr lang="en-US" sz="1600">
                <a:cs typeface="Times New Roman" pitchFamily="18" charset="0"/>
                <a:sym typeface="Symbol" pitchFamily="18" charset="2"/>
              </a:rPr>
              <a:t> =  </a:t>
            </a:r>
            <a:r>
              <a:rPr lang="en-US" sz="1600">
                <a:cs typeface="Times New Roman" pitchFamily="18" charset="0"/>
              </a:rPr>
              <a:t>e </a:t>
            </a:r>
            <a:r>
              <a:rPr lang="en-US" sz="1600" baseline="30000">
                <a:cs typeface="Times New Roman" pitchFamily="18" charset="0"/>
              </a:rPr>
              <a:t>-r T</a:t>
            </a:r>
            <a:r>
              <a:rPr lang="en-US" sz="1600">
                <a:cs typeface="Times New Roman" pitchFamily="18" charset="0"/>
              </a:rPr>
              <a:t> </a:t>
            </a:r>
            <a:r>
              <a:rPr lang="en-US" sz="1600">
                <a:cs typeface="Times New Roman" pitchFamily="18" charset="0"/>
                <a:sym typeface="Symbol" pitchFamily="18" charset="2"/>
              </a:rPr>
              <a:t>N [ d ]</a:t>
            </a:r>
            <a:r>
              <a:rPr lang="en-US" sz="1600">
                <a:cs typeface="Times New Roman" pitchFamily="18" charset="0"/>
              </a:rPr>
              <a:t> </a:t>
            </a:r>
            <a:r>
              <a:rPr lang="en-US" sz="1600">
                <a:cs typeface="Times New Roman" pitchFamily="18" charset="0"/>
                <a:sym typeface="Symbol" pitchFamily="18" charset="2"/>
              </a:rPr>
              <a:t>  -  </a:t>
            </a:r>
            <a:r>
              <a:rPr lang="en-US" sz="1600">
                <a:cs typeface="Times New Roman" pitchFamily="18" charset="0"/>
              </a:rPr>
              <a:t>e </a:t>
            </a:r>
            <a:r>
              <a:rPr lang="en-US" sz="1600" baseline="30000">
                <a:cs typeface="Times New Roman" pitchFamily="18" charset="0"/>
              </a:rPr>
              <a:t>-r T</a:t>
            </a:r>
          </a:p>
          <a:p>
            <a:r>
              <a:rPr lang="en-US" sz="1600" baseline="30000">
                <a:cs typeface="Times New Roman" pitchFamily="18" charset="0"/>
              </a:rPr>
              <a:t>		          </a:t>
            </a:r>
            <a:r>
              <a:rPr lang="en-US" sz="1600">
                <a:cs typeface="Times New Roman" pitchFamily="18" charset="0"/>
                <a:sym typeface="Symbol" pitchFamily="18" charset="2"/>
              </a:rPr>
              <a:t>=  - </a:t>
            </a:r>
            <a:r>
              <a:rPr lang="en-US" sz="1600">
                <a:cs typeface="Times New Roman" pitchFamily="18" charset="0"/>
              </a:rPr>
              <a:t>e </a:t>
            </a:r>
            <a:r>
              <a:rPr lang="en-US" sz="1600" baseline="30000">
                <a:cs typeface="Times New Roman" pitchFamily="18" charset="0"/>
              </a:rPr>
              <a:t>-r T</a:t>
            </a:r>
            <a:r>
              <a:rPr lang="en-US" sz="1600">
                <a:cs typeface="Times New Roman" pitchFamily="18" charset="0"/>
              </a:rPr>
              <a:t> </a:t>
            </a:r>
            <a:r>
              <a:rPr lang="en-US" sz="1600">
                <a:cs typeface="Times New Roman" pitchFamily="18" charset="0"/>
                <a:sym typeface="Symbol" pitchFamily="18" charset="2"/>
              </a:rPr>
              <a:t>N [ - d ]</a:t>
            </a:r>
            <a:r>
              <a:rPr lang="en-US" sz="1600">
                <a:cs typeface="Times New Roman" pitchFamily="18" charset="0"/>
              </a:rPr>
              <a:t> </a:t>
            </a:r>
          </a:p>
        </p:txBody>
      </p:sp>
      <p:sp>
        <p:nvSpPr>
          <p:cNvPr id="2" name="Slide Number Placeholder 1"/>
          <p:cNvSpPr>
            <a:spLocks noGrp="1"/>
          </p:cNvSpPr>
          <p:nvPr>
            <p:ph type="sldNum" sz="quarter" idx="11"/>
          </p:nvPr>
        </p:nvSpPr>
        <p:spPr/>
        <p:txBody>
          <a:bodyPr/>
          <a:lstStyle/>
          <a:p>
            <a:fld id="{BF13F763-98E4-4FC1-9453-74CE6EC9E30E}" type="slidenum">
              <a:rPr lang="en-US" smtClean="0"/>
              <a:pPr/>
              <a:t>107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13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133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1133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1133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11331">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11331">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611331">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611331">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611331">
                                            <p:txEl>
                                              <p:pRg st="13" end="1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611331">
                                            <p:txEl>
                                              <p:pRg st="14" end="14"/>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499"/>
                                          </p:stCondLst>
                                        </p:cTn>
                                        <p:tgtEl>
                                          <p:spTgt spid="611331">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uiExpand="1" build="p" autoUpdateAnimBg="0"/>
    </p:bldLst>
  </p:timing>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12354" name="Rectangle 2"/>
          <p:cNvSpPr>
            <a:spLocks noGrp="1" noChangeArrowheads="1"/>
          </p:cNvSpPr>
          <p:nvPr>
            <p:ph type="title"/>
          </p:nvPr>
        </p:nvSpPr>
        <p:spPr/>
        <p:txBody>
          <a:bodyPr/>
          <a:lstStyle/>
          <a:p>
            <a:r>
              <a:rPr lang="en-US" dirty="0"/>
              <a:t>Sessions 18-20:  Extending Black-Scholes and Option Replication</a:t>
            </a:r>
          </a:p>
        </p:txBody>
      </p:sp>
      <p:sp>
        <p:nvSpPr>
          <p:cNvPr id="612355" name="Rectangle 3"/>
          <p:cNvSpPr>
            <a:spLocks noGrp="1" noChangeArrowheads="1"/>
          </p:cNvSpPr>
          <p:nvPr>
            <p:ph type="body" idx="1"/>
          </p:nvPr>
        </p:nvSpPr>
        <p:spPr>
          <a:xfrm>
            <a:off x="1143000" y="838200"/>
            <a:ext cx="6858000" cy="5486400"/>
          </a:xfrm>
        </p:spPr>
        <p:txBody>
          <a:bodyPr/>
          <a:lstStyle/>
          <a:p>
            <a:pPr algn="ctr"/>
            <a:r>
              <a:rPr lang="en-US" u="sng" dirty="0">
                <a:cs typeface="Arial" charset="0"/>
              </a:rPr>
              <a:t>Options on Futures</a:t>
            </a:r>
          </a:p>
          <a:p>
            <a:pPr algn="ctr"/>
            <a:endParaRPr lang="en-US" sz="1600" u="sng" dirty="0">
              <a:cs typeface="Times New Roman" pitchFamily="18" charset="0"/>
            </a:endParaRPr>
          </a:p>
          <a:p>
            <a:r>
              <a:rPr lang="en-US" sz="1600" dirty="0">
                <a:cs typeface="Times New Roman" pitchFamily="18" charset="0"/>
              </a:rPr>
              <a:t>Many futures contracts have associated options trading on the same exchange.</a:t>
            </a:r>
          </a:p>
          <a:p>
            <a:endParaRPr lang="en-US" sz="1600" dirty="0">
              <a:cs typeface="Times New Roman" pitchFamily="18" charset="0"/>
            </a:endParaRPr>
          </a:p>
          <a:p>
            <a:r>
              <a:rPr lang="en-US" sz="1600" dirty="0">
                <a:cs typeface="Times New Roman" pitchFamily="18" charset="0"/>
              </a:rPr>
              <a:t>Active markets </a:t>
            </a:r>
          </a:p>
          <a:p>
            <a:endParaRPr lang="en-US" sz="1600" dirty="0">
              <a:cs typeface="Times New Roman" pitchFamily="18" charset="0"/>
            </a:endParaRPr>
          </a:p>
          <a:p>
            <a:pPr lvl="1">
              <a:lnSpc>
                <a:spcPct val="80000"/>
              </a:lnSpc>
            </a:pPr>
            <a:r>
              <a:rPr lang="en-US" dirty="0">
                <a:cs typeface="Times New Roman" pitchFamily="18" charset="0"/>
              </a:rPr>
              <a:t>Agricultural:  Corn, soybeans, wheat, cotton, sugar</a:t>
            </a:r>
          </a:p>
          <a:p>
            <a:pPr lvl="1">
              <a:lnSpc>
                <a:spcPct val="80000"/>
              </a:lnSpc>
            </a:pPr>
            <a:endParaRPr lang="en-US" dirty="0">
              <a:cs typeface="Times New Roman" pitchFamily="18" charset="0"/>
            </a:endParaRPr>
          </a:p>
          <a:p>
            <a:pPr lvl="1">
              <a:lnSpc>
                <a:spcPct val="80000"/>
              </a:lnSpc>
            </a:pPr>
            <a:r>
              <a:rPr lang="en-US" dirty="0">
                <a:cs typeface="Times New Roman" pitchFamily="18" charset="0"/>
              </a:rPr>
              <a:t> Oil:  Crude oil, natural gas</a:t>
            </a:r>
          </a:p>
          <a:p>
            <a:pPr lvl="1">
              <a:lnSpc>
                <a:spcPct val="80000"/>
              </a:lnSpc>
            </a:pPr>
            <a:endParaRPr lang="en-US" dirty="0">
              <a:cs typeface="Times New Roman" pitchFamily="18" charset="0"/>
            </a:endParaRPr>
          </a:p>
          <a:p>
            <a:pPr lvl="1">
              <a:lnSpc>
                <a:spcPct val="80000"/>
              </a:lnSpc>
            </a:pPr>
            <a:r>
              <a:rPr lang="en-US" dirty="0">
                <a:cs typeface="Times New Roman" pitchFamily="18" charset="0"/>
              </a:rPr>
              <a:t> Gold</a:t>
            </a:r>
          </a:p>
          <a:p>
            <a:pPr lvl="1">
              <a:lnSpc>
                <a:spcPct val="80000"/>
              </a:lnSpc>
            </a:pPr>
            <a:endParaRPr lang="en-US" dirty="0">
              <a:cs typeface="Times New Roman" pitchFamily="18" charset="0"/>
            </a:endParaRPr>
          </a:p>
          <a:p>
            <a:pPr lvl="1">
              <a:lnSpc>
                <a:spcPct val="80000"/>
              </a:lnSpc>
            </a:pPr>
            <a:r>
              <a:rPr lang="en-US" dirty="0">
                <a:cs typeface="Times New Roman" pitchFamily="18" charset="0"/>
              </a:rPr>
              <a:t> Interest rates:  T-Bonds, T-Notes, Euro$, Bund</a:t>
            </a:r>
          </a:p>
          <a:p>
            <a:pPr lvl="1">
              <a:lnSpc>
                <a:spcPct val="80000"/>
              </a:lnSpc>
            </a:pPr>
            <a:endParaRPr lang="en-US" dirty="0">
              <a:cs typeface="Times New Roman" pitchFamily="18" charset="0"/>
            </a:endParaRPr>
          </a:p>
          <a:p>
            <a:pPr lvl="1">
              <a:lnSpc>
                <a:spcPct val="80000"/>
              </a:lnSpc>
            </a:pPr>
            <a:r>
              <a:rPr lang="en-US" dirty="0">
                <a:cs typeface="Times New Roman" pitchFamily="18" charset="0"/>
              </a:rPr>
              <a:t> S&amp;P 500 and other stock </a:t>
            </a:r>
            <a:r>
              <a:rPr lang="en-US" dirty="0" smtClean="0">
                <a:cs typeface="Times New Roman" pitchFamily="18" charset="0"/>
              </a:rPr>
              <a:t>indexes</a:t>
            </a:r>
          </a:p>
          <a:p>
            <a:pPr lvl="1">
              <a:lnSpc>
                <a:spcPct val="80000"/>
              </a:lnSpc>
            </a:pPr>
            <a:endParaRPr lang="en-US" dirty="0">
              <a:cs typeface="Times New Roman" pitchFamily="18" charset="0"/>
            </a:endParaRPr>
          </a:p>
          <a:p>
            <a:pPr lvl="1">
              <a:lnSpc>
                <a:spcPct val="80000"/>
              </a:lnSpc>
            </a:pPr>
            <a:r>
              <a:rPr lang="en-US" dirty="0" smtClean="0">
                <a:cs typeface="Times New Roman" pitchFamily="18" charset="0"/>
              </a:rPr>
              <a:t>VIX volatility index</a:t>
            </a:r>
            <a:endParaRPr lang="en-US" dirty="0">
              <a:cs typeface="Times New Roman" pitchFamily="18" charset="0"/>
            </a:endParaRPr>
          </a:p>
          <a:p>
            <a:pPr>
              <a:lnSpc>
                <a:spcPct val="80000"/>
              </a:lnSpc>
            </a:pPr>
            <a:endParaRPr lang="en-US" dirty="0">
              <a:cs typeface="Arial" charset="0"/>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108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235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235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1235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1235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12355">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12355">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12355">
                                            <p:txEl>
                                              <p:pRg st="14" end="1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12355">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2355" grpId="0" uiExpand="1" build="p" bldLvl="2" autoUpdateAnimBg="0"/>
    </p:bld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13378" name="Rectangle 2"/>
          <p:cNvSpPr>
            <a:spLocks noGrp="1" noChangeArrowheads="1"/>
          </p:cNvSpPr>
          <p:nvPr>
            <p:ph type="title"/>
          </p:nvPr>
        </p:nvSpPr>
        <p:spPr/>
        <p:txBody>
          <a:bodyPr/>
          <a:lstStyle/>
          <a:p>
            <a:r>
              <a:rPr lang="en-US" dirty="0"/>
              <a:t>Sessions 18-20:  Extending Black-Scholes and Option Replication</a:t>
            </a:r>
          </a:p>
        </p:txBody>
      </p:sp>
      <p:sp>
        <p:nvSpPr>
          <p:cNvPr id="613379" name="Rectangle 3"/>
          <p:cNvSpPr>
            <a:spLocks noGrp="1" noChangeArrowheads="1"/>
          </p:cNvSpPr>
          <p:nvPr>
            <p:ph type="body" idx="1"/>
          </p:nvPr>
        </p:nvSpPr>
        <p:spPr/>
        <p:txBody>
          <a:bodyPr/>
          <a:lstStyle/>
          <a:p>
            <a:pPr algn="ctr"/>
            <a:r>
              <a:rPr lang="en-US" u="sng">
                <a:cs typeface="Times New Roman" pitchFamily="18" charset="0"/>
              </a:rPr>
              <a:t>Unique Features of Futures Options</a:t>
            </a:r>
          </a:p>
          <a:p>
            <a:endParaRPr lang="en-US" sz="1200">
              <a:cs typeface="Times New Roman" pitchFamily="18" charset="0"/>
            </a:endParaRPr>
          </a:p>
          <a:p>
            <a:r>
              <a:rPr lang="en-US">
                <a:cs typeface="Times New Roman" pitchFamily="18" charset="0"/>
              </a:rPr>
              <a:t>The underlying is a futures contract</a:t>
            </a:r>
          </a:p>
          <a:p>
            <a:pPr lvl="1"/>
            <a:r>
              <a:rPr lang="en-US">
                <a:cs typeface="Times New Roman" pitchFamily="18" charset="0"/>
              </a:rPr>
              <a:t>exercise of a futures call leaves you long a futures contract, that is immediately marked to market</a:t>
            </a:r>
          </a:p>
          <a:p>
            <a:pPr lvl="1"/>
            <a:r>
              <a:rPr lang="en-US">
                <a:cs typeface="Times New Roman" pitchFamily="18" charset="0"/>
              </a:rPr>
              <a:t>exercise of a futures put leaves you with a short position in the future</a:t>
            </a:r>
          </a:p>
          <a:p>
            <a:endParaRPr lang="en-US" sz="1200">
              <a:cs typeface="Times New Roman" pitchFamily="18" charset="0"/>
            </a:endParaRPr>
          </a:p>
          <a:p>
            <a:r>
              <a:rPr lang="en-US">
                <a:cs typeface="Times New Roman" pitchFamily="18" charset="0"/>
              </a:rPr>
              <a:t>Pricing model</a:t>
            </a:r>
          </a:p>
          <a:p>
            <a:pPr lvl="1"/>
            <a:r>
              <a:rPr lang="en-US">
                <a:cs typeface="Times New Roman" pitchFamily="18" charset="0"/>
              </a:rPr>
              <a:t>the "Black 1976" variant of Black-Scholes, with continuous dividend set equal to the riskless interest rate</a:t>
            </a:r>
          </a:p>
          <a:p>
            <a:endParaRPr lang="en-US" sz="1200">
              <a:cs typeface="Times New Roman" pitchFamily="18" charset="0"/>
            </a:endParaRPr>
          </a:p>
          <a:p>
            <a:r>
              <a:rPr lang="en-US">
                <a:cs typeface="Times New Roman" pitchFamily="18" charset="0"/>
              </a:rPr>
              <a:t>Simpler delivery process</a:t>
            </a:r>
          </a:p>
          <a:p>
            <a:pPr lvl="1"/>
            <a:r>
              <a:rPr lang="en-US">
                <a:cs typeface="Times New Roman" pitchFamily="18" charset="0"/>
              </a:rPr>
              <a:t>no issue of what is cheapest to deliver</a:t>
            </a:r>
          </a:p>
          <a:p>
            <a:pPr lvl="1"/>
            <a:r>
              <a:rPr lang="en-US">
                <a:cs typeface="Times New Roman" pitchFamily="18" charset="0"/>
              </a:rPr>
              <a:t>futures options are more liquid and easier to hedge than options on many spot commodities and assets</a:t>
            </a:r>
          </a:p>
          <a:p>
            <a:endParaRPr lang="en-US" sz="1000">
              <a:cs typeface="Times New Roman" pitchFamily="18" charset="0"/>
            </a:endParaRPr>
          </a:p>
          <a:p>
            <a:r>
              <a:rPr lang="en-US">
                <a:cs typeface="Times New Roman" pitchFamily="18" charset="0"/>
              </a:rPr>
              <a:t>American exercise</a:t>
            </a:r>
          </a:p>
          <a:p>
            <a:pPr lvl="1"/>
            <a:r>
              <a:rPr lang="en-US">
                <a:cs typeface="Times New Roman" pitchFamily="18" charset="0"/>
              </a:rPr>
              <a:t>American futures options (which most are) will be exercised early, both puts and calls.  However, the difference in value between American and European options with the same terms is much smaller for futures options than for stock options.</a:t>
            </a:r>
            <a:endParaRPr lang="en-US">
              <a:cs typeface="Arial" charset="0"/>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109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337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337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133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1337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1337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13379">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13379">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13379">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13379">
                                            <p:txEl>
                                              <p:pRg st="13" end="1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61337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3379" grpId="0" uiExpand="1" build="p" bldLvl="2" autoUpdateAnimBg="0"/>
    </p:bldLst>
  </p:timing>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14402" name="Rectangle 2"/>
          <p:cNvSpPr>
            <a:spLocks noGrp="1" noChangeArrowheads="1"/>
          </p:cNvSpPr>
          <p:nvPr>
            <p:ph type="title"/>
          </p:nvPr>
        </p:nvSpPr>
        <p:spPr/>
        <p:txBody>
          <a:bodyPr/>
          <a:lstStyle/>
          <a:p>
            <a:r>
              <a:rPr lang="en-US" dirty="0"/>
              <a:t>Sessions 18-20:  Extending Black-Scholes and Option Replication</a:t>
            </a:r>
          </a:p>
        </p:txBody>
      </p:sp>
      <p:sp>
        <p:nvSpPr>
          <p:cNvPr id="614403" name="Rectangle 3"/>
          <p:cNvSpPr>
            <a:spLocks noGrp="1" noChangeArrowheads="1"/>
          </p:cNvSpPr>
          <p:nvPr>
            <p:ph type="body" idx="1"/>
          </p:nvPr>
        </p:nvSpPr>
        <p:spPr/>
        <p:txBody>
          <a:bodyPr/>
          <a:lstStyle/>
          <a:p>
            <a:pPr algn="ctr"/>
            <a:r>
              <a:rPr lang="en-US" u="sng" dirty="0">
                <a:cs typeface="Times New Roman" pitchFamily="18" charset="0"/>
              </a:rPr>
              <a:t>Unique Features of OTC Foreign Currency Options</a:t>
            </a:r>
          </a:p>
          <a:p>
            <a:endParaRPr lang="en-US" sz="1000" dirty="0">
              <a:cs typeface="Times New Roman" pitchFamily="18" charset="0"/>
            </a:endParaRPr>
          </a:p>
          <a:p>
            <a:r>
              <a:rPr lang="en-US" sz="1600" dirty="0">
                <a:cs typeface="Times New Roman" pitchFamily="18" charset="0"/>
              </a:rPr>
              <a:t>Price quotes are in terms of "</a:t>
            </a:r>
            <a:r>
              <a:rPr lang="en-US" sz="1600" dirty="0" err="1">
                <a:cs typeface="Times New Roman" pitchFamily="18" charset="0"/>
              </a:rPr>
              <a:t>vols</a:t>
            </a:r>
            <a:r>
              <a:rPr lang="en-US" sz="1600" dirty="0">
                <a:cs typeface="Times New Roman" pitchFamily="18" charset="0"/>
              </a:rPr>
              <a:t>," i.e., the volatility parameter to be input into the Garman-</a:t>
            </a:r>
            <a:r>
              <a:rPr lang="en-US" sz="1600" dirty="0" err="1">
                <a:cs typeface="Times New Roman" pitchFamily="18" charset="0"/>
              </a:rPr>
              <a:t>Kohlhagen</a:t>
            </a:r>
            <a:r>
              <a:rPr lang="en-US" sz="1600" dirty="0">
                <a:cs typeface="Times New Roman" pitchFamily="18" charset="0"/>
              </a:rPr>
              <a:t> pricing equation.  </a:t>
            </a:r>
          </a:p>
          <a:p>
            <a:endParaRPr lang="en-US" sz="1000" dirty="0">
              <a:cs typeface="Times New Roman" pitchFamily="18" charset="0"/>
            </a:endParaRPr>
          </a:p>
          <a:p>
            <a:r>
              <a:rPr lang="en-US" sz="1600" dirty="0">
                <a:cs typeface="Times New Roman" pitchFamily="18" charset="0"/>
              </a:rPr>
              <a:t>"Moneyness," if expressed in dollar terms, is quoted relative to the forward rate.  </a:t>
            </a:r>
          </a:p>
          <a:p>
            <a:pPr lvl="1"/>
            <a:r>
              <a:rPr lang="en-US" dirty="0">
                <a:cs typeface="Times New Roman" pitchFamily="18" charset="0"/>
              </a:rPr>
              <a:t>For example, if the spot rate on the </a:t>
            </a:r>
            <a:r>
              <a:rPr lang="en-US" dirty="0" smtClean="0">
                <a:cs typeface="Times New Roman" pitchFamily="18" charset="0"/>
              </a:rPr>
              <a:t>Euro is 1.35 </a:t>
            </a:r>
            <a:r>
              <a:rPr lang="en-US" dirty="0">
                <a:cs typeface="Times New Roman" pitchFamily="18" charset="0"/>
              </a:rPr>
              <a:t>and the three month forward is </a:t>
            </a:r>
            <a:r>
              <a:rPr lang="en-US" dirty="0" smtClean="0">
                <a:cs typeface="Times New Roman" pitchFamily="18" charset="0"/>
              </a:rPr>
              <a:t>1.36</a:t>
            </a:r>
            <a:r>
              <a:rPr lang="en-US" dirty="0">
                <a:cs typeface="Times New Roman" pitchFamily="18" charset="0"/>
              </a:rPr>
              <a:t>, a three month "at the money forward" (ATMF) call will be struck at 1</a:t>
            </a:r>
            <a:r>
              <a:rPr lang="en-US" dirty="0" smtClean="0">
                <a:cs typeface="Times New Roman" pitchFamily="18" charset="0"/>
              </a:rPr>
              <a:t>.36</a:t>
            </a:r>
            <a:r>
              <a:rPr lang="en-US" dirty="0">
                <a:cs typeface="Times New Roman" pitchFamily="18" charset="0"/>
              </a:rPr>
              <a:t>.</a:t>
            </a:r>
          </a:p>
          <a:p>
            <a:endParaRPr lang="en-US" sz="1000" dirty="0">
              <a:cs typeface="Times New Roman" pitchFamily="18" charset="0"/>
            </a:endParaRPr>
          </a:p>
          <a:p>
            <a:r>
              <a:rPr lang="en-US" sz="1600" dirty="0">
                <a:cs typeface="Times New Roman" pitchFamily="18" charset="0"/>
              </a:rPr>
              <a:t>Usually, though, an option's moneyness is </a:t>
            </a:r>
            <a:r>
              <a:rPr lang="en-US" sz="1600" dirty="0" smtClean="0">
                <a:cs typeface="Times New Roman" pitchFamily="18" charset="0"/>
              </a:rPr>
              <a:t>defined </a:t>
            </a:r>
            <a:r>
              <a:rPr lang="en-US" sz="1600" dirty="0">
                <a:cs typeface="Times New Roman" pitchFamily="18" charset="0"/>
              </a:rPr>
              <a:t>in terms of its delta.</a:t>
            </a:r>
          </a:p>
          <a:p>
            <a:pPr lvl="1"/>
            <a:r>
              <a:rPr lang="en-US" dirty="0">
                <a:cs typeface="Times New Roman" pitchFamily="18" charset="0"/>
              </a:rPr>
              <a:t>A "25-delta" call, will be one whose delta according to the formula is 0.25.  A 25-delta put has delta of -0.25.</a:t>
            </a:r>
          </a:p>
          <a:p>
            <a:endParaRPr lang="en-US" sz="1000" dirty="0">
              <a:cs typeface="Times New Roman" pitchFamily="18" charset="0"/>
            </a:endParaRPr>
          </a:p>
          <a:p>
            <a:r>
              <a:rPr lang="en-US" sz="1600" dirty="0">
                <a:cs typeface="Times New Roman" pitchFamily="18" charset="0"/>
              </a:rPr>
              <a:t>Quotes (in </a:t>
            </a:r>
            <a:r>
              <a:rPr lang="en-US" sz="1600" dirty="0" err="1">
                <a:cs typeface="Times New Roman" pitchFamily="18" charset="0"/>
              </a:rPr>
              <a:t>vol</a:t>
            </a:r>
            <a:r>
              <a:rPr lang="en-US" sz="1600" dirty="0">
                <a:cs typeface="Times New Roman" pitchFamily="18" charset="0"/>
              </a:rPr>
              <a:t> terms) are often given on combination positions:  </a:t>
            </a:r>
            <a:endParaRPr lang="en-US" sz="1000" dirty="0">
              <a:cs typeface="Times New Roman" pitchFamily="18" charset="0"/>
            </a:endParaRPr>
          </a:p>
          <a:p>
            <a:pPr lvl="1"/>
            <a:r>
              <a:rPr lang="en-US" dirty="0">
                <a:cs typeface="Times New Roman" pitchFamily="18" charset="0"/>
              </a:rPr>
              <a:t>Straddle:  Long a call and a put with the same maturity, both struck at the money forward.</a:t>
            </a:r>
          </a:p>
          <a:p>
            <a:pPr lvl="1"/>
            <a:r>
              <a:rPr lang="en-US" dirty="0">
                <a:cs typeface="Times New Roman" pitchFamily="18" charset="0"/>
              </a:rPr>
              <a:t>Strangle:  Long a 25-delta call and a 25-delta put (i.e., both are out of the money).</a:t>
            </a:r>
          </a:p>
          <a:p>
            <a:pPr lvl="1"/>
            <a:r>
              <a:rPr lang="en-US" dirty="0">
                <a:cs typeface="Times New Roman" pitchFamily="18" charset="0"/>
              </a:rPr>
              <a:t>Risk Reversal:  Long a 25-delta </a:t>
            </a:r>
            <a:r>
              <a:rPr lang="en-US" dirty="0" smtClean="0">
                <a:cs typeface="Times New Roman" pitchFamily="18" charset="0"/>
              </a:rPr>
              <a:t>put, short </a:t>
            </a:r>
            <a:r>
              <a:rPr lang="en-US" dirty="0">
                <a:cs typeface="Times New Roman" pitchFamily="18" charset="0"/>
              </a:rPr>
              <a:t>a 25-delta </a:t>
            </a:r>
            <a:r>
              <a:rPr lang="en-US" dirty="0" smtClean="0">
                <a:cs typeface="Times New Roman" pitchFamily="18" charset="0"/>
              </a:rPr>
              <a:t>call</a:t>
            </a:r>
            <a:r>
              <a:rPr lang="en-US" dirty="0" smtClean="0">
                <a:cs typeface="Arial" charset="0"/>
              </a:rPr>
              <a:t> </a:t>
            </a:r>
            <a:r>
              <a:rPr lang="en-US" dirty="0">
                <a:cs typeface="Arial" charset="0"/>
              </a:rPr>
              <a:t>(also called a "Range Forward</a:t>
            </a:r>
            <a:r>
              <a:rPr lang="en-US" dirty="0" smtClean="0">
                <a:cs typeface="Arial" charset="0"/>
              </a:rPr>
              <a:t>" or a "Collar").  </a:t>
            </a:r>
            <a:endParaRPr lang="en-US" dirty="0">
              <a:cs typeface="Arial" charset="0"/>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110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440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440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1440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1440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1440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1440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1440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1440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1440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03" grpId="0" uiExpand="1" build="p" bldLvl="2"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17474" name="Rectangle 2"/>
          <p:cNvSpPr>
            <a:spLocks noGrp="1" noChangeArrowheads="1"/>
          </p:cNvSpPr>
          <p:nvPr>
            <p:ph type="title"/>
          </p:nvPr>
        </p:nvSpPr>
        <p:spPr/>
        <p:txBody>
          <a:bodyPr/>
          <a:lstStyle/>
          <a:p>
            <a:r>
              <a:rPr lang="en-US" dirty="0"/>
              <a:t>Sessions 18-20:  Extending Black-Scholes and Option Replication</a:t>
            </a:r>
          </a:p>
        </p:txBody>
      </p:sp>
      <p:sp>
        <p:nvSpPr>
          <p:cNvPr id="617475" name="Rectangle 3"/>
          <p:cNvSpPr>
            <a:spLocks noGrp="1" noChangeArrowheads="1"/>
          </p:cNvSpPr>
          <p:nvPr>
            <p:ph type="body" idx="1"/>
          </p:nvPr>
        </p:nvSpPr>
        <p:spPr/>
        <p:txBody>
          <a:bodyPr/>
          <a:lstStyle/>
          <a:p>
            <a:pPr algn="ctr"/>
            <a:r>
              <a:rPr lang="en-US" u="sng">
                <a:cs typeface="Times New Roman" pitchFamily="18" charset="0"/>
              </a:rPr>
              <a:t>Structuring Portfolio Payoffs:  Creating a Protective Put Position</a:t>
            </a:r>
          </a:p>
          <a:p>
            <a:endParaRPr lang="en-US" sz="1000">
              <a:cs typeface="Times New Roman" pitchFamily="18" charset="0"/>
            </a:endParaRPr>
          </a:p>
          <a:p>
            <a:r>
              <a:rPr lang="en-US" sz="1600">
                <a:cs typeface="Times New Roman" pitchFamily="18" charset="0"/>
              </a:rPr>
              <a:t>Investors particularly like a payoff pattern that resembles a protective put position:  unlimited upside potential but a floor on the downside. They will pay a premium for structured products that offer this pattern.</a:t>
            </a:r>
          </a:p>
        </p:txBody>
      </p:sp>
      <p:sp>
        <p:nvSpPr>
          <p:cNvPr id="617476" name="Line 4"/>
          <p:cNvSpPr>
            <a:spLocks noChangeShapeType="1"/>
          </p:cNvSpPr>
          <p:nvPr/>
        </p:nvSpPr>
        <p:spPr bwMode="auto">
          <a:xfrm>
            <a:off x="4751388" y="4351338"/>
            <a:ext cx="0" cy="1614487"/>
          </a:xfrm>
          <a:prstGeom prst="line">
            <a:avLst/>
          </a:prstGeom>
          <a:noFill/>
          <a:ln w="9525">
            <a:solidFill>
              <a:srgbClr val="000000"/>
            </a:solidFill>
            <a:prstDash val="dash"/>
            <a:round/>
            <a:headEnd/>
            <a:tailEnd/>
          </a:ln>
        </p:spPr>
        <p:txBody>
          <a:bodyPr/>
          <a:lstStyle/>
          <a:p>
            <a:endParaRPr lang="en-US"/>
          </a:p>
        </p:txBody>
      </p:sp>
      <p:sp>
        <p:nvSpPr>
          <p:cNvPr id="617477" name="Line 5"/>
          <p:cNvSpPr>
            <a:spLocks noChangeShapeType="1"/>
          </p:cNvSpPr>
          <p:nvPr/>
        </p:nvSpPr>
        <p:spPr bwMode="auto">
          <a:xfrm>
            <a:off x="2559050" y="2481263"/>
            <a:ext cx="0" cy="3484562"/>
          </a:xfrm>
          <a:prstGeom prst="line">
            <a:avLst/>
          </a:prstGeom>
          <a:noFill/>
          <a:ln w="9525">
            <a:solidFill>
              <a:srgbClr val="000000"/>
            </a:solidFill>
            <a:round/>
            <a:headEnd/>
            <a:tailEnd/>
          </a:ln>
        </p:spPr>
        <p:txBody>
          <a:bodyPr/>
          <a:lstStyle/>
          <a:p>
            <a:endParaRPr lang="en-US"/>
          </a:p>
        </p:txBody>
      </p:sp>
      <p:sp>
        <p:nvSpPr>
          <p:cNvPr id="617478" name="Line 6"/>
          <p:cNvSpPr>
            <a:spLocks noChangeShapeType="1"/>
          </p:cNvSpPr>
          <p:nvPr/>
        </p:nvSpPr>
        <p:spPr bwMode="auto">
          <a:xfrm>
            <a:off x="2559050" y="5965825"/>
            <a:ext cx="4102100" cy="0"/>
          </a:xfrm>
          <a:prstGeom prst="line">
            <a:avLst/>
          </a:prstGeom>
          <a:noFill/>
          <a:ln w="9525">
            <a:solidFill>
              <a:srgbClr val="000000"/>
            </a:solidFill>
            <a:round/>
            <a:headEnd/>
            <a:tailEnd/>
          </a:ln>
        </p:spPr>
        <p:txBody>
          <a:bodyPr/>
          <a:lstStyle/>
          <a:p>
            <a:endParaRPr lang="en-US"/>
          </a:p>
        </p:txBody>
      </p:sp>
      <p:sp>
        <p:nvSpPr>
          <p:cNvPr id="617479" name="Line 7"/>
          <p:cNvSpPr>
            <a:spLocks noChangeShapeType="1"/>
          </p:cNvSpPr>
          <p:nvPr/>
        </p:nvSpPr>
        <p:spPr bwMode="auto">
          <a:xfrm flipV="1">
            <a:off x="2559050" y="3076575"/>
            <a:ext cx="3922713" cy="2889250"/>
          </a:xfrm>
          <a:prstGeom prst="line">
            <a:avLst/>
          </a:prstGeom>
          <a:noFill/>
          <a:ln w="15875">
            <a:solidFill>
              <a:srgbClr val="000000"/>
            </a:solidFill>
            <a:round/>
            <a:headEnd/>
            <a:tailEnd/>
          </a:ln>
        </p:spPr>
        <p:txBody>
          <a:bodyPr/>
          <a:lstStyle/>
          <a:p>
            <a:endParaRPr lang="en-US"/>
          </a:p>
        </p:txBody>
      </p:sp>
      <p:sp>
        <p:nvSpPr>
          <p:cNvPr id="617480" name="Line 8"/>
          <p:cNvSpPr>
            <a:spLocks noChangeShapeType="1"/>
          </p:cNvSpPr>
          <p:nvPr/>
        </p:nvSpPr>
        <p:spPr bwMode="auto">
          <a:xfrm flipH="1">
            <a:off x="2559050" y="4351338"/>
            <a:ext cx="2185988" cy="0"/>
          </a:xfrm>
          <a:prstGeom prst="line">
            <a:avLst/>
          </a:prstGeom>
          <a:noFill/>
          <a:ln w="9525">
            <a:solidFill>
              <a:srgbClr val="000000"/>
            </a:solidFill>
            <a:prstDash val="dash"/>
            <a:round/>
            <a:headEnd/>
            <a:tailEnd/>
          </a:ln>
        </p:spPr>
        <p:txBody>
          <a:bodyPr/>
          <a:lstStyle/>
          <a:p>
            <a:endParaRPr lang="en-US"/>
          </a:p>
        </p:txBody>
      </p:sp>
      <p:sp>
        <p:nvSpPr>
          <p:cNvPr id="617481" name="Text Box 9"/>
          <p:cNvSpPr txBox="1">
            <a:spLocks noChangeArrowheads="1"/>
          </p:cNvSpPr>
          <p:nvPr/>
        </p:nvSpPr>
        <p:spPr bwMode="auto">
          <a:xfrm>
            <a:off x="5784850" y="5997575"/>
            <a:ext cx="1168400" cy="252413"/>
          </a:xfrm>
          <a:prstGeom prst="rect">
            <a:avLst/>
          </a:prstGeom>
          <a:noFill/>
          <a:ln w="9525">
            <a:noFill/>
            <a:miter lim="800000"/>
            <a:headEnd/>
            <a:tailEnd/>
          </a:ln>
        </p:spPr>
        <p:txBody>
          <a:bodyPr/>
          <a:lstStyle/>
          <a:p>
            <a:r>
              <a:rPr lang="en-US" sz="1200"/>
              <a:t>Stock Market</a:t>
            </a:r>
          </a:p>
        </p:txBody>
      </p:sp>
      <p:sp>
        <p:nvSpPr>
          <p:cNvPr id="617482" name="Text Box 10"/>
          <p:cNvSpPr txBox="1">
            <a:spLocks noChangeArrowheads="1"/>
          </p:cNvSpPr>
          <p:nvPr/>
        </p:nvSpPr>
        <p:spPr bwMode="auto">
          <a:xfrm>
            <a:off x="1828800" y="2286000"/>
            <a:ext cx="730250" cy="425450"/>
          </a:xfrm>
          <a:prstGeom prst="rect">
            <a:avLst/>
          </a:prstGeom>
          <a:noFill/>
          <a:ln w="9525">
            <a:noFill/>
            <a:miter lim="800000"/>
            <a:headEnd/>
            <a:tailEnd/>
          </a:ln>
        </p:spPr>
        <p:txBody>
          <a:bodyPr/>
          <a:lstStyle/>
          <a:p>
            <a:r>
              <a:rPr lang="en-US" sz="1200"/>
              <a:t>PortfolioValue</a:t>
            </a:r>
          </a:p>
        </p:txBody>
      </p:sp>
      <p:sp>
        <p:nvSpPr>
          <p:cNvPr id="617483" name="Text Box 11"/>
          <p:cNvSpPr txBox="1">
            <a:spLocks noChangeArrowheads="1"/>
          </p:cNvSpPr>
          <p:nvPr/>
        </p:nvSpPr>
        <p:spPr bwMode="auto">
          <a:xfrm>
            <a:off x="4584700" y="5984875"/>
            <a:ext cx="339725" cy="295275"/>
          </a:xfrm>
          <a:prstGeom prst="rect">
            <a:avLst/>
          </a:prstGeom>
          <a:noFill/>
          <a:ln w="9525">
            <a:noFill/>
            <a:miter lim="800000"/>
            <a:headEnd/>
            <a:tailEnd/>
          </a:ln>
        </p:spPr>
        <p:txBody>
          <a:bodyPr/>
          <a:lstStyle/>
          <a:p>
            <a:r>
              <a:rPr lang="en-US" sz="1200"/>
              <a:t>I</a:t>
            </a:r>
            <a:r>
              <a:rPr lang="en-US" sz="1200" baseline="-25000"/>
              <a:t>0</a:t>
            </a:r>
            <a:endParaRPr lang="en-US" sz="1200"/>
          </a:p>
        </p:txBody>
      </p:sp>
      <p:sp>
        <p:nvSpPr>
          <p:cNvPr id="617484" name="Text Box 12"/>
          <p:cNvSpPr txBox="1">
            <a:spLocks noChangeArrowheads="1"/>
          </p:cNvSpPr>
          <p:nvPr/>
        </p:nvSpPr>
        <p:spPr bwMode="auto">
          <a:xfrm>
            <a:off x="2105025" y="4197350"/>
            <a:ext cx="441325" cy="295275"/>
          </a:xfrm>
          <a:prstGeom prst="rect">
            <a:avLst/>
          </a:prstGeom>
          <a:noFill/>
          <a:ln w="9525">
            <a:noFill/>
            <a:miter lim="800000"/>
            <a:headEnd/>
            <a:tailEnd/>
          </a:ln>
        </p:spPr>
        <p:txBody>
          <a:bodyPr/>
          <a:lstStyle/>
          <a:p>
            <a:r>
              <a:rPr lang="en-US" sz="1200"/>
              <a:t>V</a:t>
            </a:r>
            <a:r>
              <a:rPr lang="en-US" sz="1200" baseline="-25000"/>
              <a:t>0</a:t>
            </a:r>
            <a:endParaRPr lang="en-US" sz="1200"/>
          </a:p>
        </p:txBody>
      </p:sp>
      <p:sp>
        <p:nvSpPr>
          <p:cNvPr id="617485" name="Line 13"/>
          <p:cNvSpPr>
            <a:spLocks noChangeShapeType="1"/>
          </p:cNvSpPr>
          <p:nvPr/>
        </p:nvSpPr>
        <p:spPr bwMode="auto">
          <a:xfrm flipH="1">
            <a:off x="2546350" y="4675188"/>
            <a:ext cx="2185988" cy="0"/>
          </a:xfrm>
          <a:prstGeom prst="line">
            <a:avLst/>
          </a:prstGeom>
          <a:noFill/>
          <a:ln w="15875">
            <a:solidFill>
              <a:srgbClr val="000000"/>
            </a:solidFill>
            <a:round/>
            <a:headEnd/>
            <a:tailEnd/>
          </a:ln>
        </p:spPr>
        <p:txBody>
          <a:bodyPr/>
          <a:lstStyle/>
          <a:p>
            <a:endParaRPr lang="en-US"/>
          </a:p>
        </p:txBody>
      </p:sp>
      <p:sp>
        <p:nvSpPr>
          <p:cNvPr id="617486" name="Line 14"/>
          <p:cNvSpPr>
            <a:spLocks noChangeShapeType="1"/>
          </p:cNvSpPr>
          <p:nvPr/>
        </p:nvSpPr>
        <p:spPr bwMode="auto">
          <a:xfrm flipV="1">
            <a:off x="4757738" y="3400425"/>
            <a:ext cx="1733550" cy="1274763"/>
          </a:xfrm>
          <a:prstGeom prst="line">
            <a:avLst/>
          </a:prstGeom>
          <a:noFill/>
          <a:ln w="15875">
            <a:solidFill>
              <a:srgbClr val="000000"/>
            </a:solidFill>
            <a:round/>
            <a:headEnd/>
            <a:tailEnd/>
          </a:ln>
        </p:spPr>
        <p:txBody>
          <a:bodyPr/>
          <a:lstStyle/>
          <a:p>
            <a:endParaRPr lang="en-US"/>
          </a:p>
        </p:txBody>
      </p:sp>
      <p:sp>
        <p:nvSpPr>
          <p:cNvPr id="617487" name="Text Box 15"/>
          <p:cNvSpPr txBox="1">
            <a:spLocks noChangeArrowheads="1"/>
          </p:cNvSpPr>
          <p:nvPr/>
        </p:nvSpPr>
        <p:spPr bwMode="auto">
          <a:xfrm>
            <a:off x="4181475" y="3441700"/>
            <a:ext cx="1263650" cy="307975"/>
          </a:xfrm>
          <a:prstGeom prst="rect">
            <a:avLst/>
          </a:prstGeom>
          <a:noFill/>
          <a:ln w="9525">
            <a:noFill/>
            <a:miter lim="800000"/>
            <a:headEnd/>
            <a:tailEnd/>
          </a:ln>
        </p:spPr>
        <p:txBody>
          <a:bodyPr/>
          <a:lstStyle/>
          <a:p>
            <a:r>
              <a:rPr lang="en-US" sz="1200"/>
              <a:t>Original Portfolio</a:t>
            </a:r>
          </a:p>
        </p:txBody>
      </p:sp>
      <p:sp>
        <p:nvSpPr>
          <p:cNvPr id="617488" name="Text Box 16"/>
          <p:cNvSpPr txBox="1">
            <a:spLocks noChangeArrowheads="1"/>
          </p:cNvSpPr>
          <p:nvPr/>
        </p:nvSpPr>
        <p:spPr bwMode="auto">
          <a:xfrm>
            <a:off x="5394325" y="4421188"/>
            <a:ext cx="1338263" cy="307975"/>
          </a:xfrm>
          <a:prstGeom prst="rect">
            <a:avLst/>
          </a:prstGeom>
          <a:noFill/>
          <a:ln w="9525">
            <a:noFill/>
            <a:miter lim="800000"/>
            <a:headEnd/>
            <a:tailEnd/>
          </a:ln>
        </p:spPr>
        <p:txBody>
          <a:bodyPr/>
          <a:lstStyle/>
          <a:p>
            <a:r>
              <a:rPr lang="en-US" sz="1200"/>
              <a:t>Protected Portfolio</a:t>
            </a:r>
          </a:p>
        </p:txBody>
      </p:sp>
      <p:sp>
        <p:nvSpPr>
          <p:cNvPr id="617489" name="Line 17"/>
          <p:cNvSpPr>
            <a:spLocks noChangeShapeType="1"/>
          </p:cNvSpPr>
          <p:nvPr/>
        </p:nvSpPr>
        <p:spPr bwMode="auto">
          <a:xfrm>
            <a:off x="5364163" y="3584575"/>
            <a:ext cx="303212" cy="0"/>
          </a:xfrm>
          <a:prstGeom prst="line">
            <a:avLst/>
          </a:prstGeom>
          <a:noFill/>
          <a:ln w="9525">
            <a:solidFill>
              <a:srgbClr val="000000"/>
            </a:solidFill>
            <a:round/>
            <a:headEnd/>
            <a:tailEnd type="triangle" w="med" len="med"/>
          </a:ln>
        </p:spPr>
        <p:txBody>
          <a:bodyPr/>
          <a:lstStyle/>
          <a:p>
            <a:endParaRPr lang="en-US"/>
          </a:p>
        </p:txBody>
      </p:sp>
      <p:sp>
        <p:nvSpPr>
          <p:cNvPr id="617490" name="Line 18"/>
          <p:cNvSpPr>
            <a:spLocks noChangeShapeType="1"/>
          </p:cNvSpPr>
          <p:nvPr/>
        </p:nvSpPr>
        <p:spPr bwMode="auto">
          <a:xfrm flipH="1">
            <a:off x="5103813" y="4551363"/>
            <a:ext cx="303212" cy="0"/>
          </a:xfrm>
          <a:prstGeom prst="line">
            <a:avLst/>
          </a:prstGeom>
          <a:noFill/>
          <a:ln w="9525">
            <a:solidFill>
              <a:srgbClr val="000000"/>
            </a:solidFill>
            <a:round/>
            <a:headEnd/>
            <a:tailEnd type="triangle" w="med" len="med"/>
          </a:ln>
        </p:spPr>
        <p:txBody>
          <a:bodyPr/>
          <a:lstStyle/>
          <a:p>
            <a:endParaRPr lang="en-US"/>
          </a:p>
        </p:txBody>
      </p:sp>
      <p:sp>
        <p:nvSpPr>
          <p:cNvPr id="2" name="Slide Number Placeholder 1"/>
          <p:cNvSpPr>
            <a:spLocks noGrp="1"/>
          </p:cNvSpPr>
          <p:nvPr>
            <p:ph type="sldNum" sz="quarter" idx="11"/>
          </p:nvPr>
        </p:nvSpPr>
        <p:spPr/>
        <p:txBody>
          <a:bodyPr/>
          <a:lstStyle/>
          <a:p>
            <a:fld id="{BF13F763-98E4-4FC1-9453-74CE6EC9E30E}" type="slidenum">
              <a:rPr lang="en-US" smtClean="0"/>
              <a:pPr/>
              <a:t>111</a:t>
            </a:fld>
            <a:endParaRPr lang="en-US"/>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19522" name="Rectangle 2"/>
          <p:cNvSpPr>
            <a:spLocks noGrp="1" noChangeArrowheads="1"/>
          </p:cNvSpPr>
          <p:nvPr>
            <p:ph type="title"/>
          </p:nvPr>
        </p:nvSpPr>
        <p:spPr/>
        <p:txBody>
          <a:bodyPr/>
          <a:lstStyle/>
          <a:p>
            <a:r>
              <a:rPr lang="en-US" dirty="0"/>
              <a:t>Sessions 18-20:  Extending Black-Scholes and Option Replication</a:t>
            </a:r>
          </a:p>
        </p:txBody>
      </p:sp>
      <p:sp>
        <p:nvSpPr>
          <p:cNvPr id="619523" name="Rectangle 3"/>
          <p:cNvSpPr>
            <a:spLocks noGrp="1" noChangeArrowheads="1"/>
          </p:cNvSpPr>
          <p:nvPr>
            <p:ph type="body" idx="1"/>
          </p:nvPr>
        </p:nvSpPr>
        <p:spPr/>
        <p:txBody>
          <a:bodyPr/>
          <a:lstStyle/>
          <a:p>
            <a:pPr algn="ctr">
              <a:lnSpc>
                <a:spcPct val="90000"/>
              </a:lnSpc>
            </a:pPr>
            <a:r>
              <a:rPr lang="en-US" u="sng" dirty="0">
                <a:cs typeface="Times New Roman" pitchFamily="18" charset="0"/>
              </a:rPr>
              <a:t>Buying Put Protection with Options on a Specific Portfolio</a:t>
            </a:r>
          </a:p>
          <a:p>
            <a:pPr algn="ctr">
              <a:lnSpc>
                <a:spcPct val="90000"/>
              </a:lnSpc>
            </a:pPr>
            <a:endParaRPr lang="en-US" sz="1000" dirty="0">
              <a:cs typeface="Times New Roman" pitchFamily="18" charset="0"/>
            </a:endParaRPr>
          </a:p>
          <a:p>
            <a:pPr>
              <a:lnSpc>
                <a:spcPct val="90000"/>
              </a:lnSpc>
            </a:pPr>
            <a:r>
              <a:rPr lang="en-US" sz="1600" dirty="0">
                <a:cs typeface="Times New Roman" pitchFamily="18" charset="0"/>
              </a:rPr>
              <a:t>Securities firms will create and sell options that their customers want to buy, including a put option on </a:t>
            </a:r>
            <a:r>
              <a:rPr lang="en-US" sz="1600" dirty="0" smtClean="0">
                <a:cs typeface="Times New Roman" pitchFamily="18" charset="0"/>
              </a:rPr>
              <a:t>the customer's </a:t>
            </a:r>
            <a:r>
              <a:rPr lang="en-US" sz="1600" dirty="0">
                <a:cs typeface="Times New Roman" pitchFamily="18" charset="0"/>
              </a:rPr>
              <a:t>specific portfolio.</a:t>
            </a:r>
          </a:p>
          <a:p>
            <a:pPr>
              <a:lnSpc>
                <a:spcPct val="90000"/>
              </a:lnSpc>
            </a:pPr>
            <a:endParaRPr lang="en-US" sz="1000" dirty="0">
              <a:cs typeface="Times New Roman" pitchFamily="18" charset="0"/>
            </a:endParaRPr>
          </a:p>
          <a:p>
            <a:pPr>
              <a:lnSpc>
                <a:spcPct val="90000"/>
              </a:lnSpc>
            </a:pPr>
            <a:r>
              <a:rPr lang="en-US" sz="1600" dirty="0">
                <a:cs typeface="Times New Roman" pitchFamily="18" charset="0"/>
              </a:rPr>
              <a:t>Consider buying a protective put on a portfolio that is currently worth V</a:t>
            </a:r>
            <a:r>
              <a:rPr lang="en-US" sz="1600" baseline="-30000" dirty="0">
                <a:cs typeface="Times New Roman" pitchFamily="18" charset="0"/>
              </a:rPr>
              <a:t>0</a:t>
            </a:r>
            <a:r>
              <a:rPr lang="en-US" sz="1600" dirty="0">
                <a:cs typeface="Times New Roman" pitchFamily="18" charset="0"/>
              </a:rPr>
              <a:t> = $100 million.  The objective is to place a floor of $96 million on the total portfolio value in 1 year.  </a:t>
            </a:r>
          </a:p>
          <a:p>
            <a:pPr>
              <a:lnSpc>
                <a:spcPct val="90000"/>
              </a:lnSpc>
            </a:pPr>
            <a:endParaRPr lang="en-US" sz="1000" dirty="0">
              <a:cs typeface="Times New Roman" pitchFamily="18" charset="0"/>
            </a:endParaRPr>
          </a:p>
          <a:p>
            <a:pPr>
              <a:lnSpc>
                <a:spcPct val="90000"/>
              </a:lnSpc>
            </a:pPr>
            <a:r>
              <a:rPr lang="en-US" sz="1600" dirty="0">
                <a:cs typeface="Times New Roman" pitchFamily="18" charset="0"/>
              </a:rPr>
              <a:t>The parameters of the problem are:</a:t>
            </a:r>
          </a:p>
          <a:p>
            <a:pPr>
              <a:lnSpc>
                <a:spcPct val="90000"/>
              </a:lnSpc>
            </a:pPr>
            <a:endParaRPr lang="en-US" sz="1000" dirty="0">
              <a:cs typeface="Times New Roman" pitchFamily="18" charset="0"/>
            </a:endParaRPr>
          </a:p>
          <a:p>
            <a:pPr>
              <a:lnSpc>
                <a:spcPct val="90000"/>
              </a:lnSpc>
            </a:pPr>
            <a:r>
              <a:rPr lang="en-US" sz="1600" dirty="0">
                <a:cs typeface="Times New Roman" pitchFamily="18" charset="0"/>
              </a:rPr>
              <a:t>		V</a:t>
            </a:r>
            <a:r>
              <a:rPr lang="en-US" sz="1600" baseline="-30000" dirty="0">
                <a:cs typeface="Times New Roman" pitchFamily="18" charset="0"/>
              </a:rPr>
              <a:t>0</a:t>
            </a:r>
            <a:r>
              <a:rPr lang="en-US" sz="1600" dirty="0">
                <a:cs typeface="Times New Roman" pitchFamily="18" charset="0"/>
              </a:rPr>
              <a:t> = 100</a:t>
            </a:r>
          </a:p>
          <a:p>
            <a:pPr>
              <a:lnSpc>
                <a:spcPct val="90000"/>
              </a:lnSpc>
            </a:pPr>
            <a:r>
              <a:rPr lang="en-US" sz="1600" dirty="0">
                <a:cs typeface="Times New Roman" pitchFamily="18" charset="0"/>
              </a:rPr>
              <a:t>		Floor = 96</a:t>
            </a:r>
          </a:p>
          <a:p>
            <a:pPr>
              <a:lnSpc>
                <a:spcPct val="90000"/>
              </a:lnSpc>
            </a:pPr>
            <a:r>
              <a:rPr lang="en-US" sz="1600" dirty="0">
                <a:cs typeface="Times New Roman" pitchFamily="18" charset="0"/>
              </a:rPr>
              <a:t>		Horizon = 1 year</a:t>
            </a:r>
          </a:p>
          <a:p>
            <a:pPr>
              <a:lnSpc>
                <a:spcPct val="90000"/>
              </a:lnSpc>
            </a:pPr>
            <a:r>
              <a:rPr lang="en-US" sz="1600" dirty="0">
                <a:cs typeface="Times New Roman" pitchFamily="18" charset="0"/>
              </a:rPr>
              <a:t>		Riskless interest = 8.00%</a:t>
            </a:r>
          </a:p>
          <a:p>
            <a:pPr>
              <a:lnSpc>
                <a:spcPct val="90000"/>
              </a:lnSpc>
            </a:pPr>
            <a:r>
              <a:rPr lang="en-US" sz="1600" dirty="0">
                <a:cs typeface="Times New Roman" pitchFamily="18" charset="0"/>
              </a:rPr>
              <a:t>		Portfolio volatility = 0.20</a:t>
            </a:r>
          </a:p>
          <a:p>
            <a:pPr>
              <a:lnSpc>
                <a:spcPct val="90000"/>
              </a:lnSpc>
            </a:pPr>
            <a:r>
              <a:rPr lang="en-US" sz="1600" dirty="0">
                <a:cs typeface="Times New Roman" pitchFamily="18" charset="0"/>
              </a:rPr>
              <a:t>		No dividends (dividends to be received are simply included in the</a:t>
            </a:r>
          </a:p>
          <a:p>
            <a:pPr>
              <a:lnSpc>
                <a:spcPct val="90000"/>
              </a:lnSpc>
            </a:pPr>
            <a:r>
              <a:rPr lang="en-US" sz="1600" dirty="0">
                <a:cs typeface="Times New Roman" pitchFamily="18" charset="0"/>
              </a:rPr>
              <a:t>		     value of the portfolio to be guaranteed)</a:t>
            </a:r>
          </a:p>
          <a:p>
            <a:pPr>
              <a:lnSpc>
                <a:spcPct val="90000"/>
              </a:lnSpc>
            </a:pPr>
            <a:endParaRPr lang="en-US" sz="1000" dirty="0">
              <a:cs typeface="Times New Roman" pitchFamily="18" charset="0"/>
            </a:endParaRPr>
          </a:p>
          <a:p>
            <a:pPr>
              <a:lnSpc>
                <a:spcPct val="90000"/>
              </a:lnSpc>
            </a:pPr>
            <a:endParaRPr lang="en-US" sz="1000" dirty="0">
              <a:cs typeface="Times New Roman" pitchFamily="18" charset="0"/>
            </a:endParaRPr>
          </a:p>
          <a:p>
            <a:pPr>
              <a:lnSpc>
                <a:spcPct val="90000"/>
              </a:lnSpc>
            </a:pPr>
            <a:r>
              <a:rPr lang="en-US" sz="1600" dirty="0">
                <a:cs typeface="Times New Roman" pitchFamily="18" charset="0"/>
              </a:rPr>
              <a:t>There are several different ways to set the problem up.  It is important to distinguish clearly between changes in the amount of stock in the portfolio from purchases and sales, versus changes in the prices of the stocks.  We only want to be protected against price changes.</a:t>
            </a:r>
          </a:p>
        </p:txBody>
      </p:sp>
      <p:sp>
        <p:nvSpPr>
          <p:cNvPr id="2" name="Slide Number Placeholder 1"/>
          <p:cNvSpPr>
            <a:spLocks noGrp="1"/>
          </p:cNvSpPr>
          <p:nvPr>
            <p:ph type="sldNum" sz="quarter" idx="11"/>
          </p:nvPr>
        </p:nvSpPr>
        <p:spPr/>
        <p:txBody>
          <a:bodyPr/>
          <a:lstStyle/>
          <a:p>
            <a:fld id="{BF13F763-98E4-4FC1-9453-74CE6EC9E30E}" type="slidenum">
              <a:rPr lang="en-US" smtClean="0"/>
              <a:pPr/>
              <a:t>112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952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952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1952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1952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1952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1952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1952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1952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19523">
                                            <p:txEl>
                                              <p:pRg st="13" end="1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499"/>
                                          </p:stCondLst>
                                        </p:cTn>
                                        <p:tgtEl>
                                          <p:spTgt spid="619523">
                                            <p:txEl>
                                              <p:pRg st="14" end="1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61952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523" grpId="0" uiExpand="1" build="p" autoUpdateAnimBg="0"/>
    </p:bldLst>
  </p:timing>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20546" name="Rectangle 2"/>
          <p:cNvSpPr>
            <a:spLocks noGrp="1" noChangeArrowheads="1"/>
          </p:cNvSpPr>
          <p:nvPr>
            <p:ph type="title"/>
          </p:nvPr>
        </p:nvSpPr>
        <p:spPr/>
        <p:txBody>
          <a:bodyPr/>
          <a:lstStyle/>
          <a:p>
            <a:r>
              <a:rPr lang="en-US" dirty="0"/>
              <a:t>Sessions 18-20:  Extending Black-Scholes and Option Replication</a:t>
            </a:r>
          </a:p>
        </p:txBody>
      </p:sp>
      <p:sp>
        <p:nvSpPr>
          <p:cNvPr id="620547" name="Rectangle 3"/>
          <p:cNvSpPr>
            <a:spLocks noGrp="1" noChangeArrowheads="1"/>
          </p:cNvSpPr>
          <p:nvPr>
            <p:ph type="body" idx="1"/>
          </p:nvPr>
        </p:nvSpPr>
        <p:spPr>
          <a:xfrm>
            <a:off x="685800" y="685800"/>
            <a:ext cx="7772400" cy="5638800"/>
          </a:xfrm>
        </p:spPr>
        <p:txBody>
          <a:bodyPr/>
          <a:lstStyle/>
          <a:p>
            <a:pPr algn="ctr"/>
            <a:r>
              <a:rPr lang="en-US" u="sng" dirty="0">
                <a:cs typeface="Times New Roman" pitchFamily="18" charset="0"/>
              </a:rPr>
              <a:t>Buying Put Protection with Options on a Specific Portfolio, p.2</a:t>
            </a:r>
            <a:endParaRPr lang="en-US" dirty="0">
              <a:cs typeface="Times New Roman" pitchFamily="18" charset="0"/>
            </a:endParaRPr>
          </a:p>
          <a:p>
            <a:r>
              <a:rPr lang="en-US" sz="1600" dirty="0">
                <a:cs typeface="Times New Roman" pitchFamily="18" charset="0"/>
              </a:rPr>
              <a:t>The underlying asset for the put option is the whole portfolio, whose value V is assumed to follow the standard Black-Scholes lognormal diffusion. That is, one put is based on one "share" of portfolio, whose price is the portfolio's current market value.  Setting the asset value V</a:t>
            </a:r>
            <a:r>
              <a:rPr lang="en-US" sz="1600" baseline="-30000" dirty="0">
                <a:cs typeface="Times New Roman" pitchFamily="18" charset="0"/>
              </a:rPr>
              <a:t>0</a:t>
            </a:r>
            <a:r>
              <a:rPr lang="en-US" sz="1600" dirty="0">
                <a:cs typeface="Times New Roman" pitchFamily="18" charset="0"/>
              </a:rPr>
              <a:t> = 100, and the put strike price equal to the desired floor,  X  =  Floor  =  96, the Black-Scholes value for the put is</a:t>
            </a:r>
          </a:p>
          <a:p>
            <a:pPr algn="ctr">
              <a:lnSpc>
                <a:spcPct val="60000"/>
              </a:lnSpc>
            </a:pPr>
            <a:endParaRPr lang="en-US" sz="1600" dirty="0">
              <a:cs typeface="Times New Roman" pitchFamily="18" charset="0"/>
            </a:endParaRPr>
          </a:p>
          <a:p>
            <a:pPr algn="ctr"/>
            <a:r>
              <a:rPr lang="en-US" sz="1600" dirty="0">
                <a:cs typeface="Times New Roman" pitchFamily="18" charset="0"/>
              </a:rPr>
              <a:t>P(V</a:t>
            </a:r>
            <a:r>
              <a:rPr lang="en-US" sz="1600" baseline="-30000" dirty="0">
                <a:cs typeface="Times New Roman" pitchFamily="18" charset="0"/>
              </a:rPr>
              <a:t>0</a:t>
            </a:r>
            <a:r>
              <a:rPr lang="en-US" sz="1600" dirty="0">
                <a:cs typeface="Times New Roman" pitchFamily="18" charset="0"/>
              </a:rPr>
              <a:t>, X) = P(100, 96) = $3.230 million</a:t>
            </a:r>
          </a:p>
          <a:p>
            <a:pPr algn="ctr">
              <a:lnSpc>
                <a:spcPct val="60000"/>
              </a:lnSpc>
            </a:pPr>
            <a:endParaRPr lang="en-US" sz="1600" dirty="0">
              <a:cs typeface="Times New Roman" pitchFamily="18" charset="0"/>
            </a:endParaRPr>
          </a:p>
          <a:p>
            <a:r>
              <a:rPr lang="en-US" sz="1600" dirty="0">
                <a:cs typeface="Times New Roman" pitchFamily="18" charset="0"/>
              </a:rPr>
              <a:t>Buying this put would guarantee that if the value of our $100 million portfolio is below $96 million a year from now, the protective put will make up the difference.</a:t>
            </a:r>
          </a:p>
          <a:p>
            <a:pPr>
              <a:lnSpc>
                <a:spcPct val="70000"/>
              </a:lnSpc>
            </a:pPr>
            <a:endParaRPr lang="en-US" sz="1600" dirty="0">
              <a:cs typeface="Times New Roman" pitchFamily="18" charset="0"/>
            </a:endParaRPr>
          </a:p>
          <a:p>
            <a:r>
              <a:rPr lang="en-US" sz="1600" dirty="0" smtClean="0">
                <a:cs typeface="Times New Roman" pitchFamily="18" charset="0"/>
              </a:rPr>
              <a:t>The big </a:t>
            </a:r>
            <a:r>
              <a:rPr lang="en-US" sz="1600" dirty="0">
                <a:cs typeface="Times New Roman" pitchFamily="18" charset="0"/>
              </a:rPr>
              <a:t>problem with this solution is that it costs more than we have to invest:</a:t>
            </a:r>
          </a:p>
          <a:p>
            <a:r>
              <a:rPr lang="en-US" sz="1600" dirty="0">
                <a:cs typeface="Times New Roman" pitchFamily="18" charset="0"/>
              </a:rPr>
              <a:t>Cost   =   V</a:t>
            </a:r>
            <a:r>
              <a:rPr lang="en-US" sz="1600" baseline="-30000" dirty="0">
                <a:cs typeface="Times New Roman" pitchFamily="18" charset="0"/>
              </a:rPr>
              <a:t>0</a:t>
            </a:r>
            <a:r>
              <a:rPr lang="en-US" sz="1600" dirty="0">
                <a:cs typeface="Times New Roman" pitchFamily="18" charset="0"/>
              </a:rPr>
              <a:t> + P(V</a:t>
            </a:r>
            <a:r>
              <a:rPr lang="en-US" sz="1600" baseline="-30000" dirty="0">
                <a:cs typeface="Times New Roman" pitchFamily="18" charset="0"/>
              </a:rPr>
              <a:t>0</a:t>
            </a:r>
            <a:r>
              <a:rPr lang="en-US" sz="1600" dirty="0">
                <a:cs typeface="Times New Roman" pitchFamily="18" charset="0"/>
              </a:rPr>
              <a:t>, X)    =  100 + 3.230  =  103.230.  </a:t>
            </a:r>
            <a:r>
              <a:rPr lang="en-US" sz="1600" dirty="0" smtClean="0">
                <a:cs typeface="Times New Roman" pitchFamily="18" charset="0"/>
              </a:rPr>
              <a:t>We can sell </a:t>
            </a:r>
            <a:r>
              <a:rPr lang="en-US" sz="1600" dirty="0">
                <a:cs typeface="Times New Roman" pitchFamily="18" charset="0"/>
              </a:rPr>
              <a:t>off some stock to buy the put, </a:t>
            </a:r>
            <a:r>
              <a:rPr lang="en-US" sz="1600" dirty="0" smtClean="0">
                <a:cs typeface="Times New Roman" pitchFamily="18" charset="0"/>
              </a:rPr>
              <a:t>but then we won't </a:t>
            </a:r>
            <a:r>
              <a:rPr lang="en-US" sz="1600" dirty="0">
                <a:cs typeface="Times New Roman" pitchFamily="18" charset="0"/>
              </a:rPr>
              <a:t>have $100 million invested </a:t>
            </a:r>
            <a:r>
              <a:rPr lang="en-US" sz="1600" dirty="0" smtClean="0">
                <a:cs typeface="Times New Roman" pitchFamily="18" charset="0"/>
              </a:rPr>
              <a:t>in stocks anymore</a:t>
            </a:r>
            <a:r>
              <a:rPr lang="en-US" sz="1600" dirty="0">
                <a:cs typeface="Times New Roman" pitchFamily="18" charset="0"/>
              </a:rPr>
              <a:t>.  A 96 strike put is not so far out of the money relative to our new smaller portfolio, so it will cost more than what we just calculated.</a:t>
            </a:r>
          </a:p>
          <a:p>
            <a:pPr>
              <a:lnSpc>
                <a:spcPct val="70000"/>
              </a:lnSpc>
            </a:pPr>
            <a:endParaRPr lang="en-US" sz="1600" dirty="0">
              <a:cs typeface="Times New Roman" pitchFamily="18" charset="0"/>
            </a:endParaRPr>
          </a:p>
          <a:p>
            <a:r>
              <a:rPr lang="en-US" sz="1600" dirty="0" smtClean="0">
                <a:cs typeface="Times New Roman" pitchFamily="18" charset="0"/>
              </a:rPr>
              <a:t>It is not hard to find the solution to this problem by iteration.  We will find </a:t>
            </a:r>
            <a:r>
              <a:rPr lang="en-US" sz="1600" dirty="0">
                <a:cs typeface="Times New Roman" pitchFamily="18" charset="0"/>
              </a:rPr>
              <a:t>that if $100 million is all we can invest, the protective put that gives a floor of 96 will cost $4.506 million and we will only have $95.494 left to invest in stocks.</a:t>
            </a:r>
          </a:p>
        </p:txBody>
      </p:sp>
      <p:sp>
        <p:nvSpPr>
          <p:cNvPr id="2" name="Slide Number Placeholder 1"/>
          <p:cNvSpPr>
            <a:spLocks noGrp="1"/>
          </p:cNvSpPr>
          <p:nvPr>
            <p:ph type="sldNum" sz="quarter" idx="11"/>
          </p:nvPr>
        </p:nvSpPr>
        <p:spPr/>
        <p:txBody>
          <a:bodyPr/>
          <a:lstStyle/>
          <a:p>
            <a:fld id="{BF13F763-98E4-4FC1-9453-74CE6EC9E30E}" type="slidenum">
              <a:rPr lang="en-US" smtClean="0"/>
              <a:pPr/>
              <a:t>113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205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054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2054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2054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2054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2054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547" grpId="0" uiExpand="1" build="p" autoUpdateAnimBg="0"/>
    </p:bldLst>
  </p:timing>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21570" name="Rectangle 2"/>
          <p:cNvSpPr>
            <a:spLocks noGrp="1" noChangeArrowheads="1"/>
          </p:cNvSpPr>
          <p:nvPr>
            <p:ph type="title"/>
          </p:nvPr>
        </p:nvSpPr>
        <p:spPr/>
        <p:txBody>
          <a:bodyPr/>
          <a:lstStyle/>
          <a:p>
            <a:r>
              <a:rPr lang="en-US" dirty="0"/>
              <a:t>Sessions 18-20:  Extending Black-Scholes and Option Replication</a:t>
            </a:r>
          </a:p>
        </p:txBody>
      </p:sp>
      <p:sp>
        <p:nvSpPr>
          <p:cNvPr id="621571" name="Rectangle 3"/>
          <p:cNvSpPr>
            <a:spLocks noGrp="1" noChangeArrowheads="1"/>
          </p:cNvSpPr>
          <p:nvPr>
            <p:ph type="body" idx="1"/>
          </p:nvPr>
        </p:nvSpPr>
        <p:spPr/>
        <p:txBody>
          <a:bodyPr/>
          <a:lstStyle/>
          <a:p>
            <a:pPr algn="ctr">
              <a:lnSpc>
                <a:spcPct val="90000"/>
              </a:lnSpc>
            </a:pPr>
            <a:r>
              <a:rPr lang="en-US" u="sng" dirty="0">
                <a:cs typeface="Times New Roman" pitchFamily="18" charset="0"/>
              </a:rPr>
              <a:t>Creating the Protective Put Payoff Synthetically with a </a:t>
            </a:r>
            <a:endParaRPr lang="en-US" dirty="0">
              <a:cs typeface="Times New Roman" pitchFamily="18" charset="0"/>
            </a:endParaRPr>
          </a:p>
          <a:p>
            <a:pPr algn="ctr">
              <a:lnSpc>
                <a:spcPct val="90000"/>
              </a:lnSpc>
            </a:pPr>
            <a:r>
              <a:rPr lang="en-US" u="sng" dirty="0">
                <a:cs typeface="Times New Roman" pitchFamily="18" charset="0"/>
              </a:rPr>
              <a:t>"Portfolio Insurance" Strategy</a:t>
            </a:r>
            <a:endParaRPr lang="en-US" dirty="0">
              <a:cs typeface="Times New Roman" pitchFamily="18" charset="0"/>
            </a:endParaRPr>
          </a:p>
          <a:p>
            <a:pPr>
              <a:lnSpc>
                <a:spcPct val="90000"/>
              </a:lnSpc>
            </a:pPr>
            <a:endParaRPr lang="en-US" sz="1000" dirty="0">
              <a:cs typeface="Times New Roman" pitchFamily="18" charset="0"/>
            </a:endParaRPr>
          </a:p>
          <a:p>
            <a:pPr>
              <a:lnSpc>
                <a:spcPct val="90000"/>
              </a:lnSpc>
            </a:pPr>
            <a:r>
              <a:rPr lang="en-US" sz="1600" dirty="0">
                <a:cs typeface="Times New Roman" pitchFamily="18" charset="0"/>
              </a:rPr>
              <a:t>A </a:t>
            </a:r>
            <a:r>
              <a:rPr lang="en-US" sz="1600" dirty="0" smtClean="0">
                <a:cs typeface="Times New Roman" pitchFamily="18" charset="0"/>
              </a:rPr>
              <a:t>potential problem </a:t>
            </a:r>
            <a:r>
              <a:rPr lang="en-US" sz="1600" dirty="0">
                <a:cs typeface="Times New Roman" pitchFamily="18" charset="0"/>
              </a:rPr>
              <a:t>with buying a put on a specific portfolio is that such options are not widely traded.  We have to find a securities firm willing to write the puts, and then negotiate an acceptable price.  (This used to be a bigger problem than it is today.)</a:t>
            </a:r>
          </a:p>
          <a:p>
            <a:pPr>
              <a:lnSpc>
                <a:spcPct val="90000"/>
              </a:lnSpc>
            </a:pPr>
            <a:endParaRPr lang="en-US" sz="1200" dirty="0">
              <a:cs typeface="Times New Roman" pitchFamily="18" charset="0"/>
            </a:endParaRPr>
          </a:p>
          <a:p>
            <a:pPr>
              <a:lnSpc>
                <a:spcPct val="90000"/>
              </a:lnSpc>
            </a:pPr>
            <a:r>
              <a:rPr lang="en-US" sz="1600" dirty="0">
                <a:cs typeface="Times New Roman" pitchFamily="18" charset="0"/>
              </a:rPr>
              <a:t>In the late 1970s, two Berkeley finance professors, Hayne Leland and Mark Rubinstein, proposed, and began marketing, an idea they called "Portfolio Insurance." It amounted to a dynamic trading strategy that would </a:t>
            </a:r>
            <a:r>
              <a:rPr lang="en-US" sz="1600" u="sng" dirty="0">
                <a:cs typeface="Times New Roman" pitchFamily="18" charset="0"/>
              </a:rPr>
              <a:t>replicate</a:t>
            </a:r>
            <a:r>
              <a:rPr lang="en-US" sz="1600" dirty="0">
                <a:cs typeface="Times New Roman" pitchFamily="18" charset="0"/>
              </a:rPr>
              <a:t> the desired protective put payoff, simply by trading between the original portfolio and riskless bonds.</a:t>
            </a:r>
          </a:p>
          <a:p>
            <a:pPr>
              <a:lnSpc>
                <a:spcPct val="90000"/>
              </a:lnSpc>
            </a:pPr>
            <a:endParaRPr lang="en-US" sz="1200" dirty="0">
              <a:cs typeface="Times New Roman" pitchFamily="18" charset="0"/>
            </a:endParaRPr>
          </a:p>
          <a:p>
            <a:pPr>
              <a:lnSpc>
                <a:spcPct val="90000"/>
              </a:lnSpc>
            </a:pPr>
            <a:r>
              <a:rPr lang="en-US" sz="1600" b="1" dirty="0">
                <a:cs typeface="Times New Roman" pitchFamily="18" charset="0"/>
              </a:rPr>
              <a:t>The concept is simple.  The basic replicating strategy </a:t>
            </a:r>
            <a:r>
              <a:rPr lang="en-US" sz="1600" b="1" u="sng" dirty="0">
                <a:cs typeface="Times New Roman" pitchFamily="18" charset="0"/>
              </a:rPr>
              <a:t>for any option position</a:t>
            </a:r>
            <a:r>
              <a:rPr lang="en-US" sz="1600" b="1" dirty="0">
                <a:cs typeface="Times New Roman" pitchFamily="18" charset="0"/>
              </a:rPr>
              <a:t> is simply to hold an amount of the underlying that will have </a:t>
            </a:r>
            <a:r>
              <a:rPr lang="en-US" sz="1600" b="1" u="sng" dirty="0">
                <a:cs typeface="Times New Roman" pitchFamily="18" charset="0"/>
              </a:rPr>
              <a:t>the same delta</a:t>
            </a:r>
            <a:r>
              <a:rPr lang="en-US" sz="1600" b="1" dirty="0">
                <a:cs typeface="Times New Roman" pitchFamily="18" charset="0"/>
              </a:rPr>
              <a:t> as the desired position and to borrow or lend enough of the riskless asset so that the total replicating portfolio has </a:t>
            </a:r>
            <a:r>
              <a:rPr lang="en-US" sz="1600" b="1" u="sng" dirty="0">
                <a:cs typeface="Times New Roman" pitchFamily="18" charset="0"/>
              </a:rPr>
              <a:t>the same cost</a:t>
            </a:r>
            <a:r>
              <a:rPr lang="en-US" sz="1600" b="1" dirty="0">
                <a:cs typeface="Times New Roman" pitchFamily="18" charset="0"/>
              </a:rPr>
              <a:t>.  </a:t>
            </a:r>
            <a:r>
              <a:rPr lang="en-US" sz="1600" b="1" dirty="0" smtClean="0">
                <a:cs typeface="Times New Roman" pitchFamily="18" charset="0"/>
              </a:rPr>
              <a:t>THIS IS A KEY POINT TO REMEMBER!</a:t>
            </a:r>
            <a:endParaRPr lang="en-US" sz="1600" b="1" dirty="0">
              <a:cs typeface="Times New Roman" pitchFamily="18" charset="0"/>
            </a:endParaRPr>
          </a:p>
          <a:p>
            <a:pPr>
              <a:lnSpc>
                <a:spcPct val="90000"/>
              </a:lnSpc>
            </a:pPr>
            <a:endParaRPr lang="en-US" sz="1600" dirty="0">
              <a:cs typeface="Times New Roman" pitchFamily="18" charset="0"/>
            </a:endParaRPr>
          </a:p>
          <a:p>
            <a:pPr>
              <a:lnSpc>
                <a:spcPct val="90000"/>
              </a:lnSpc>
            </a:pPr>
            <a:r>
              <a:rPr lang="en-US" sz="1600" b="1" u="sng" dirty="0">
                <a:cs typeface="Times New Roman" pitchFamily="18" charset="0"/>
              </a:rPr>
              <a:t>Important</a:t>
            </a:r>
            <a:r>
              <a:rPr lang="en-US" sz="1600" b="1" dirty="0">
                <a:cs typeface="Times New Roman" pitchFamily="18" charset="0"/>
              </a:rPr>
              <a:t>:  The following two steps give the general procedure to replicate an option:</a:t>
            </a:r>
          </a:p>
          <a:p>
            <a:pPr lvl="1">
              <a:lnSpc>
                <a:spcPct val="90000"/>
              </a:lnSpc>
              <a:buFontTx/>
              <a:buNone/>
            </a:pPr>
            <a:r>
              <a:rPr lang="en-US" sz="1400" dirty="0">
                <a:cs typeface="Times New Roman" pitchFamily="18" charset="0"/>
              </a:rPr>
              <a:t>1.  </a:t>
            </a:r>
            <a:r>
              <a:rPr lang="en-US" dirty="0">
                <a:cs typeface="Times New Roman" pitchFamily="18" charset="0"/>
              </a:rPr>
              <a:t>Use the underlying (or some other derivative tied to the underlying, such as a futures contract) to produce the same delta as the option one is trying to replicate.</a:t>
            </a:r>
          </a:p>
          <a:p>
            <a:pPr lvl="1">
              <a:lnSpc>
                <a:spcPct val="90000"/>
              </a:lnSpc>
              <a:buFontTx/>
              <a:buNone/>
            </a:pPr>
            <a:r>
              <a:rPr lang="en-US" dirty="0">
                <a:cs typeface="Times New Roman" pitchFamily="18" charset="0"/>
              </a:rPr>
              <a:t>2.  Use riskless borrowing or lending to make the cost of the replicating position equal to the theoretical price of the option.</a:t>
            </a:r>
          </a:p>
        </p:txBody>
      </p:sp>
      <p:sp>
        <p:nvSpPr>
          <p:cNvPr id="2" name="Slide Number Placeholder 1"/>
          <p:cNvSpPr>
            <a:spLocks noGrp="1"/>
          </p:cNvSpPr>
          <p:nvPr>
            <p:ph type="sldNum" sz="quarter" idx="11"/>
          </p:nvPr>
        </p:nvSpPr>
        <p:spPr/>
        <p:txBody>
          <a:bodyPr/>
          <a:lstStyle/>
          <a:p>
            <a:fld id="{BF13F763-98E4-4FC1-9453-74CE6EC9E30E}" type="slidenum">
              <a:rPr lang="en-US" smtClean="0"/>
              <a:pPr/>
              <a:t>114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2157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1571">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21571">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21571">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21571">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2157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1571" grpId="0" uiExpand="1" build="p" autoUpdateAnimBg="0"/>
    </p:bldLst>
  </p:timing>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22594" name="Rectangle 2"/>
          <p:cNvSpPr>
            <a:spLocks noGrp="1" noChangeArrowheads="1"/>
          </p:cNvSpPr>
          <p:nvPr>
            <p:ph type="title"/>
          </p:nvPr>
        </p:nvSpPr>
        <p:spPr/>
        <p:txBody>
          <a:bodyPr/>
          <a:lstStyle/>
          <a:p>
            <a:r>
              <a:rPr lang="en-US" dirty="0"/>
              <a:t>Sessions 18-20:  Extending Black-Scholes and Option Replication</a:t>
            </a:r>
          </a:p>
        </p:txBody>
      </p:sp>
      <p:sp>
        <p:nvSpPr>
          <p:cNvPr id="622595" name="Rectangle 3"/>
          <p:cNvSpPr>
            <a:spLocks noGrp="1" noChangeArrowheads="1"/>
          </p:cNvSpPr>
          <p:nvPr>
            <p:ph type="body" idx="1"/>
          </p:nvPr>
        </p:nvSpPr>
        <p:spPr>
          <a:xfrm>
            <a:off x="698500" y="1003300"/>
            <a:ext cx="7772400" cy="5080000"/>
          </a:xfrm>
        </p:spPr>
        <p:txBody>
          <a:bodyPr/>
          <a:lstStyle/>
          <a:p>
            <a:pPr algn="ctr"/>
            <a:r>
              <a:rPr lang="en-US" u="sng" dirty="0">
                <a:cs typeface="Times New Roman" pitchFamily="18" charset="0"/>
              </a:rPr>
              <a:t>Creating the Protective Put Payoff Synthetically using "Portfolio Insurance"</a:t>
            </a:r>
            <a:endParaRPr lang="en-US" dirty="0">
              <a:cs typeface="Times New Roman" pitchFamily="18" charset="0"/>
            </a:endParaRPr>
          </a:p>
          <a:p>
            <a:endParaRPr lang="en-US" sz="1600" dirty="0">
              <a:cs typeface="Times New Roman" pitchFamily="18" charset="0"/>
            </a:endParaRPr>
          </a:p>
          <a:p>
            <a:r>
              <a:rPr lang="en-US" sz="1600" dirty="0">
                <a:cs typeface="Times New Roman" pitchFamily="18" charset="0"/>
              </a:rPr>
              <a:t>We have calculated that for our example, the amount of stock to keep, </a:t>
            </a:r>
            <a:r>
              <a:rPr lang="en-US" sz="1600" dirty="0" err="1">
                <a:cs typeface="Times New Roman" pitchFamily="18" charset="0"/>
              </a:rPr>
              <a:t>V</a:t>
            </a:r>
            <a:r>
              <a:rPr lang="en-US" sz="1600" baseline="-25000" dirty="0" err="1">
                <a:cs typeface="Times New Roman" pitchFamily="18" charset="0"/>
              </a:rPr>
              <a:t>p</a:t>
            </a:r>
            <a:r>
              <a:rPr lang="en-US" sz="1600" dirty="0">
                <a:cs typeface="Times New Roman" pitchFamily="18" charset="0"/>
              </a:rPr>
              <a:t>, is</a:t>
            </a:r>
          </a:p>
          <a:p>
            <a:endParaRPr lang="en-US" sz="1000" dirty="0">
              <a:cs typeface="Times New Roman" pitchFamily="18" charset="0"/>
            </a:endParaRPr>
          </a:p>
          <a:p>
            <a:r>
              <a:rPr lang="en-US" sz="1600" dirty="0">
                <a:cs typeface="Times New Roman" pitchFamily="18" charset="0"/>
              </a:rPr>
              <a:t>	</a:t>
            </a:r>
            <a:r>
              <a:rPr lang="en-US" sz="1600" dirty="0" err="1">
                <a:cs typeface="Times New Roman" pitchFamily="18" charset="0"/>
              </a:rPr>
              <a:t>V</a:t>
            </a:r>
            <a:r>
              <a:rPr lang="en-US" sz="1600" baseline="-25000" dirty="0" err="1">
                <a:cs typeface="Times New Roman" pitchFamily="18" charset="0"/>
              </a:rPr>
              <a:t>p</a:t>
            </a:r>
            <a:r>
              <a:rPr lang="en-US" sz="1600" dirty="0">
                <a:cs typeface="Times New Roman" pitchFamily="18" charset="0"/>
              </a:rPr>
              <a:t>   =   V</a:t>
            </a:r>
            <a:r>
              <a:rPr lang="en-US" sz="1600" baseline="-25000" dirty="0">
                <a:cs typeface="Times New Roman" pitchFamily="18" charset="0"/>
              </a:rPr>
              <a:t>0</a:t>
            </a:r>
            <a:r>
              <a:rPr lang="en-US" sz="1600" dirty="0">
                <a:cs typeface="Times New Roman" pitchFamily="18" charset="0"/>
              </a:rPr>
              <a:t>   -   P(</a:t>
            </a:r>
            <a:r>
              <a:rPr lang="en-US" sz="1600" dirty="0" err="1">
                <a:cs typeface="Times New Roman" pitchFamily="18" charset="0"/>
              </a:rPr>
              <a:t>V</a:t>
            </a:r>
            <a:r>
              <a:rPr lang="en-US" sz="1600" baseline="-25000" dirty="0" err="1">
                <a:cs typeface="Times New Roman" pitchFamily="18" charset="0"/>
              </a:rPr>
              <a:t>p</a:t>
            </a:r>
            <a:r>
              <a:rPr lang="en-US" sz="1600" dirty="0" err="1">
                <a:cs typeface="Times New Roman" pitchFamily="18" charset="0"/>
              </a:rPr>
              <a:t>,X</a:t>
            </a:r>
            <a:r>
              <a:rPr lang="en-US" sz="1600" dirty="0">
                <a:cs typeface="Times New Roman" pitchFamily="18" charset="0"/>
              </a:rPr>
              <a:t>)  =  100  -  4.506  =  95.494 million</a:t>
            </a:r>
          </a:p>
          <a:p>
            <a:endParaRPr lang="en-US" sz="900" dirty="0">
              <a:cs typeface="Times New Roman" pitchFamily="18" charset="0"/>
            </a:endParaRPr>
          </a:p>
          <a:p>
            <a:endParaRPr lang="en-US" sz="1600" dirty="0">
              <a:cs typeface="Times New Roman" pitchFamily="18" charset="0"/>
            </a:endParaRPr>
          </a:p>
          <a:p>
            <a:r>
              <a:rPr lang="en-US" sz="1600" dirty="0">
                <a:cs typeface="Times New Roman" pitchFamily="18" charset="0"/>
              </a:rPr>
              <a:t>For the purpose of calculating a delta, we treat our stock position </a:t>
            </a:r>
            <a:r>
              <a:rPr lang="en-US" sz="1600" dirty="0" err="1">
                <a:cs typeface="Times New Roman" pitchFamily="18" charset="0"/>
              </a:rPr>
              <a:t>V</a:t>
            </a:r>
            <a:r>
              <a:rPr lang="en-US" sz="1600" baseline="-25000" dirty="0" err="1">
                <a:cs typeface="Times New Roman" pitchFamily="18" charset="0"/>
              </a:rPr>
              <a:t>p</a:t>
            </a:r>
            <a:r>
              <a:rPr lang="en-US" sz="1600" dirty="0">
                <a:cs typeface="Times New Roman" pitchFamily="18" charset="0"/>
              </a:rPr>
              <a:t> as being one "share" of portfolio with a current price of $95.494 million.  </a:t>
            </a:r>
          </a:p>
          <a:p>
            <a:endParaRPr lang="en-US" sz="1600" dirty="0">
              <a:cs typeface="Times New Roman" pitchFamily="18" charset="0"/>
            </a:endParaRPr>
          </a:p>
          <a:p>
            <a:pPr lvl="1"/>
            <a:r>
              <a:rPr lang="en-US" dirty="0">
                <a:cs typeface="Times New Roman" pitchFamily="18" charset="0"/>
              </a:rPr>
              <a:t>Using the Black-Scholes model, with S = 95.494, the put's delta is -0.3233.</a:t>
            </a:r>
          </a:p>
          <a:p>
            <a:pPr lvl="1"/>
            <a:endParaRPr lang="en-US" dirty="0">
              <a:cs typeface="Times New Roman" pitchFamily="18" charset="0"/>
            </a:endParaRPr>
          </a:p>
          <a:p>
            <a:pPr lvl="1"/>
            <a:r>
              <a:rPr lang="en-US" dirty="0">
                <a:cs typeface="Times New Roman" pitchFamily="18" charset="0"/>
              </a:rPr>
              <a:t>Just as if it were 1 share of stock, the delta of </a:t>
            </a:r>
            <a:r>
              <a:rPr lang="en-US" dirty="0" smtClean="0">
                <a:cs typeface="Times New Roman" pitchFamily="18" charset="0"/>
              </a:rPr>
              <a:t>the stock portfolio </a:t>
            </a:r>
            <a:r>
              <a:rPr lang="en-US" dirty="0" err="1" smtClean="0">
                <a:cs typeface="Times New Roman" pitchFamily="18" charset="0"/>
              </a:rPr>
              <a:t>V</a:t>
            </a:r>
            <a:r>
              <a:rPr lang="en-US" baseline="-25000" dirty="0" err="1" smtClean="0">
                <a:cs typeface="Times New Roman" pitchFamily="18" charset="0"/>
              </a:rPr>
              <a:t>p</a:t>
            </a:r>
            <a:r>
              <a:rPr lang="en-US" dirty="0" smtClean="0">
                <a:cs typeface="Times New Roman" pitchFamily="18" charset="0"/>
              </a:rPr>
              <a:t> </a:t>
            </a:r>
            <a:r>
              <a:rPr lang="en-US" dirty="0">
                <a:cs typeface="Times New Roman" pitchFamily="18" charset="0"/>
              </a:rPr>
              <a:t>is 1.0.</a:t>
            </a:r>
          </a:p>
        </p:txBody>
      </p:sp>
      <p:sp>
        <p:nvSpPr>
          <p:cNvPr id="2" name="Slide Number Placeholder 1"/>
          <p:cNvSpPr>
            <a:spLocks noGrp="1"/>
          </p:cNvSpPr>
          <p:nvPr>
            <p:ph type="sldNum" sz="quarter" idx="11"/>
          </p:nvPr>
        </p:nvSpPr>
        <p:spPr/>
        <p:txBody>
          <a:bodyPr/>
          <a:lstStyle/>
          <a:p>
            <a:fld id="{BF13F763-98E4-4FC1-9453-74CE6EC9E30E}" type="slidenum">
              <a:rPr lang="en-US" smtClean="0"/>
              <a:pPr/>
              <a:t>115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2259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259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22595">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22595">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2259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2595" grpId="0" uiExpand="1" build="p" bldLvl="2" autoUpdateAnimBg="0"/>
    </p:bldLst>
  </p:timing>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23618" name="Rectangle 2"/>
          <p:cNvSpPr>
            <a:spLocks noGrp="1" noChangeArrowheads="1"/>
          </p:cNvSpPr>
          <p:nvPr>
            <p:ph type="title"/>
          </p:nvPr>
        </p:nvSpPr>
        <p:spPr/>
        <p:txBody>
          <a:bodyPr/>
          <a:lstStyle/>
          <a:p>
            <a:r>
              <a:rPr lang="en-US" dirty="0"/>
              <a:t>Sessions 18-20:  Extending Black-Scholes and Option Replication</a:t>
            </a:r>
          </a:p>
        </p:txBody>
      </p:sp>
      <p:sp>
        <p:nvSpPr>
          <p:cNvPr id="623619" name="Rectangle 3"/>
          <p:cNvSpPr>
            <a:spLocks noGrp="1" noChangeArrowheads="1"/>
          </p:cNvSpPr>
          <p:nvPr>
            <p:ph type="body" idx="1"/>
          </p:nvPr>
        </p:nvSpPr>
        <p:spPr>
          <a:xfrm>
            <a:off x="685800" y="1130300"/>
            <a:ext cx="7772400" cy="5194300"/>
          </a:xfrm>
        </p:spPr>
        <p:txBody>
          <a:bodyPr/>
          <a:lstStyle/>
          <a:p>
            <a:pPr algn="ctr"/>
            <a:r>
              <a:rPr lang="en-US" u="sng">
                <a:cs typeface="Times New Roman" pitchFamily="18" charset="0"/>
              </a:rPr>
              <a:t>Creating the Protective Put Payoff Synthetically using "Portfolio Insurance," p.2</a:t>
            </a:r>
            <a:endParaRPr lang="en-US">
              <a:cs typeface="Times New Roman" pitchFamily="18" charset="0"/>
            </a:endParaRPr>
          </a:p>
          <a:p>
            <a:endParaRPr lang="en-US" sz="1000">
              <a:cs typeface="Times New Roman" pitchFamily="18" charset="0"/>
            </a:endParaRPr>
          </a:p>
          <a:p>
            <a:r>
              <a:rPr lang="en-US" sz="1600">
                <a:cs typeface="Times New Roman" pitchFamily="18" charset="0"/>
              </a:rPr>
              <a:t>The replicating portfolio for the </a:t>
            </a:r>
            <a:r>
              <a:rPr lang="en-US" sz="1600" u="sng">
                <a:cs typeface="Times New Roman" pitchFamily="18" charset="0"/>
              </a:rPr>
              <a:t>put alone</a:t>
            </a:r>
            <a:r>
              <a:rPr lang="en-US" sz="1600">
                <a:cs typeface="Times New Roman" pitchFamily="18" charset="0"/>
              </a:rPr>
              <a:t> is </a:t>
            </a:r>
          </a:p>
          <a:p>
            <a:endParaRPr lang="en-US" sz="900">
              <a:cs typeface="Times New Roman" pitchFamily="18" charset="0"/>
            </a:endParaRPr>
          </a:p>
          <a:p>
            <a:pPr lvl="1"/>
            <a:r>
              <a:rPr lang="en-US">
                <a:cs typeface="Times New Roman" pitchFamily="18" charset="0"/>
              </a:rPr>
              <a:t>short  0.3233 units of Vp:    </a:t>
            </a:r>
            <a:r>
              <a:rPr lang="en-US" b="1">
                <a:cs typeface="Times New Roman" pitchFamily="18" charset="0"/>
              </a:rPr>
              <a:t>-0.3233  x  95.494  =  -$30.873 million of V</a:t>
            </a:r>
            <a:r>
              <a:rPr lang="en-US" b="1" baseline="-25000">
                <a:cs typeface="Times New Roman" pitchFamily="18" charset="0"/>
              </a:rPr>
              <a:t>p</a:t>
            </a:r>
            <a:endParaRPr lang="en-US" b="1">
              <a:cs typeface="Times New Roman" pitchFamily="18" charset="0"/>
            </a:endParaRPr>
          </a:p>
          <a:p>
            <a:pPr lvl="1"/>
            <a:r>
              <a:rPr lang="en-US">
                <a:cs typeface="Times New Roman" pitchFamily="18" charset="0"/>
              </a:rPr>
              <a:t>lend at the riskless rate to make the total out of pocket cost = the price of the put we are trying to replicate, which is 4.506:</a:t>
            </a:r>
          </a:p>
          <a:p>
            <a:pPr lvl="1"/>
            <a:r>
              <a:rPr lang="en-US">
                <a:cs typeface="Times New Roman" pitchFamily="18" charset="0"/>
              </a:rPr>
              <a:t>==&gt;     </a:t>
            </a:r>
            <a:r>
              <a:rPr lang="en-US" b="1">
                <a:cs typeface="Times New Roman" pitchFamily="18" charset="0"/>
              </a:rPr>
              <a:t>lend 4.506 + 30.873 =   $35.379 million.</a:t>
            </a:r>
          </a:p>
          <a:p>
            <a:endParaRPr lang="en-US" sz="1000">
              <a:cs typeface="Times New Roman" pitchFamily="18" charset="0"/>
            </a:endParaRPr>
          </a:p>
          <a:p>
            <a:r>
              <a:rPr lang="en-US" sz="1600">
                <a:cs typeface="Times New Roman" pitchFamily="18" charset="0"/>
              </a:rPr>
              <a:t>The overall portfolio insurance protected portfolio is therefore:</a:t>
            </a:r>
          </a:p>
          <a:p>
            <a:endParaRPr lang="en-US" sz="900">
              <a:cs typeface="Times New Roman" pitchFamily="18" charset="0"/>
            </a:endParaRPr>
          </a:p>
          <a:p>
            <a:pPr lvl="1"/>
            <a:r>
              <a:rPr lang="en-US">
                <a:cs typeface="Times New Roman" pitchFamily="18" charset="0"/>
              </a:rPr>
              <a:t>$95.494 - $30.873 = $64.621 million of V</a:t>
            </a:r>
            <a:r>
              <a:rPr lang="en-US" baseline="-25000">
                <a:cs typeface="Times New Roman" pitchFamily="18" charset="0"/>
              </a:rPr>
              <a:t>p</a:t>
            </a:r>
            <a:r>
              <a:rPr lang="en-US">
                <a:cs typeface="Times New Roman" pitchFamily="18" charset="0"/>
              </a:rPr>
              <a:t> (sell off $35.379 million of the original stocks)</a:t>
            </a:r>
            <a:endParaRPr lang="en-US" baseline="-25000">
              <a:cs typeface="Times New Roman" pitchFamily="18" charset="0"/>
            </a:endParaRPr>
          </a:p>
          <a:p>
            <a:pPr lvl="1"/>
            <a:r>
              <a:rPr lang="en-US">
                <a:cs typeface="Times New Roman" pitchFamily="18" charset="0"/>
              </a:rPr>
              <a:t>$35.379 million in riskless bonds</a:t>
            </a:r>
          </a:p>
          <a:p>
            <a:endParaRPr lang="en-US" sz="900">
              <a:cs typeface="Times New Roman" pitchFamily="18" charset="0"/>
            </a:endParaRPr>
          </a:p>
          <a:p>
            <a:pPr>
              <a:lnSpc>
                <a:spcPct val="50000"/>
              </a:lnSpc>
            </a:pPr>
            <a:endParaRPr lang="en-US" sz="1600">
              <a:cs typeface="Times New Roman" pitchFamily="18" charset="0"/>
            </a:endParaRPr>
          </a:p>
          <a:p>
            <a:r>
              <a:rPr lang="en-US" sz="1600">
                <a:cs typeface="Times New Roman" pitchFamily="18" charset="0"/>
              </a:rPr>
              <a:t>This position will have to be rebalanced regularly to maintain the right delta as stock prices change.  </a:t>
            </a:r>
            <a:r>
              <a:rPr lang="en-US" sz="1600" u="sng">
                <a:cs typeface="Times New Roman" pitchFamily="18" charset="0"/>
              </a:rPr>
              <a:t>This may be hard to do.</a:t>
            </a:r>
            <a:r>
              <a:rPr lang="en-US" sz="1600">
                <a:cs typeface="Times New Roman" pitchFamily="18" charset="0"/>
              </a:rPr>
              <a:t>  It requires selling stocks to reduce effective market exposure when stock prices are falling, and buying stocks when prices are rising.  (Ask about what happened on October 19, 1987.)</a:t>
            </a:r>
          </a:p>
        </p:txBody>
      </p:sp>
      <p:sp>
        <p:nvSpPr>
          <p:cNvPr id="2" name="Slide Number Placeholder 1"/>
          <p:cNvSpPr>
            <a:spLocks noGrp="1"/>
          </p:cNvSpPr>
          <p:nvPr>
            <p:ph type="sldNum" sz="quarter" idx="11"/>
          </p:nvPr>
        </p:nvSpPr>
        <p:spPr/>
        <p:txBody>
          <a:bodyPr/>
          <a:lstStyle/>
          <a:p>
            <a:fld id="{BF13F763-98E4-4FC1-9453-74CE6EC9E30E}" type="slidenum">
              <a:rPr lang="en-US" smtClean="0"/>
              <a:pPr/>
              <a:t>116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2361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361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2361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2361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23619">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23619">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23619">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2361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619" grpId="0" uiExpand="1" build="p" bldLvl="2" autoUpdateAnimBg="0"/>
    </p:bldLst>
  </p:timing>
</p:sld>
</file>

<file path=ppt/slides/slide1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31810" name="Rectangle 2"/>
          <p:cNvSpPr>
            <a:spLocks noGrp="1" noChangeArrowheads="1"/>
          </p:cNvSpPr>
          <p:nvPr>
            <p:ph type="title"/>
          </p:nvPr>
        </p:nvSpPr>
        <p:spPr/>
        <p:txBody>
          <a:bodyPr/>
          <a:lstStyle/>
          <a:p>
            <a:r>
              <a:rPr lang="en-US" dirty="0"/>
              <a:t>Sessions 18-20:  Extending Black-Scholes and Option Replication</a:t>
            </a:r>
          </a:p>
        </p:txBody>
      </p:sp>
      <p:sp>
        <p:nvSpPr>
          <p:cNvPr id="631811" name="Rectangle 3"/>
          <p:cNvSpPr>
            <a:spLocks noGrp="1" noChangeArrowheads="1"/>
          </p:cNvSpPr>
          <p:nvPr>
            <p:ph type="body" idx="1"/>
          </p:nvPr>
        </p:nvSpPr>
        <p:spPr/>
        <p:txBody>
          <a:bodyPr/>
          <a:lstStyle/>
          <a:p>
            <a:pPr algn="ctr"/>
            <a:r>
              <a:rPr lang="en-US" u="sng">
                <a:cs typeface="Times New Roman" pitchFamily="18" charset="0"/>
              </a:rPr>
              <a:t>A Hybrid Security for Retail Investors:  The Equity-Linked CD</a:t>
            </a:r>
            <a:endParaRPr lang="en-US">
              <a:cs typeface="Times New Roman" pitchFamily="18" charset="0"/>
            </a:endParaRPr>
          </a:p>
          <a:p>
            <a:pPr algn="just"/>
            <a:endParaRPr lang="en-US">
              <a:cs typeface="Times New Roman" pitchFamily="18" charset="0"/>
            </a:endParaRPr>
          </a:p>
          <a:p>
            <a:pPr algn="just"/>
            <a:r>
              <a:rPr lang="en-US" sz="1600">
                <a:cs typeface="Times New Roman" pitchFamily="18" charset="0"/>
              </a:rPr>
              <a:t>An equity-linked CD is a type of certificate of deposit, whose payoff is tied to the stock market, but with downside protection of principal.  </a:t>
            </a:r>
          </a:p>
          <a:p>
            <a:pPr algn="just"/>
            <a:endParaRPr lang="en-US" sz="1600">
              <a:cs typeface="Times New Roman" pitchFamily="18" charset="0"/>
            </a:endParaRPr>
          </a:p>
          <a:p>
            <a:pPr algn="just"/>
            <a:r>
              <a:rPr lang="en-US" sz="1600" u="sng">
                <a:cs typeface="Times New Roman" pitchFamily="18" charset="0"/>
              </a:rPr>
              <a:t>Typical structure:</a:t>
            </a:r>
            <a:r>
              <a:rPr lang="en-US" sz="1600">
                <a:cs typeface="Times New Roman" pitchFamily="18" charset="0"/>
              </a:rPr>
              <a:t>  The deposit has a maturity of five years, during which time it pays no interest.  At maturity, the initial deposit is returned, plus interest equal to the percentage increase in the level of the S&amp;P 500 stock index over the five years.  If the S&amp;P goes down, the initial principal is returned in full but there is no additional interest payment.</a:t>
            </a:r>
            <a:endParaRPr lang="en-US" sz="1600">
              <a:cs typeface="Arial" charset="0"/>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117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3181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318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1811" grpId="0" uiExpand="1" build="p" autoUpdateAnimBg="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32834" name="Rectangle 2"/>
          <p:cNvSpPr>
            <a:spLocks noGrp="1" noChangeArrowheads="1"/>
          </p:cNvSpPr>
          <p:nvPr>
            <p:ph type="title"/>
          </p:nvPr>
        </p:nvSpPr>
        <p:spPr/>
        <p:txBody>
          <a:bodyPr/>
          <a:lstStyle/>
          <a:p>
            <a:r>
              <a:rPr lang="en-US" dirty="0"/>
              <a:t>Sessions 18-20:  Extending Black-Scholes and Option Replication</a:t>
            </a:r>
          </a:p>
        </p:txBody>
      </p:sp>
      <p:sp>
        <p:nvSpPr>
          <p:cNvPr id="632835" name="Rectangle 3"/>
          <p:cNvSpPr>
            <a:spLocks noGrp="1" noChangeArrowheads="1"/>
          </p:cNvSpPr>
          <p:nvPr>
            <p:ph type="body" idx="1"/>
          </p:nvPr>
        </p:nvSpPr>
        <p:spPr/>
        <p:txBody>
          <a:bodyPr/>
          <a:lstStyle/>
          <a:p>
            <a:pPr algn="ctr"/>
            <a:r>
              <a:rPr lang="en-US" u="sng">
                <a:cs typeface="Times New Roman" pitchFamily="18" charset="0"/>
              </a:rPr>
              <a:t>Designing an Equity-Linked CD</a:t>
            </a:r>
            <a:endParaRPr lang="en-US">
              <a:cs typeface="Times New Roman" pitchFamily="18" charset="0"/>
            </a:endParaRPr>
          </a:p>
          <a:p>
            <a:pPr algn="just"/>
            <a:endParaRPr lang="en-US">
              <a:cs typeface="Times New Roman" pitchFamily="18" charset="0"/>
            </a:endParaRPr>
          </a:p>
          <a:p>
            <a:pPr algn="just"/>
            <a:r>
              <a:rPr lang="en-US" sz="1600">
                <a:cs typeface="Times New Roman" pitchFamily="18" charset="0"/>
              </a:rPr>
              <a:t>Suppose you have the following data:</a:t>
            </a:r>
          </a:p>
          <a:p>
            <a:pPr algn="just"/>
            <a:endParaRPr lang="en-US" sz="1600">
              <a:cs typeface="Times New Roman" pitchFamily="18" charset="0"/>
            </a:endParaRPr>
          </a:p>
          <a:p>
            <a:pPr algn="just"/>
            <a:r>
              <a:rPr lang="en-US" sz="1600">
                <a:cs typeface="Times New Roman" pitchFamily="18" charset="0"/>
              </a:rPr>
              <a:t>S&amp;P index				1000</a:t>
            </a:r>
          </a:p>
          <a:p>
            <a:pPr algn="just"/>
            <a:r>
              <a:rPr lang="en-US" sz="1600">
                <a:cs typeface="Times New Roman" pitchFamily="18" charset="0"/>
              </a:rPr>
              <a:t>S&amp;P dividend yield			2.9%</a:t>
            </a:r>
          </a:p>
          <a:p>
            <a:pPr algn="just"/>
            <a:r>
              <a:rPr lang="en-US" sz="1600">
                <a:cs typeface="Times New Roman" pitchFamily="18" charset="0"/>
              </a:rPr>
              <a:t>S&amp;P volatility			.137</a:t>
            </a:r>
          </a:p>
          <a:p>
            <a:pPr algn="just"/>
            <a:r>
              <a:rPr lang="en-US" sz="1600">
                <a:cs typeface="Times New Roman" pitchFamily="18" charset="0"/>
              </a:rPr>
              <a:t>Issuing bank's normal interest rate </a:t>
            </a:r>
          </a:p>
          <a:p>
            <a:pPr algn="just"/>
            <a:r>
              <a:rPr lang="en-US" sz="1600">
                <a:cs typeface="Times New Roman" pitchFamily="18" charset="0"/>
              </a:rPr>
              <a:t>on a 5 year zero coupon CD		5.30%</a:t>
            </a:r>
          </a:p>
          <a:p>
            <a:pPr algn="just"/>
            <a:endParaRPr lang="en-US" sz="1600">
              <a:cs typeface="Times New Roman" pitchFamily="18" charset="0"/>
            </a:endParaRPr>
          </a:p>
          <a:p>
            <a:pPr algn="just"/>
            <a:endParaRPr lang="en-US" sz="1600">
              <a:cs typeface="Times New Roman" pitchFamily="18" charset="0"/>
            </a:endParaRPr>
          </a:p>
          <a:p>
            <a:pPr algn="just"/>
            <a:r>
              <a:rPr lang="en-US" sz="1600">
                <a:cs typeface="Times New Roman" pitchFamily="18" charset="0"/>
              </a:rPr>
              <a:t>1)  Per $100 invested, what does it cost the bank in present value terms to provide this payoff structure?</a:t>
            </a:r>
          </a:p>
        </p:txBody>
      </p:sp>
      <p:sp>
        <p:nvSpPr>
          <p:cNvPr id="2" name="Slide Number Placeholder 1"/>
          <p:cNvSpPr>
            <a:spLocks noGrp="1"/>
          </p:cNvSpPr>
          <p:nvPr>
            <p:ph type="sldNum" sz="quarter" idx="11"/>
          </p:nvPr>
        </p:nvSpPr>
        <p:spPr/>
        <p:txBody>
          <a:bodyPr/>
          <a:lstStyle/>
          <a:p>
            <a:fld id="{BF13F763-98E4-4FC1-9453-74CE6EC9E30E}" type="slidenum">
              <a:rPr lang="en-US" smtClean="0"/>
              <a:pPr/>
              <a:t>118</a:t>
            </a:fld>
            <a:endParaRPr lang="en-US"/>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33858" name="Rectangle 2"/>
          <p:cNvSpPr>
            <a:spLocks noGrp="1" noChangeArrowheads="1"/>
          </p:cNvSpPr>
          <p:nvPr>
            <p:ph type="title"/>
          </p:nvPr>
        </p:nvSpPr>
        <p:spPr/>
        <p:txBody>
          <a:bodyPr/>
          <a:lstStyle/>
          <a:p>
            <a:r>
              <a:rPr lang="en-US" dirty="0"/>
              <a:t>Sessions 18-20:  Extending Black-Scholes and Option Replication</a:t>
            </a:r>
          </a:p>
        </p:txBody>
      </p:sp>
      <p:sp>
        <p:nvSpPr>
          <p:cNvPr id="633859" name="Rectangle 3"/>
          <p:cNvSpPr>
            <a:spLocks noGrp="1" noChangeArrowheads="1"/>
          </p:cNvSpPr>
          <p:nvPr>
            <p:ph type="body" idx="1"/>
          </p:nvPr>
        </p:nvSpPr>
        <p:spPr/>
        <p:txBody>
          <a:bodyPr/>
          <a:lstStyle/>
          <a:p>
            <a:pPr algn="ctr"/>
            <a:r>
              <a:rPr lang="en-US" u="sng" dirty="0">
                <a:cs typeface="Times New Roman" pitchFamily="18" charset="0"/>
              </a:rPr>
              <a:t>Designing an Equity-Linked CD</a:t>
            </a:r>
            <a:endParaRPr lang="en-US" dirty="0">
              <a:cs typeface="Times New Roman" pitchFamily="18" charset="0"/>
            </a:endParaRPr>
          </a:p>
          <a:p>
            <a:pPr algn="just"/>
            <a:endParaRPr lang="en-US" sz="1200" dirty="0">
              <a:cs typeface="Times New Roman" pitchFamily="18" charset="0"/>
            </a:endParaRPr>
          </a:p>
          <a:p>
            <a:pPr>
              <a:lnSpc>
                <a:spcPct val="90000"/>
              </a:lnSpc>
            </a:pPr>
            <a:r>
              <a:rPr lang="en-US" sz="1600" dirty="0">
                <a:cs typeface="Times New Roman" pitchFamily="18" charset="0"/>
              </a:rPr>
              <a:t>To get downside protection of principal, buy a five year zero coupon bond with 100 face value.  At 5.30 percent interest, </a:t>
            </a:r>
            <a:r>
              <a:rPr lang="en-US" dirty="0">
                <a:cs typeface="Times New Roman" pitchFamily="18" charset="0"/>
              </a:rPr>
              <a:t>	</a:t>
            </a:r>
          </a:p>
          <a:p>
            <a:pPr>
              <a:lnSpc>
                <a:spcPct val="90000"/>
              </a:lnSpc>
            </a:pPr>
            <a:endParaRPr lang="en-US" sz="1000" dirty="0">
              <a:cs typeface="Times New Roman" pitchFamily="18" charset="0"/>
            </a:endParaRPr>
          </a:p>
          <a:p>
            <a:pPr>
              <a:lnSpc>
                <a:spcPct val="90000"/>
              </a:lnSpc>
            </a:pPr>
            <a:r>
              <a:rPr lang="en-US" dirty="0">
                <a:cs typeface="Times New Roman" pitchFamily="18" charset="0"/>
              </a:rPr>
              <a:t>	</a:t>
            </a:r>
            <a:r>
              <a:rPr lang="en-US" sz="1600" dirty="0">
                <a:cs typeface="Times New Roman" pitchFamily="18" charset="0"/>
              </a:rPr>
              <a:t>5-year zero, $100 face value =  100 / (1.0530)</a:t>
            </a:r>
            <a:r>
              <a:rPr lang="en-US" sz="1600" baseline="30000" dirty="0">
                <a:cs typeface="Times New Roman" pitchFamily="18" charset="0"/>
              </a:rPr>
              <a:t>5</a:t>
            </a:r>
            <a:r>
              <a:rPr lang="en-US" sz="1600" dirty="0">
                <a:cs typeface="Times New Roman" pitchFamily="18" charset="0"/>
              </a:rPr>
              <a:t>  =  77.24</a:t>
            </a:r>
          </a:p>
          <a:p>
            <a:pPr>
              <a:lnSpc>
                <a:spcPct val="90000"/>
              </a:lnSpc>
            </a:pPr>
            <a:endParaRPr lang="en-US" sz="1600" dirty="0">
              <a:cs typeface="Times New Roman" pitchFamily="18" charset="0"/>
            </a:endParaRPr>
          </a:p>
          <a:p>
            <a:pPr>
              <a:lnSpc>
                <a:spcPct val="90000"/>
              </a:lnSpc>
            </a:pPr>
            <a:r>
              <a:rPr lang="en-US" sz="1600" dirty="0">
                <a:cs typeface="Times New Roman" pitchFamily="18" charset="0"/>
              </a:rPr>
              <a:t>To get the upside price appreciation on the S&amp;P, buy a 5-year call option.  </a:t>
            </a:r>
          </a:p>
          <a:p>
            <a:pPr lvl="1">
              <a:lnSpc>
                <a:spcPct val="90000"/>
              </a:lnSpc>
            </a:pPr>
            <a:r>
              <a:rPr lang="en-US" dirty="0">
                <a:cs typeface="Times New Roman" pitchFamily="18" charset="0"/>
              </a:rPr>
              <a:t>The underlying is $100 worth of the S&amp;P portfolio.  As before, think of this as "one unit of an underlying asset whose current price is 100."  </a:t>
            </a:r>
          </a:p>
          <a:p>
            <a:pPr lvl="1">
              <a:lnSpc>
                <a:spcPct val="90000"/>
              </a:lnSpc>
            </a:pPr>
            <a:r>
              <a:rPr lang="en-US" dirty="0">
                <a:cs typeface="Times New Roman" pitchFamily="18" charset="0"/>
              </a:rPr>
              <a:t>The call should be at-the-money, so set the strike to 100.  </a:t>
            </a:r>
          </a:p>
          <a:p>
            <a:pPr lvl="1">
              <a:lnSpc>
                <a:spcPct val="90000"/>
              </a:lnSpc>
            </a:pPr>
            <a:endParaRPr lang="en-US" sz="800" dirty="0">
              <a:cs typeface="Times New Roman" pitchFamily="18" charset="0"/>
            </a:endParaRPr>
          </a:p>
          <a:p>
            <a:pPr>
              <a:lnSpc>
                <a:spcPct val="90000"/>
              </a:lnSpc>
            </a:pPr>
            <a:r>
              <a:rPr lang="en-US" sz="1600" dirty="0">
                <a:cs typeface="Times New Roman" pitchFamily="18" charset="0"/>
              </a:rPr>
              <a:t>(</a:t>
            </a:r>
            <a:r>
              <a:rPr lang="en-US" sz="1600" b="1" dirty="0">
                <a:cs typeface="Times New Roman" pitchFamily="18" charset="0"/>
              </a:rPr>
              <a:t>Note:</a:t>
            </a:r>
            <a:r>
              <a:rPr lang="en-US" sz="1600" dirty="0">
                <a:cs typeface="Times New Roman" pitchFamily="18" charset="0"/>
              </a:rPr>
              <a:t> Because we are doing everything in terms of rates of return, the current </a:t>
            </a:r>
            <a:r>
              <a:rPr lang="en-US" sz="1600" u="sng" dirty="0">
                <a:cs typeface="Times New Roman" pitchFamily="18" charset="0"/>
              </a:rPr>
              <a:t>level</a:t>
            </a:r>
            <a:r>
              <a:rPr lang="en-US" sz="1600" dirty="0">
                <a:cs typeface="Times New Roman" pitchFamily="18" charset="0"/>
              </a:rPr>
              <a:t> of the S&amp;P is not used in solving this problem.)</a:t>
            </a:r>
          </a:p>
          <a:p>
            <a:pPr>
              <a:lnSpc>
                <a:spcPct val="90000"/>
              </a:lnSpc>
            </a:pPr>
            <a:endParaRPr lang="en-US" sz="1400" dirty="0">
              <a:cs typeface="Times New Roman" pitchFamily="18" charset="0"/>
            </a:endParaRPr>
          </a:p>
          <a:p>
            <a:pPr>
              <a:lnSpc>
                <a:spcPct val="90000"/>
              </a:lnSpc>
            </a:pPr>
            <a:r>
              <a:rPr lang="en-US" sz="1600" dirty="0">
                <a:cs typeface="Times New Roman" pitchFamily="18" charset="0"/>
              </a:rPr>
              <a:t>	5-year at the money call on $100 of the S&amp;P 500 =  15.39</a:t>
            </a:r>
          </a:p>
          <a:p>
            <a:pPr>
              <a:lnSpc>
                <a:spcPct val="90000"/>
              </a:lnSpc>
            </a:pPr>
            <a:endParaRPr lang="en-US" sz="1600" dirty="0">
              <a:cs typeface="Times New Roman" pitchFamily="18" charset="0"/>
            </a:endParaRPr>
          </a:p>
          <a:p>
            <a:pPr>
              <a:lnSpc>
                <a:spcPct val="90000"/>
              </a:lnSpc>
            </a:pPr>
            <a:r>
              <a:rPr lang="en-US" sz="1600" dirty="0">
                <a:cs typeface="Times New Roman" pitchFamily="18" charset="0"/>
              </a:rPr>
              <a:t>This leaves an immediate profit to the bank:</a:t>
            </a:r>
          </a:p>
          <a:p>
            <a:pPr>
              <a:lnSpc>
                <a:spcPct val="90000"/>
              </a:lnSpc>
            </a:pPr>
            <a:endParaRPr lang="en-US" sz="900" dirty="0">
              <a:cs typeface="Times New Roman" pitchFamily="18" charset="0"/>
            </a:endParaRPr>
          </a:p>
          <a:p>
            <a:pPr algn="ctr">
              <a:lnSpc>
                <a:spcPct val="90000"/>
              </a:lnSpc>
            </a:pPr>
            <a:r>
              <a:rPr lang="en-US" sz="1600" dirty="0">
                <a:cs typeface="Times New Roman" pitchFamily="18" charset="0"/>
              </a:rPr>
              <a:t>Profit  =  Deposit - bond price - call price  =  100 – 77.24 – 15.39  =  7.36</a:t>
            </a:r>
          </a:p>
        </p:txBody>
      </p:sp>
      <p:sp>
        <p:nvSpPr>
          <p:cNvPr id="2" name="Slide Number Placeholder 1"/>
          <p:cNvSpPr>
            <a:spLocks noGrp="1"/>
          </p:cNvSpPr>
          <p:nvPr>
            <p:ph type="sldNum" sz="quarter" idx="11"/>
          </p:nvPr>
        </p:nvSpPr>
        <p:spPr/>
        <p:txBody>
          <a:bodyPr/>
          <a:lstStyle/>
          <a:p>
            <a:fld id="{BF13F763-98E4-4FC1-9453-74CE6EC9E30E}" type="slidenum">
              <a:rPr lang="en-US" smtClean="0"/>
              <a:pPr/>
              <a:t>119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3385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3385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33859">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33859">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33859">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33859">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33859">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33859">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33859">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3859" grpId="0" uiExpand="1" build="p" bldLvl="2" autoUpdateAnimBg="0"/>
    </p:bld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34882" name="Rectangle 2"/>
          <p:cNvSpPr>
            <a:spLocks noGrp="1" noChangeArrowheads="1"/>
          </p:cNvSpPr>
          <p:nvPr>
            <p:ph type="title"/>
          </p:nvPr>
        </p:nvSpPr>
        <p:spPr/>
        <p:txBody>
          <a:bodyPr/>
          <a:lstStyle/>
          <a:p>
            <a:r>
              <a:rPr lang="en-US" dirty="0"/>
              <a:t>Sessions 18-20:  Extending Black-Scholes and Option Replication</a:t>
            </a:r>
          </a:p>
        </p:txBody>
      </p:sp>
      <p:sp>
        <p:nvSpPr>
          <p:cNvPr id="634883" name="Rectangle 3"/>
          <p:cNvSpPr>
            <a:spLocks noGrp="1" noChangeArrowheads="1"/>
          </p:cNvSpPr>
          <p:nvPr>
            <p:ph type="body" idx="1"/>
          </p:nvPr>
        </p:nvSpPr>
        <p:spPr/>
        <p:txBody>
          <a:bodyPr/>
          <a:lstStyle/>
          <a:p>
            <a:pPr algn="ctr">
              <a:lnSpc>
                <a:spcPct val="90000"/>
              </a:lnSpc>
            </a:pPr>
            <a:r>
              <a:rPr lang="en-US" u="sng">
                <a:cs typeface="Times New Roman" pitchFamily="18" charset="0"/>
              </a:rPr>
              <a:t>Designing an Equity-Linked CD</a:t>
            </a:r>
            <a:endParaRPr lang="en-US">
              <a:cs typeface="Times New Roman" pitchFamily="18" charset="0"/>
            </a:endParaRPr>
          </a:p>
          <a:p>
            <a:pPr algn="just">
              <a:lnSpc>
                <a:spcPct val="90000"/>
              </a:lnSpc>
            </a:pPr>
            <a:endParaRPr lang="en-US" sz="1200">
              <a:cs typeface="Times New Roman" pitchFamily="18" charset="0"/>
            </a:endParaRPr>
          </a:p>
          <a:p>
            <a:pPr>
              <a:lnSpc>
                <a:spcPct val="90000"/>
              </a:lnSpc>
            </a:pPr>
            <a:r>
              <a:rPr lang="en-US" sz="1600">
                <a:cs typeface="Times New Roman" pitchFamily="18" charset="0"/>
              </a:rPr>
              <a:t>$7.36 per $100 deposited is a high profit rate.  Competition will surely drive it down.  </a:t>
            </a:r>
          </a:p>
          <a:p>
            <a:pPr>
              <a:lnSpc>
                <a:spcPct val="90000"/>
              </a:lnSpc>
            </a:pPr>
            <a:endParaRPr lang="en-US" sz="1000">
              <a:cs typeface="Times New Roman" pitchFamily="18" charset="0"/>
            </a:endParaRPr>
          </a:p>
          <a:p>
            <a:pPr>
              <a:lnSpc>
                <a:spcPct val="90000"/>
              </a:lnSpc>
            </a:pPr>
            <a:r>
              <a:rPr lang="en-US" sz="1600">
                <a:cs typeface="Times New Roman" pitchFamily="18" charset="0"/>
              </a:rPr>
              <a:t>Suppose the bank limits its fee to 2 percent of principal, taken out at the beginning.  The remainder of the deposit is then used to lock in the minimum payment at maturity and to provide equity market exposure.  </a:t>
            </a:r>
          </a:p>
          <a:p>
            <a:pPr>
              <a:lnSpc>
                <a:spcPct val="90000"/>
              </a:lnSpc>
            </a:pPr>
            <a:endParaRPr lang="en-US" sz="1000">
              <a:cs typeface="Times New Roman" pitchFamily="18" charset="0"/>
            </a:endParaRPr>
          </a:p>
          <a:p>
            <a:pPr>
              <a:lnSpc>
                <a:spcPct val="90000"/>
              </a:lnSpc>
            </a:pPr>
            <a:r>
              <a:rPr lang="en-US" sz="1600">
                <a:cs typeface="Times New Roman" pitchFamily="18" charset="0"/>
              </a:rPr>
              <a:t>One alternative would be for the account to pay a small interest rate on the deposit, in addition to 100 percent of the appreciation of the stock index.  </a:t>
            </a:r>
            <a:endParaRPr lang="en-US" sz="1000">
              <a:cs typeface="Times New Roman" pitchFamily="18" charset="0"/>
            </a:endParaRPr>
          </a:p>
          <a:p>
            <a:pPr>
              <a:lnSpc>
                <a:spcPct val="90000"/>
              </a:lnSpc>
            </a:pPr>
            <a:endParaRPr lang="en-US" sz="1600" u="sng">
              <a:cs typeface="Times New Roman" pitchFamily="18" charset="0"/>
            </a:endParaRPr>
          </a:p>
          <a:p>
            <a:pPr>
              <a:lnSpc>
                <a:spcPct val="90000"/>
              </a:lnSpc>
            </a:pPr>
            <a:r>
              <a:rPr lang="en-US" sz="1600" u="sng">
                <a:cs typeface="Times New Roman" pitchFamily="18" charset="0"/>
              </a:rPr>
              <a:t>Alternative #1</a:t>
            </a:r>
            <a:r>
              <a:rPr lang="en-US" sz="1600">
                <a:cs typeface="Times New Roman" pitchFamily="18" charset="0"/>
              </a:rPr>
              <a:t>:  Full matching of the S&amp;P on the upside plus payment of a fixed interest rate if the S&amp;P falls.</a:t>
            </a:r>
          </a:p>
          <a:p>
            <a:pPr>
              <a:lnSpc>
                <a:spcPct val="90000"/>
              </a:lnSpc>
            </a:pPr>
            <a:r>
              <a:rPr lang="en-US" sz="1600">
                <a:cs typeface="Times New Roman" pitchFamily="18" charset="0"/>
              </a:rPr>
              <a:t>		Deposit 			100</a:t>
            </a:r>
          </a:p>
          <a:p>
            <a:pPr>
              <a:lnSpc>
                <a:spcPct val="90000"/>
              </a:lnSpc>
            </a:pPr>
            <a:r>
              <a:rPr lang="en-US" sz="1600">
                <a:cs typeface="Times New Roman" pitchFamily="18" charset="0"/>
              </a:rPr>
              <a:t>		less cost of call option 	-15.39</a:t>
            </a:r>
          </a:p>
          <a:p>
            <a:pPr>
              <a:lnSpc>
                <a:spcPct val="90000"/>
              </a:lnSpc>
            </a:pPr>
            <a:r>
              <a:rPr lang="en-US" sz="1600">
                <a:cs typeface="Times New Roman" pitchFamily="18" charset="0"/>
              </a:rPr>
              <a:t>		less bank profit 		-  2</a:t>
            </a:r>
          </a:p>
          <a:p>
            <a:pPr>
              <a:lnSpc>
                <a:spcPct val="90000"/>
              </a:lnSpc>
            </a:pPr>
            <a:r>
              <a:rPr lang="en-US" sz="1600">
                <a:cs typeface="Times New Roman" pitchFamily="18" charset="0"/>
              </a:rPr>
              <a:t>		equals amount available </a:t>
            </a:r>
          </a:p>
          <a:p>
            <a:pPr>
              <a:lnSpc>
                <a:spcPct val="90000"/>
              </a:lnSpc>
            </a:pPr>
            <a:r>
              <a:rPr lang="en-US" sz="1600">
                <a:cs typeface="Times New Roman" pitchFamily="18" charset="0"/>
              </a:rPr>
              <a:t>		to buy zeros 	                = 82.61</a:t>
            </a:r>
          </a:p>
          <a:p>
            <a:pPr>
              <a:lnSpc>
                <a:spcPct val="90000"/>
              </a:lnSpc>
            </a:pPr>
            <a:endParaRPr lang="en-US" sz="900">
              <a:cs typeface="Times New Roman" pitchFamily="18" charset="0"/>
            </a:endParaRPr>
          </a:p>
          <a:p>
            <a:pPr>
              <a:lnSpc>
                <a:spcPct val="90000"/>
              </a:lnSpc>
            </a:pPr>
            <a:r>
              <a:rPr lang="en-US" sz="1600">
                <a:cs typeface="Times New Roman" pitchFamily="18" charset="0"/>
              </a:rPr>
              <a:t>Buying $82.61 of 5-year zeros produces 82.61 x 1.0530</a:t>
            </a:r>
            <a:r>
              <a:rPr lang="en-US" sz="1600" baseline="30000">
                <a:cs typeface="Times New Roman" pitchFamily="18" charset="0"/>
              </a:rPr>
              <a:t>5</a:t>
            </a:r>
            <a:r>
              <a:rPr lang="en-US" sz="1600">
                <a:cs typeface="Times New Roman" pitchFamily="18" charset="0"/>
              </a:rPr>
              <a:t> = $106.94 at maturity.  This corresponds to:</a:t>
            </a:r>
          </a:p>
          <a:p>
            <a:pPr>
              <a:lnSpc>
                <a:spcPct val="90000"/>
              </a:lnSpc>
            </a:pPr>
            <a:r>
              <a:rPr lang="en-US" sz="1600">
                <a:cs typeface="Times New Roman" pitchFamily="18" charset="0"/>
              </a:rPr>
              <a:t>		</a:t>
            </a:r>
            <a:r>
              <a:rPr lang="en-US" sz="1600" b="1">
                <a:cs typeface="Times New Roman" pitchFamily="18" charset="0"/>
              </a:rPr>
              <a:t>annual interest rate	                = 1.35%</a:t>
            </a:r>
          </a:p>
        </p:txBody>
      </p:sp>
      <p:sp>
        <p:nvSpPr>
          <p:cNvPr id="2" name="Slide Number Placeholder 1"/>
          <p:cNvSpPr>
            <a:spLocks noGrp="1"/>
          </p:cNvSpPr>
          <p:nvPr>
            <p:ph type="sldNum" sz="quarter" idx="11"/>
          </p:nvPr>
        </p:nvSpPr>
        <p:spPr/>
        <p:txBody>
          <a:bodyPr/>
          <a:lstStyle/>
          <a:p>
            <a:fld id="{BF13F763-98E4-4FC1-9453-74CE6EC9E30E}" type="slidenum">
              <a:rPr lang="en-US" smtClean="0"/>
              <a:pPr/>
              <a:t>120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3488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3488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3488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3488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3488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3488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3488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34883">
                                            <p:txEl>
                                              <p:pRg st="12" end="1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499"/>
                                          </p:stCondLst>
                                        </p:cTn>
                                        <p:tgtEl>
                                          <p:spTgt spid="634883">
                                            <p:txEl>
                                              <p:pRg st="13" end="1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634883">
                                            <p:txEl>
                                              <p:pRg st="15" end="15"/>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63488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883" grpId="0" uiExpand="1" build="p" autoUpdateAnimBg="0"/>
    </p:bldLst>
  </p:timing>
</p:sld>
</file>

<file path=ppt/slides/slide1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35906" name="Rectangle 2"/>
          <p:cNvSpPr>
            <a:spLocks noGrp="1" noChangeArrowheads="1"/>
          </p:cNvSpPr>
          <p:nvPr>
            <p:ph type="title"/>
          </p:nvPr>
        </p:nvSpPr>
        <p:spPr/>
        <p:txBody>
          <a:bodyPr/>
          <a:lstStyle/>
          <a:p>
            <a:r>
              <a:rPr lang="en-US" dirty="0"/>
              <a:t>Sessions 18-20:  Extending Black-Scholes and Option Replication</a:t>
            </a:r>
          </a:p>
        </p:txBody>
      </p:sp>
      <p:sp>
        <p:nvSpPr>
          <p:cNvPr id="635907" name="Rectangle 3"/>
          <p:cNvSpPr>
            <a:spLocks noGrp="1" noChangeArrowheads="1"/>
          </p:cNvSpPr>
          <p:nvPr>
            <p:ph type="body" idx="1"/>
          </p:nvPr>
        </p:nvSpPr>
        <p:spPr/>
        <p:txBody>
          <a:bodyPr/>
          <a:lstStyle/>
          <a:p>
            <a:pPr algn="ctr"/>
            <a:r>
              <a:rPr lang="en-US" u="sng">
                <a:cs typeface="Times New Roman" pitchFamily="18" charset="0"/>
              </a:rPr>
              <a:t>Designing an Equity-Linked CD</a:t>
            </a:r>
            <a:endParaRPr lang="en-US">
              <a:cs typeface="Times New Roman" pitchFamily="18" charset="0"/>
            </a:endParaRPr>
          </a:p>
          <a:p>
            <a:pPr algn="just"/>
            <a:endParaRPr lang="en-US" sz="1200">
              <a:cs typeface="Times New Roman" pitchFamily="18" charset="0"/>
            </a:endParaRPr>
          </a:p>
          <a:p>
            <a:r>
              <a:rPr lang="en-US" sz="1600">
                <a:cs typeface="Times New Roman" pitchFamily="18" charset="0"/>
              </a:rPr>
              <a:t>Alternatively, the bank can limit its fee to 2 percent of principal and use the extra funds to give greater than 100 percent of the appreciation on the index, if it goes up.</a:t>
            </a:r>
          </a:p>
          <a:p>
            <a:endParaRPr lang="en-US" sz="1600">
              <a:cs typeface="Times New Roman" pitchFamily="18" charset="0"/>
            </a:endParaRPr>
          </a:p>
          <a:p>
            <a:r>
              <a:rPr lang="en-US" sz="1600" u="sng">
                <a:cs typeface="Times New Roman" pitchFamily="18" charset="0"/>
              </a:rPr>
              <a:t>Alternative #2</a:t>
            </a:r>
            <a:r>
              <a:rPr lang="en-US" sz="1600">
                <a:cs typeface="Times New Roman" pitchFamily="18" charset="0"/>
              </a:rPr>
              <a:t>:  Guaranteed return of principal without interest if the market goes down, and more than 100% of the S&amp;P capital gain if it goes up.</a:t>
            </a:r>
          </a:p>
          <a:p>
            <a:endParaRPr lang="en-US" sz="1200">
              <a:cs typeface="Times New Roman" pitchFamily="18" charset="0"/>
            </a:endParaRPr>
          </a:p>
          <a:p>
            <a:r>
              <a:rPr lang="en-US" sz="1600">
                <a:cs typeface="Times New Roman" pitchFamily="18" charset="0"/>
              </a:rPr>
              <a:t>		Deposit 			100</a:t>
            </a:r>
          </a:p>
          <a:p>
            <a:r>
              <a:rPr lang="en-US" sz="1600">
                <a:cs typeface="Times New Roman" pitchFamily="18" charset="0"/>
              </a:rPr>
              <a:t>		less cost of 5-year zeros 	-77.24</a:t>
            </a:r>
          </a:p>
          <a:p>
            <a:r>
              <a:rPr lang="en-US" sz="1600">
                <a:cs typeface="Times New Roman" pitchFamily="18" charset="0"/>
              </a:rPr>
              <a:t>		less bank profit 		-  2</a:t>
            </a:r>
          </a:p>
          <a:p>
            <a:r>
              <a:rPr lang="en-US" sz="1600">
                <a:cs typeface="Times New Roman" pitchFamily="18" charset="0"/>
              </a:rPr>
              <a:t>		equals amount available </a:t>
            </a:r>
          </a:p>
          <a:p>
            <a:r>
              <a:rPr lang="en-US" sz="1600">
                <a:cs typeface="Times New Roman" pitchFamily="18" charset="0"/>
              </a:rPr>
              <a:t>		to buy calls 	                = 20.76</a:t>
            </a:r>
          </a:p>
          <a:p>
            <a:endParaRPr lang="en-US" sz="1600">
              <a:cs typeface="Times New Roman" pitchFamily="18" charset="0"/>
            </a:endParaRPr>
          </a:p>
          <a:p>
            <a:r>
              <a:rPr lang="en-US" sz="1600">
                <a:cs typeface="Times New Roman" pitchFamily="18" charset="0"/>
              </a:rPr>
              <a:t>By buying calls on more than $100 worth of the S&amp;P 500, the bank can guarantee return of $100 principal plus </a:t>
            </a:r>
          </a:p>
          <a:p>
            <a:endParaRPr lang="en-US" sz="1600">
              <a:cs typeface="Times New Roman" pitchFamily="18" charset="0"/>
            </a:endParaRPr>
          </a:p>
          <a:p>
            <a:r>
              <a:rPr lang="en-US" sz="1600">
                <a:cs typeface="Times New Roman" pitchFamily="18" charset="0"/>
              </a:rPr>
              <a:t>		 20.76 / 15.39   </a:t>
            </a:r>
            <a:r>
              <a:rPr lang="en-US" sz="1600" b="1">
                <a:cs typeface="Times New Roman" pitchFamily="18" charset="0"/>
              </a:rPr>
              <a:t>=   134% of the S&amp;P capital gain.</a:t>
            </a:r>
          </a:p>
        </p:txBody>
      </p:sp>
      <p:sp>
        <p:nvSpPr>
          <p:cNvPr id="2" name="Slide Number Placeholder 1"/>
          <p:cNvSpPr>
            <a:spLocks noGrp="1"/>
          </p:cNvSpPr>
          <p:nvPr>
            <p:ph type="sldNum" sz="quarter" idx="11"/>
          </p:nvPr>
        </p:nvSpPr>
        <p:spPr/>
        <p:txBody>
          <a:bodyPr/>
          <a:lstStyle/>
          <a:p>
            <a:fld id="{BF13F763-98E4-4FC1-9453-74CE6EC9E30E}" type="slidenum">
              <a:rPr lang="en-US" smtClean="0"/>
              <a:pPr/>
              <a:t>121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3590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3590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3590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3590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3590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35907">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635907">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635907">
                                            <p:txEl>
                                              <p:pRg st="12" end="1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635907">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907" grpId="0" uiExpand="1" build="p" autoUpdateAnimBg="0"/>
    </p:bld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65954" name="Rectangle 2"/>
          <p:cNvSpPr>
            <a:spLocks noGrp="1" noChangeArrowheads="1"/>
          </p:cNvSpPr>
          <p:nvPr>
            <p:ph type="title"/>
          </p:nvPr>
        </p:nvSpPr>
        <p:spPr/>
        <p:txBody>
          <a:bodyPr/>
          <a:lstStyle/>
          <a:p>
            <a:r>
              <a:rPr lang="en-US" dirty="0" smtClean="0"/>
              <a:t>Sessions 21-22:  </a:t>
            </a:r>
            <a:r>
              <a:rPr lang="en-US" dirty="0"/>
              <a:t>Volatility</a:t>
            </a:r>
          </a:p>
        </p:txBody>
      </p:sp>
      <p:sp>
        <p:nvSpPr>
          <p:cNvPr id="765955" name="Rectangle 3"/>
          <p:cNvSpPr>
            <a:spLocks noGrp="1" noChangeArrowheads="1"/>
          </p:cNvSpPr>
          <p:nvPr>
            <p:ph type="body" idx="1"/>
          </p:nvPr>
        </p:nvSpPr>
        <p:spPr/>
        <p:txBody>
          <a:bodyPr/>
          <a:lstStyle/>
          <a:p>
            <a:pPr algn="ctr"/>
            <a:endParaRPr lang="en-US" dirty="0" smtClean="0">
              <a:cs typeface="Times New Roman" pitchFamily="18" charset="0"/>
            </a:endParaRPr>
          </a:p>
          <a:p>
            <a:pPr algn="ctr"/>
            <a:r>
              <a:rPr lang="en-US" dirty="0" smtClean="0">
                <a:cs typeface="Times New Roman" pitchFamily="18" charset="0"/>
              </a:rPr>
              <a:t>Volatility</a:t>
            </a:r>
          </a:p>
          <a:p>
            <a:pPr algn="ctr"/>
            <a:endParaRPr lang="en-US" dirty="0">
              <a:cs typeface="Times New Roman" pitchFamily="18" charset="0"/>
            </a:endParaRPr>
          </a:p>
          <a:p>
            <a:r>
              <a:rPr lang="en-US" sz="1600" dirty="0" smtClean="0">
                <a:cs typeface="Times New Roman" pitchFamily="18" charset="0"/>
              </a:rPr>
              <a:t>Modern option pricing models following Black-Scholes all have a major role for the volatility of the underlying asset's return.  This is the one parameter in Black-Scholes that is not observable, so naturally there is a lot of dispersion around the average volatility expectation in the market.</a:t>
            </a:r>
          </a:p>
          <a:p>
            <a:endParaRPr lang="en-US" sz="1600" dirty="0">
              <a:cs typeface="Times New Roman" pitchFamily="18" charset="0"/>
            </a:endParaRPr>
          </a:p>
          <a:p>
            <a:r>
              <a:rPr lang="en-US" sz="1600" dirty="0" smtClean="0">
                <a:cs typeface="Times New Roman" pitchFamily="18" charset="0"/>
              </a:rPr>
              <a:t>In the Black-Scholes model, volatility is assumed to be a constant known parameter.  But in the real world it is neither constant nor known.  This session will review what we know about volatility, how it goes into option prices, and how the wide variety of volatility-based products might be used to speculate or hedge volatility.</a:t>
            </a:r>
            <a:endParaRPr lang="en-US" sz="1600" dirty="0">
              <a:cs typeface="Times New Roman" pitchFamily="18" charset="0"/>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122</a:t>
            </a:fld>
            <a:endParaRPr lang="en-US"/>
          </a:p>
        </p:txBody>
      </p:sp>
    </p:spTree>
    <p:extLst>
      <p:ext uri="{BB962C8B-B14F-4D97-AF65-F5344CB8AC3E}">
        <p14:creationId xmlns:p14="http://schemas.microsoft.com/office/powerpoint/2010/main" val="477212041"/>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7" name="Group 56"/>
          <p:cNvGrpSpPr/>
          <p:nvPr/>
        </p:nvGrpSpPr>
        <p:grpSpPr>
          <a:xfrm>
            <a:off x="1854203" y="1046206"/>
            <a:ext cx="1295401" cy="533400"/>
            <a:chOff x="1849285" y="1070773"/>
            <a:chExt cx="1295401" cy="533400"/>
          </a:xfrm>
        </p:grpSpPr>
        <p:sp>
          <p:nvSpPr>
            <p:cNvPr id="9" name="Oval 8"/>
            <p:cNvSpPr/>
            <p:nvPr/>
          </p:nvSpPr>
          <p:spPr>
            <a:xfrm>
              <a:off x="1849285" y="1070773"/>
              <a:ext cx="1295401" cy="533400"/>
            </a:xfrm>
            <a:prstGeom prst="ellipse">
              <a:avLst/>
            </a:prstGeom>
            <a:ln w="127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1" name="TextBox 30"/>
            <p:cNvSpPr txBox="1"/>
            <p:nvPr/>
          </p:nvSpPr>
          <p:spPr>
            <a:xfrm>
              <a:off x="2047677" y="1082183"/>
              <a:ext cx="857927" cy="461665"/>
            </a:xfrm>
            <a:prstGeom prst="rect">
              <a:avLst/>
            </a:prstGeom>
            <a:noFill/>
          </p:spPr>
          <p:txBody>
            <a:bodyPr wrap="none" rtlCol="0">
              <a:spAutoFit/>
            </a:bodyPr>
            <a:lstStyle/>
            <a:p>
              <a:pPr algn="ctr"/>
              <a:r>
                <a:rPr lang="en-US" sz="1200" dirty="0" smtClean="0"/>
                <a:t>Historical</a:t>
              </a:r>
            </a:p>
            <a:p>
              <a:pPr algn="ctr"/>
              <a:r>
                <a:rPr lang="en-US" sz="1200" dirty="0" smtClean="0"/>
                <a:t>price data</a:t>
              </a:r>
              <a:endParaRPr lang="en-US" sz="1200" dirty="0"/>
            </a:p>
          </p:txBody>
        </p:sp>
      </p:grpSp>
      <p:grpSp>
        <p:nvGrpSpPr>
          <p:cNvPr id="77" name="Group 76"/>
          <p:cNvGrpSpPr/>
          <p:nvPr/>
        </p:nvGrpSpPr>
        <p:grpSpPr>
          <a:xfrm>
            <a:off x="1767183" y="2036135"/>
            <a:ext cx="1371600" cy="533400"/>
            <a:chOff x="1762265" y="2060702"/>
            <a:chExt cx="1371600" cy="533400"/>
          </a:xfrm>
        </p:grpSpPr>
        <p:sp>
          <p:nvSpPr>
            <p:cNvPr id="12" name="Oval 11"/>
            <p:cNvSpPr/>
            <p:nvPr/>
          </p:nvSpPr>
          <p:spPr>
            <a:xfrm>
              <a:off x="1762265" y="2060702"/>
              <a:ext cx="1371600" cy="533400"/>
            </a:xfrm>
            <a:prstGeom prst="ellipse">
              <a:avLst/>
            </a:prstGeom>
            <a:ln w="127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3" name="TextBox 32"/>
            <p:cNvSpPr txBox="1"/>
            <p:nvPr/>
          </p:nvSpPr>
          <p:spPr>
            <a:xfrm>
              <a:off x="1798242" y="2078101"/>
              <a:ext cx="1335623" cy="461665"/>
            </a:xfrm>
            <a:prstGeom prst="rect">
              <a:avLst/>
            </a:prstGeom>
            <a:noFill/>
          </p:spPr>
          <p:txBody>
            <a:bodyPr wrap="none" rtlCol="0">
              <a:spAutoFit/>
            </a:bodyPr>
            <a:lstStyle/>
            <a:p>
              <a:pPr algn="ctr"/>
              <a:r>
                <a:rPr lang="en-US" sz="1200" dirty="0" smtClean="0"/>
                <a:t>Forecasts and</a:t>
              </a:r>
            </a:p>
            <a:p>
              <a:pPr algn="ctr"/>
              <a:r>
                <a:rPr lang="en-US" sz="1200" dirty="0" smtClean="0"/>
                <a:t>other information</a:t>
              </a:r>
              <a:endParaRPr lang="en-US" sz="1200" dirty="0"/>
            </a:p>
          </p:txBody>
        </p:sp>
      </p:grpSp>
      <p:grpSp>
        <p:nvGrpSpPr>
          <p:cNvPr id="48" name="Group 47"/>
          <p:cNvGrpSpPr/>
          <p:nvPr/>
        </p:nvGrpSpPr>
        <p:grpSpPr>
          <a:xfrm>
            <a:off x="1834707" y="3026064"/>
            <a:ext cx="1260452" cy="533400"/>
            <a:chOff x="1829789" y="3050631"/>
            <a:chExt cx="1260452" cy="533400"/>
          </a:xfrm>
        </p:grpSpPr>
        <p:sp>
          <p:nvSpPr>
            <p:cNvPr id="13" name="Oval 12"/>
            <p:cNvSpPr/>
            <p:nvPr/>
          </p:nvSpPr>
          <p:spPr>
            <a:xfrm>
              <a:off x="1829789" y="3050631"/>
              <a:ext cx="1260452" cy="533400"/>
            </a:xfrm>
            <a:prstGeom prst="ellipse">
              <a:avLst/>
            </a:prstGeom>
            <a:ln w="127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5" name="TextBox 34"/>
            <p:cNvSpPr txBox="1"/>
            <p:nvPr/>
          </p:nvSpPr>
          <p:spPr>
            <a:xfrm>
              <a:off x="1868505" y="3065814"/>
              <a:ext cx="1148071" cy="461665"/>
            </a:xfrm>
            <a:prstGeom prst="rect">
              <a:avLst/>
            </a:prstGeom>
            <a:noFill/>
          </p:spPr>
          <p:txBody>
            <a:bodyPr wrap="none" rtlCol="0">
              <a:spAutoFit/>
            </a:bodyPr>
            <a:lstStyle/>
            <a:p>
              <a:pPr algn="ctr"/>
              <a:r>
                <a:rPr lang="en-US" sz="1200" dirty="0" smtClean="0"/>
                <a:t>Hedging</a:t>
              </a:r>
            </a:p>
            <a:p>
              <a:pPr algn="ctr"/>
              <a:r>
                <a:rPr lang="en-US" sz="1200" dirty="0" smtClean="0"/>
                <a:t>(risk aversion)</a:t>
              </a:r>
              <a:endParaRPr lang="en-US" sz="1200" dirty="0"/>
            </a:p>
          </p:txBody>
        </p:sp>
      </p:grpSp>
      <p:grpSp>
        <p:nvGrpSpPr>
          <p:cNvPr id="23" name="Group 22"/>
          <p:cNvGrpSpPr/>
          <p:nvPr/>
        </p:nvGrpSpPr>
        <p:grpSpPr>
          <a:xfrm>
            <a:off x="1812242" y="4393068"/>
            <a:ext cx="1295546" cy="685800"/>
            <a:chOff x="1482448" y="4977796"/>
            <a:chExt cx="1295546" cy="685800"/>
          </a:xfrm>
        </p:grpSpPr>
        <p:sp>
          <p:nvSpPr>
            <p:cNvPr id="22" name="Rectangle 21"/>
            <p:cNvSpPr/>
            <p:nvPr/>
          </p:nvSpPr>
          <p:spPr>
            <a:xfrm>
              <a:off x="1528069" y="4977796"/>
              <a:ext cx="1204304" cy="685800"/>
            </a:xfrm>
            <a:prstGeom prst="rect">
              <a:avLst/>
            </a:prstGeom>
            <a:solidFill>
              <a:schemeClr val="bg1"/>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1482448" y="5100903"/>
              <a:ext cx="1295546" cy="461665"/>
            </a:xfrm>
            <a:prstGeom prst="rect">
              <a:avLst/>
            </a:prstGeom>
            <a:noFill/>
          </p:spPr>
          <p:txBody>
            <a:bodyPr wrap="none" rtlCol="0">
              <a:spAutoFit/>
            </a:bodyPr>
            <a:lstStyle/>
            <a:p>
              <a:pPr algn="ctr"/>
              <a:r>
                <a:rPr lang="en-US" sz="1200" dirty="0" smtClean="0"/>
                <a:t>Invert the Black-</a:t>
              </a:r>
            </a:p>
            <a:p>
              <a:pPr algn="ctr"/>
              <a:r>
                <a:rPr lang="en-US" sz="1200" dirty="0" smtClean="0"/>
                <a:t>Scholes Model</a:t>
              </a:r>
            </a:p>
          </p:txBody>
        </p:sp>
      </p:grpSp>
      <p:grpSp>
        <p:nvGrpSpPr>
          <p:cNvPr id="24" name="Group 23"/>
          <p:cNvGrpSpPr/>
          <p:nvPr/>
        </p:nvGrpSpPr>
        <p:grpSpPr>
          <a:xfrm>
            <a:off x="6023392" y="4386379"/>
            <a:ext cx="1204304" cy="701604"/>
            <a:chOff x="3660007" y="5531542"/>
            <a:chExt cx="1204304" cy="701604"/>
          </a:xfrm>
        </p:grpSpPr>
        <p:sp>
          <p:nvSpPr>
            <p:cNvPr id="25" name="Rectangle 24"/>
            <p:cNvSpPr/>
            <p:nvPr/>
          </p:nvSpPr>
          <p:spPr>
            <a:xfrm>
              <a:off x="3660007" y="5531542"/>
              <a:ext cx="1204304" cy="685800"/>
            </a:xfrm>
            <a:prstGeom prst="rect">
              <a:avLst/>
            </a:prstGeom>
            <a:solidFill>
              <a:schemeClr val="bg1"/>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3800986" y="5586815"/>
              <a:ext cx="917239" cy="646331"/>
            </a:xfrm>
            <a:prstGeom prst="rect">
              <a:avLst/>
            </a:prstGeom>
            <a:noFill/>
          </p:spPr>
          <p:txBody>
            <a:bodyPr wrap="none" rtlCol="0">
              <a:spAutoFit/>
            </a:bodyPr>
            <a:lstStyle/>
            <a:p>
              <a:pPr algn="ctr"/>
              <a:r>
                <a:rPr lang="en-US" sz="1200" dirty="0" smtClean="0"/>
                <a:t>Model-free</a:t>
              </a:r>
            </a:p>
            <a:p>
              <a:pPr algn="ctr"/>
              <a:r>
                <a:rPr lang="en-US" sz="1200" dirty="0" smtClean="0"/>
                <a:t>Volatility</a:t>
              </a:r>
            </a:p>
            <a:p>
              <a:pPr algn="ctr"/>
              <a:r>
                <a:rPr lang="en-US" sz="1200" dirty="0" smtClean="0"/>
                <a:t>calculation</a:t>
              </a:r>
              <a:endParaRPr lang="en-US" sz="1200" dirty="0"/>
            </a:p>
          </p:txBody>
        </p:sp>
      </p:grpSp>
      <p:sp>
        <p:nvSpPr>
          <p:cNvPr id="42" name="TextBox 41"/>
          <p:cNvSpPr txBox="1"/>
          <p:nvPr/>
        </p:nvSpPr>
        <p:spPr>
          <a:xfrm>
            <a:off x="656416" y="5528557"/>
            <a:ext cx="1147622" cy="276999"/>
          </a:xfrm>
          <a:prstGeom prst="rect">
            <a:avLst/>
          </a:prstGeom>
          <a:noFill/>
        </p:spPr>
        <p:txBody>
          <a:bodyPr wrap="none" rtlCol="0">
            <a:spAutoFit/>
          </a:bodyPr>
          <a:lstStyle/>
          <a:p>
            <a:pPr algn="ctr"/>
            <a:r>
              <a:rPr lang="en-US" sz="1200" dirty="0" smtClean="0"/>
              <a:t>Volatility smile</a:t>
            </a:r>
            <a:endParaRPr lang="en-US" sz="1200" dirty="0"/>
          </a:p>
        </p:txBody>
      </p:sp>
      <p:sp>
        <p:nvSpPr>
          <p:cNvPr id="44" name="TextBox 43"/>
          <p:cNvSpPr txBox="1"/>
          <p:nvPr/>
        </p:nvSpPr>
        <p:spPr>
          <a:xfrm>
            <a:off x="6759859" y="5770633"/>
            <a:ext cx="1391598" cy="646331"/>
          </a:xfrm>
          <a:prstGeom prst="rect">
            <a:avLst/>
          </a:prstGeom>
          <a:solidFill>
            <a:schemeClr val="bg1"/>
          </a:solidFill>
        </p:spPr>
        <p:txBody>
          <a:bodyPr wrap="square" rtlCol="0">
            <a:spAutoFit/>
          </a:bodyPr>
          <a:lstStyle/>
          <a:p>
            <a:pPr algn="ctr"/>
            <a:r>
              <a:rPr lang="en-US" sz="1200" dirty="0" smtClean="0"/>
              <a:t>Model-free</a:t>
            </a:r>
          </a:p>
          <a:p>
            <a:pPr algn="ctr"/>
            <a:r>
              <a:rPr lang="en-US" sz="1200" dirty="0" smtClean="0"/>
              <a:t>Implied Volatility;</a:t>
            </a:r>
          </a:p>
          <a:p>
            <a:pPr algn="ctr"/>
            <a:r>
              <a:rPr lang="en-US" sz="1200" dirty="0" smtClean="0"/>
              <a:t>the VIX Index</a:t>
            </a:r>
            <a:endParaRPr lang="en-US" sz="1200" dirty="0"/>
          </a:p>
        </p:txBody>
      </p:sp>
      <p:cxnSp>
        <p:nvCxnSpPr>
          <p:cNvPr id="52" name="Straight Arrow Connector 51"/>
          <p:cNvCxnSpPr/>
          <p:nvPr/>
        </p:nvCxnSpPr>
        <p:spPr>
          <a:xfrm>
            <a:off x="6625181" y="5069230"/>
            <a:ext cx="5307" cy="135686"/>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a:off x="5403790" y="4727803"/>
            <a:ext cx="558605" cy="0"/>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5607898" y="5236684"/>
            <a:ext cx="2030183" cy="301883"/>
          </a:xfrm>
          <a:prstGeom prst="roundRect">
            <a:avLst/>
          </a:prstGeom>
          <a:ln w="952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smtClean="0"/>
              <a:t>"Risk-neutral" Probabilities</a:t>
            </a:r>
            <a:endParaRPr lang="en-US" sz="1200" dirty="0"/>
          </a:p>
        </p:txBody>
      </p:sp>
      <p:grpSp>
        <p:nvGrpSpPr>
          <p:cNvPr id="10" name="Group 9"/>
          <p:cNvGrpSpPr/>
          <p:nvPr/>
        </p:nvGrpSpPr>
        <p:grpSpPr>
          <a:xfrm>
            <a:off x="3807111" y="1505012"/>
            <a:ext cx="1447801" cy="685800"/>
            <a:chOff x="1346623" y="1967853"/>
            <a:chExt cx="1447801" cy="685800"/>
          </a:xfrm>
        </p:grpSpPr>
        <p:sp>
          <p:nvSpPr>
            <p:cNvPr id="11" name="Rectangle 10"/>
            <p:cNvSpPr/>
            <p:nvPr/>
          </p:nvSpPr>
          <p:spPr>
            <a:xfrm>
              <a:off x="1346623" y="1967853"/>
              <a:ext cx="1447800" cy="685800"/>
            </a:xfrm>
            <a:prstGeom prst="rect">
              <a:avLst/>
            </a:prstGeom>
            <a:solidFill>
              <a:schemeClr val="bg1"/>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1346624" y="1990960"/>
              <a:ext cx="1447800" cy="646331"/>
            </a:xfrm>
            <a:prstGeom prst="rect">
              <a:avLst/>
            </a:prstGeom>
            <a:noFill/>
          </p:spPr>
          <p:txBody>
            <a:bodyPr wrap="square" rtlCol="0">
              <a:spAutoFit/>
            </a:bodyPr>
            <a:lstStyle/>
            <a:p>
              <a:pPr algn="ctr"/>
              <a:r>
                <a:rPr lang="en-US" sz="1200" dirty="0" smtClean="0"/>
                <a:t>Statistical Estimate of </a:t>
              </a:r>
            </a:p>
            <a:p>
              <a:pPr algn="ctr"/>
              <a:r>
                <a:rPr lang="en-US" sz="1200" dirty="0" smtClean="0"/>
                <a:t>Future Returns</a:t>
              </a:r>
              <a:endParaRPr lang="en-US" sz="1200" dirty="0"/>
            </a:p>
          </p:txBody>
        </p:sp>
      </p:grpSp>
      <p:grpSp>
        <p:nvGrpSpPr>
          <p:cNvPr id="17" name="Group 16"/>
          <p:cNvGrpSpPr/>
          <p:nvPr/>
        </p:nvGrpSpPr>
        <p:grpSpPr>
          <a:xfrm>
            <a:off x="3751791" y="3464185"/>
            <a:ext cx="1558440" cy="685800"/>
            <a:chOff x="1291303" y="3769271"/>
            <a:chExt cx="1558440" cy="685800"/>
          </a:xfrm>
        </p:grpSpPr>
        <p:sp>
          <p:nvSpPr>
            <p:cNvPr id="18" name="Rectangle 17"/>
            <p:cNvSpPr/>
            <p:nvPr/>
          </p:nvSpPr>
          <p:spPr>
            <a:xfrm>
              <a:off x="1346623" y="3769271"/>
              <a:ext cx="1447800" cy="685800"/>
            </a:xfrm>
            <a:prstGeom prst="rect">
              <a:avLst/>
            </a:prstGeom>
            <a:solidFill>
              <a:schemeClr val="bg1"/>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1291303" y="3964428"/>
              <a:ext cx="1558440" cy="276999"/>
            </a:xfrm>
            <a:prstGeom prst="rect">
              <a:avLst/>
            </a:prstGeom>
            <a:noFill/>
          </p:spPr>
          <p:txBody>
            <a:bodyPr wrap="none" rtlCol="0">
              <a:spAutoFit/>
            </a:bodyPr>
            <a:lstStyle/>
            <a:p>
              <a:pPr algn="ctr"/>
              <a:r>
                <a:rPr lang="en-US" sz="1200" dirty="0" smtClean="0"/>
                <a:t>Demand for Options</a:t>
              </a:r>
              <a:endParaRPr lang="en-US" sz="1200" dirty="0"/>
            </a:p>
          </p:txBody>
        </p:sp>
      </p:grpSp>
      <p:grpSp>
        <p:nvGrpSpPr>
          <p:cNvPr id="21" name="Group 20"/>
          <p:cNvGrpSpPr/>
          <p:nvPr/>
        </p:nvGrpSpPr>
        <p:grpSpPr>
          <a:xfrm>
            <a:off x="3727390" y="4392495"/>
            <a:ext cx="1676400" cy="670617"/>
            <a:chOff x="1260451" y="4883539"/>
            <a:chExt cx="1676400" cy="670617"/>
          </a:xfrm>
        </p:grpSpPr>
        <p:sp>
          <p:nvSpPr>
            <p:cNvPr id="19" name="Flowchart: Preparation 18"/>
            <p:cNvSpPr/>
            <p:nvPr/>
          </p:nvSpPr>
          <p:spPr>
            <a:xfrm>
              <a:off x="1260451" y="4883539"/>
              <a:ext cx="1676400" cy="670617"/>
            </a:xfrm>
            <a:prstGeom prst="flowChartPreparation">
              <a:avLst/>
            </a:prstGeom>
            <a:solidFill>
              <a:schemeClr val="bg1"/>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1537200" y="4965714"/>
              <a:ext cx="1106393" cy="461665"/>
            </a:xfrm>
            <a:prstGeom prst="rect">
              <a:avLst/>
            </a:prstGeom>
            <a:noFill/>
          </p:spPr>
          <p:txBody>
            <a:bodyPr wrap="none" rtlCol="0">
              <a:spAutoFit/>
            </a:bodyPr>
            <a:lstStyle/>
            <a:p>
              <a:pPr algn="ctr"/>
              <a:r>
                <a:rPr lang="en-US" sz="1200" dirty="0" smtClean="0"/>
                <a:t>Market </a:t>
              </a:r>
            </a:p>
            <a:p>
              <a:pPr algn="ctr"/>
              <a:r>
                <a:rPr lang="en-US" sz="1200" dirty="0" smtClean="0"/>
                <a:t>Option Prices</a:t>
              </a:r>
              <a:endParaRPr lang="en-US" sz="1200" dirty="0"/>
            </a:p>
          </p:txBody>
        </p:sp>
      </p:grpSp>
      <p:grpSp>
        <p:nvGrpSpPr>
          <p:cNvPr id="53" name="Group 52"/>
          <p:cNvGrpSpPr/>
          <p:nvPr/>
        </p:nvGrpSpPr>
        <p:grpSpPr>
          <a:xfrm>
            <a:off x="3786370" y="2495984"/>
            <a:ext cx="1447800" cy="685800"/>
            <a:chOff x="1346623" y="3769271"/>
            <a:chExt cx="1447800" cy="685800"/>
          </a:xfrm>
        </p:grpSpPr>
        <p:sp>
          <p:nvSpPr>
            <p:cNvPr id="54" name="Rectangle 53"/>
            <p:cNvSpPr/>
            <p:nvPr/>
          </p:nvSpPr>
          <p:spPr>
            <a:xfrm>
              <a:off x="1346623" y="3769271"/>
              <a:ext cx="1447800" cy="685800"/>
            </a:xfrm>
            <a:prstGeom prst="rect">
              <a:avLst/>
            </a:prstGeom>
            <a:solidFill>
              <a:schemeClr val="bg1"/>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a:off x="1461113" y="3789005"/>
              <a:ext cx="1208985" cy="646331"/>
            </a:xfrm>
            <a:prstGeom prst="rect">
              <a:avLst/>
            </a:prstGeom>
            <a:noFill/>
          </p:spPr>
          <p:txBody>
            <a:bodyPr wrap="none" rtlCol="0">
              <a:spAutoFit/>
            </a:bodyPr>
            <a:lstStyle/>
            <a:p>
              <a:pPr algn="ctr"/>
              <a:r>
                <a:rPr lang="en-US" sz="1200" dirty="0" smtClean="0"/>
                <a:t>Investors' </a:t>
              </a:r>
            </a:p>
            <a:p>
              <a:pPr algn="ctr"/>
              <a:r>
                <a:rPr lang="en-US" sz="1200" dirty="0" smtClean="0"/>
                <a:t>Estimate of</a:t>
              </a:r>
            </a:p>
            <a:p>
              <a:pPr algn="ctr"/>
              <a:r>
                <a:rPr lang="en-US" sz="1200" dirty="0" smtClean="0"/>
                <a:t>Future Returns</a:t>
              </a:r>
              <a:endParaRPr lang="en-US" sz="1200" dirty="0"/>
            </a:p>
          </p:txBody>
        </p:sp>
      </p:grpSp>
      <p:sp>
        <p:nvSpPr>
          <p:cNvPr id="71" name="TextBox 70"/>
          <p:cNvSpPr txBox="1"/>
          <p:nvPr/>
        </p:nvSpPr>
        <p:spPr>
          <a:xfrm>
            <a:off x="5088284" y="5552319"/>
            <a:ext cx="1735574" cy="276999"/>
          </a:xfrm>
          <a:prstGeom prst="rect">
            <a:avLst/>
          </a:prstGeom>
          <a:noFill/>
        </p:spPr>
        <p:txBody>
          <a:bodyPr wrap="square" rtlCol="0">
            <a:spAutoFit/>
          </a:bodyPr>
          <a:lstStyle/>
          <a:p>
            <a:pPr algn="ctr"/>
            <a:r>
              <a:rPr lang="en-US" sz="1200" dirty="0" smtClean="0"/>
              <a:t>Risk Neutral Density </a:t>
            </a:r>
            <a:endParaRPr lang="en-US" sz="1200" dirty="0"/>
          </a:p>
        </p:txBody>
      </p:sp>
      <p:sp>
        <p:nvSpPr>
          <p:cNvPr id="76" name="Rounded Rectangle 75"/>
          <p:cNvSpPr/>
          <p:nvPr/>
        </p:nvSpPr>
        <p:spPr>
          <a:xfrm>
            <a:off x="1643428" y="5189113"/>
            <a:ext cx="1707113" cy="301883"/>
          </a:xfrm>
          <a:prstGeom prst="roundRect">
            <a:avLst/>
          </a:prstGeom>
          <a:ln w="952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smtClean="0"/>
              <a:t>Implied BS Volatilities</a:t>
            </a:r>
            <a:endParaRPr lang="en-US" sz="1200" dirty="0"/>
          </a:p>
        </p:txBody>
      </p:sp>
      <p:grpSp>
        <p:nvGrpSpPr>
          <p:cNvPr id="87" name="Group 86"/>
          <p:cNvGrpSpPr/>
          <p:nvPr/>
        </p:nvGrpSpPr>
        <p:grpSpPr>
          <a:xfrm>
            <a:off x="3149604" y="1295400"/>
            <a:ext cx="1117596" cy="222432"/>
            <a:chOff x="3149604" y="1295400"/>
            <a:chExt cx="1117596" cy="222432"/>
          </a:xfrm>
        </p:grpSpPr>
        <p:cxnSp>
          <p:nvCxnSpPr>
            <p:cNvPr id="49" name="Straight Arrow Connector 48"/>
            <p:cNvCxnSpPr/>
            <p:nvPr/>
          </p:nvCxnSpPr>
          <p:spPr>
            <a:xfrm>
              <a:off x="4254583" y="1298178"/>
              <a:ext cx="3302" cy="219654"/>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149604" y="1295400"/>
              <a:ext cx="1117596" cy="0"/>
            </a:xfrm>
            <a:prstGeom prst="line">
              <a:avLst/>
            </a:prstGeom>
            <a:ln w="1905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88" name="Group 87"/>
          <p:cNvGrpSpPr/>
          <p:nvPr/>
        </p:nvGrpSpPr>
        <p:grpSpPr>
          <a:xfrm>
            <a:off x="3149604" y="2248952"/>
            <a:ext cx="1117596" cy="222432"/>
            <a:chOff x="3149604" y="1295400"/>
            <a:chExt cx="1117596" cy="222432"/>
          </a:xfrm>
        </p:grpSpPr>
        <p:cxnSp>
          <p:nvCxnSpPr>
            <p:cNvPr id="89" name="Straight Arrow Connector 88"/>
            <p:cNvCxnSpPr/>
            <p:nvPr/>
          </p:nvCxnSpPr>
          <p:spPr>
            <a:xfrm>
              <a:off x="4254583" y="1298178"/>
              <a:ext cx="3302" cy="219654"/>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3149604" y="1295400"/>
              <a:ext cx="1117596" cy="0"/>
            </a:xfrm>
            <a:prstGeom prst="line">
              <a:avLst/>
            </a:prstGeom>
            <a:ln w="1905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91" name="Group 90"/>
          <p:cNvGrpSpPr/>
          <p:nvPr/>
        </p:nvGrpSpPr>
        <p:grpSpPr>
          <a:xfrm>
            <a:off x="3133875" y="3233518"/>
            <a:ext cx="1117596" cy="222432"/>
            <a:chOff x="3149604" y="1295400"/>
            <a:chExt cx="1117596" cy="222432"/>
          </a:xfrm>
        </p:grpSpPr>
        <p:cxnSp>
          <p:nvCxnSpPr>
            <p:cNvPr id="92" name="Straight Arrow Connector 91"/>
            <p:cNvCxnSpPr/>
            <p:nvPr/>
          </p:nvCxnSpPr>
          <p:spPr>
            <a:xfrm>
              <a:off x="4254583" y="1298178"/>
              <a:ext cx="3302" cy="219654"/>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3149604" y="1295400"/>
              <a:ext cx="1117596" cy="0"/>
            </a:xfrm>
            <a:prstGeom prst="line">
              <a:avLst/>
            </a:prstGeom>
            <a:ln w="1905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grpSp>
      <p:cxnSp>
        <p:nvCxnSpPr>
          <p:cNvPr id="95" name="Straight Arrow Connector 94"/>
          <p:cNvCxnSpPr/>
          <p:nvPr/>
        </p:nvCxnSpPr>
        <p:spPr>
          <a:xfrm>
            <a:off x="4500045" y="2220095"/>
            <a:ext cx="5307" cy="236756"/>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p:nvPr/>
        </p:nvCxnSpPr>
        <p:spPr>
          <a:xfrm>
            <a:off x="4510270" y="3227429"/>
            <a:ext cx="5307" cy="236756"/>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p:nvPr/>
        </p:nvCxnSpPr>
        <p:spPr>
          <a:xfrm>
            <a:off x="4525704" y="4145077"/>
            <a:ext cx="5307" cy="236756"/>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a:off x="2442151" y="5077023"/>
            <a:ext cx="5307" cy="135686"/>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flipH="1">
            <a:off x="3079747" y="4735968"/>
            <a:ext cx="599878" cy="1084"/>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1026" name="Picture 2" descr="Image result for volatility smile"/>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653121" y="5770633"/>
            <a:ext cx="1276083" cy="905912"/>
          </a:xfrm>
          <a:prstGeom prst="rect">
            <a:avLst/>
          </a:prstGeom>
          <a:noFill/>
          <a:extLst>
            <a:ext uri="{909E8E84-426E-40DD-AFC4-6F175D3DCCD1}">
              <a14:hiddenFill xmlns:a14="http://schemas.microsoft.com/office/drawing/2010/main">
                <a:solidFill>
                  <a:srgbClr val="FFFFFF"/>
                </a:solidFill>
              </a14:hiddenFill>
            </a:ext>
          </a:extLst>
        </p:spPr>
      </p:pic>
      <p:grpSp>
        <p:nvGrpSpPr>
          <p:cNvPr id="107" name="Group 106"/>
          <p:cNvGrpSpPr/>
          <p:nvPr/>
        </p:nvGrpSpPr>
        <p:grpSpPr>
          <a:xfrm>
            <a:off x="1873423" y="5506104"/>
            <a:ext cx="1293496" cy="1123671"/>
            <a:chOff x="2516503" y="5482803"/>
            <a:chExt cx="1293496" cy="1123671"/>
          </a:xfrm>
        </p:grpSpPr>
        <p:sp>
          <p:nvSpPr>
            <p:cNvPr id="43" name="TextBox 42"/>
            <p:cNvSpPr txBox="1"/>
            <p:nvPr/>
          </p:nvSpPr>
          <p:spPr>
            <a:xfrm>
              <a:off x="2516503" y="5482803"/>
              <a:ext cx="1293496" cy="276999"/>
            </a:xfrm>
            <a:prstGeom prst="rect">
              <a:avLst/>
            </a:prstGeom>
            <a:noFill/>
          </p:spPr>
          <p:txBody>
            <a:bodyPr wrap="none" rtlCol="0">
              <a:spAutoFit/>
            </a:bodyPr>
            <a:lstStyle/>
            <a:p>
              <a:pPr algn="ctr"/>
              <a:r>
                <a:rPr lang="en-US" sz="1200" dirty="0" smtClean="0"/>
                <a:t>Volatility surface</a:t>
              </a:r>
              <a:endParaRPr lang="en-US" sz="1200" dirty="0"/>
            </a:p>
          </p:txBody>
        </p:sp>
        <p:pic>
          <p:nvPicPr>
            <p:cNvPr id="104" name="Picture 103"/>
            <p:cNvPicPr>
              <a:picLocks noChangeAspect="1"/>
            </p:cNvPicPr>
            <p:nvPr/>
          </p:nvPicPr>
          <p:blipFill>
            <a:blip r:embed="rId4"/>
            <a:stretch>
              <a:fillRect/>
            </a:stretch>
          </p:blipFill>
          <p:spPr>
            <a:xfrm>
              <a:off x="2693279" y="5751609"/>
              <a:ext cx="1034111" cy="854865"/>
            </a:xfrm>
            <a:prstGeom prst="rect">
              <a:avLst/>
            </a:prstGeom>
          </p:spPr>
        </p:pic>
      </p:grpSp>
      <p:pic>
        <p:nvPicPr>
          <p:cNvPr id="105" name="Picture 10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03790" y="5780740"/>
            <a:ext cx="1060450" cy="924823"/>
          </a:xfrm>
          <a:prstGeom prst="rect">
            <a:avLst/>
          </a:prstGeom>
        </p:spPr>
      </p:pic>
      <p:sp>
        <p:nvSpPr>
          <p:cNvPr id="106" name="TextBox 105"/>
          <p:cNvSpPr txBox="1"/>
          <p:nvPr/>
        </p:nvSpPr>
        <p:spPr>
          <a:xfrm>
            <a:off x="440280" y="354903"/>
            <a:ext cx="8250620" cy="338554"/>
          </a:xfrm>
          <a:prstGeom prst="rect">
            <a:avLst/>
          </a:prstGeom>
          <a:solidFill>
            <a:srgbClr val="99CCFF"/>
          </a:solidFill>
          <a:ln w="9525">
            <a:noFill/>
            <a:miter lim="800000"/>
            <a:headEnd/>
            <a:tailEnd/>
          </a:ln>
          <a:effectLst/>
        </p:spPr>
        <p:txBody>
          <a:bodyPr vert="horz" wrap="square" lIns="91440" tIns="45720" rIns="91440" bIns="45720" numCol="1" anchor="ctr" anchorCtr="1" compatLnSpc="1">
            <a:prstTxWarp prst="textNoShape">
              <a:avLst/>
            </a:prstTxWarp>
          </a:bodyPr>
          <a:lstStyle>
            <a:lvl1pPr algn="ctr">
              <a:defRPr>
                <a:solidFill>
                  <a:schemeClr val="tx2"/>
                </a:solidFill>
                <a:latin typeface="+mj-lt"/>
                <a:ea typeface="+mj-ea"/>
                <a:cs typeface="+mj-cs"/>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vl6pPr marL="457200" algn="ctr" eaLnBrk="0" fontAlgn="base" hangingPunct="0">
              <a:spcBef>
                <a:spcPct val="0"/>
              </a:spcBef>
              <a:spcAft>
                <a:spcPct val="0"/>
              </a:spcAft>
              <a:defRPr>
                <a:solidFill>
                  <a:schemeClr val="tx2"/>
                </a:solidFill>
              </a:defRPr>
            </a:lvl6pPr>
            <a:lvl7pPr marL="914400" algn="ctr" eaLnBrk="0" fontAlgn="base" hangingPunct="0">
              <a:spcBef>
                <a:spcPct val="0"/>
              </a:spcBef>
              <a:spcAft>
                <a:spcPct val="0"/>
              </a:spcAft>
              <a:defRPr>
                <a:solidFill>
                  <a:schemeClr val="tx2"/>
                </a:solidFill>
              </a:defRPr>
            </a:lvl7pPr>
            <a:lvl8pPr marL="1371600" algn="ctr" eaLnBrk="0" fontAlgn="base" hangingPunct="0">
              <a:spcBef>
                <a:spcPct val="0"/>
              </a:spcBef>
              <a:spcAft>
                <a:spcPct val="0"/>
              </a:spcAft>
              <a:defRPr>
                <a:solidFill>
                  <a:schemeClr val="tx2"/>
                </a:solidFill>
              </a:defRPr>
            </a:lvl8pPr>
            <a:lvl9pPr marL="1828800" algn="ctr" eaLnBrk="0" fontAlgn="base" hangingPunct="0">
              <a:spcBef>
                <a:spcPct val="0"/>
              </a:spcBef>
              <a:spcAft>
                <a:spcPct val="0"/>
              </a:spcAft>
              <a:defRPr>
                <a:solidFill>
                  <a:schemeClr val="tx2"/>
                </a:solidFill>
              </a:defRPr>
            </a:lvl9pPr>
          </a:lstStyle>
          <a:p>
            <a:r>
              <a:rPr lang="en-US" sz="1800" dirty="0" smtClean="0"/>
              <a:t>Volatility:  Flowchart </a:t>
            </a:r>
            <a:r>
              <a:rPr lang="en-US" sz="1800" dirty="0"/>
              <a:t>of How Volatility Gets into Option Prices and How it is Extracted</a:t>
            </a:r>
            <a:endParaRPr lang="en-US" dirty="0"/>
          </a:p>
        </p:txBody>
      </p:sp>
      <p:sp>
        <p:nvSpPr>
          <p:cNvPr id="109" name="TextBox 108"/>
          <p:cNvSpPr txBox="1"/>
          <p:nvPr/>
        </p:nvSpPr>
        <p:spPr>
          <a:xfrm>
            <a:off x="5454332" y="1589674"/>
            <a:ext cx="2362200" cy="523220"/>
          </a:xfrm>
          <a:prstGeom prst="rect">
            <a:avLst/>
          </a:prstGeom>
          <a:noFill/>
        </p:spPr>
        <p:txBody>
          <a:bodyPr wrap="square" rtlCol="0">
            <a:spAutoFit/>
          </a:bodyPr>
          <a:lstStyle/>
          <a:p>
            <a:r>
              <a:rPr lang="en-US" sz="1400" dirty="0" smtClean="0"/>
              <a:t>What a financial econometrician calculates</a:t>
            </a:r>
            <a:endParaRPr lang="en-US" sz="1400" dirty="0"/>
          </a:p>
        </p:txBody>
      </p:sp>
      <p:sp>
        <p:nvSpPr>
          <p:cNvPr id="111" name="TextBox 110"/>
          <p:cNvSpPr txBox="1"/>
          <p:nvPr/>
        </p:nvSpPr>
        <p:spPr>
          <a:xfrm>
            <a:off x="5454333" y="2353549"/>
            <a:ext cx="2546668" cy="954107"/>
          </a:xfrm>
          <a:prstGeom prst="rect">
            <a:avLst/>
          </a:prstGeom>
          <a:noFill/>
        </p:spPr>
        <p:txBody>
          <a:bodyPr wrap="square" rtlCol="0">
            <a:spAutoFit/>
          </a:bodyPr>
          <a:lstStyle/>
          <a:p>
            <a:r>
              <a:rPr lang="en-US" sz="1400" dirty="0" smtClean="0"/>
              <a:t>What the market actually</a:t>
            </a:r>
          </a:p>
          <a:p>
            <a:r>
              <a:rPr lang="en-US" sz="1400" dirty="0" smtClean="0"/>
              <a:t>predicts: the "P" density</a:t>
            </a:r>
          </a:p>
          <a:p>
            <a:r>
              <a:rPr lang="en-US" sz="1400" dirty="0" smtClean="0"/>
              <a:t>also known as "empirical" or "real world" probabilities </a:t>
            </a:r>
            <a:endParaRPr lang="en-US" sz="1400" dirty="0"/>
          </a:p>
        </p:txBody>
      </p:sp>
      <p:sp>
        <p:nvSpPr>
          <p:cNvPr id="112" name="TextBox 111"/>
          <p:cNvSpPr txBox="1"/>
          <p:nvPr/>
        </p:nvSpPr>
        <p:spPr>
          <a:xfrm>
            <a:off x="5454332" y="3431148"/>
            <a:ext cx="2927668" cy="738664"/>
          </a:xfrm>
          <a:prstGeom prst="rect">
            <a:avLst/>
          </a:prstGeom>
          <a:noFill/>
        </p:spPr>
        <p:txBody>
          <a:bodyPr wrap="square" rtlCol="0">
            <a:spAutoFit/>
          </a:bodyPr>
          <a:lstStyle/>
          <a:p>
            <a:r>
              <a:rPr lang="en-US" sz="1400" dirty="0" smtClean="0"/>
              <a:t>What the options market embeds in option prices, </a:t>
            </a:r>
            <a:r>
              <a:rPr lang="en-US" sz="1400" dirty="0"/>
              <a:t>including risk premia</a:t>
            </a:r>
            <a:r>
              <a:rPr lang="en-US" sz="1400" dirty="0" smtClean="0"/>
              <a:t>: the "Q" density, </a:t>
            </a:r>
            <a:endParaRPr lang="en-US" sz="1400" dirty="0"/>
          </a:p>
        </p:txBody>
      </p:sp>
      <p:sp>
        <p:nvSpPr>
          <p:cNvPr id="113" name="TextBox 112"/>
          <p:cNvSpPr txBox="1"/>
          <p:nvPr/>
        </p:nvSpPr>
        <p:spPr>
          <a:xfrm>
            <a:off x="3219743" y="5840145"/>
            <a:ext cx="1031728" cy="646331"/>
          </a:xfrm>
          <a:prstGeom prst="rect">
            <a:avLst/>
          </a:prstGeom>
          <a:solidFill>
            <a:schemeClr val="bg1"/>
          </a:solidFill>
        </p:spPr>
        <p:txBody>
          <a:bodyPr wrap="square" rtlCol="0">
            <a:spAutoFit/>
          </a:bodyPr>
          <a:lstStyle/>
          <a:p>
            <a:pPr algn="ctr"/>
            <a:r>
              <a:rPr lang="en-US" sz="1200" dirty="0" smtClean="0"/>
              <a:t>The original</a:t>
            </a:r>
          </a:p>
          <a:p>
            <a:pPr algn="ctr"/>
            <a:r>
              <a:rPr lang="en-US" sz="1200" dirty="0" smtClean="0"/>
              <a:t>VIX Index</a:t>
            </a:r>
          </a:p>
          <a:p>
            <a:pPr algn="ctr"/>
            <a:r>
              <a:rPr lang="en-US" sz="1200" dirty="0" smtClean="0"/>
              <a:t>VXO</a:t>
            </a:r>
            <a:endParaRPr lang="en-US" sz="1200" dirty="0"/>
          </a:p>
        </p:txBody>
      </p:sp>
      <p:sp>
        <p:nvSpPr>
          <p:cNvPr id="3" name="Slide Number Placeholder 2"/>
          <p:cNvSpPr>
            <a:spLocks noGrp="1"/>
          </p:cNvSpPr>
          <p:nvPr>
            <p:ph type="sldNum" sz="quarter" idx="11"/>
          </p:nvPr>
        </p:nvSpPr>
        <p:spPr/>
        <p:txBody>
          <a:bodyPr/>
          <a:lstStyle/>
          <a:p>
            <a:fld id="{BF13F763-98E4-4FC1-9453-74CE6EC9E30E}" type="slidenum">
              <a:rPr lang="en-US" smtClean="0"/>
              <a:pPr/>
              <a:t>123</a:t>
            </a:fld>
            <a:endParaRPr lang="en-US"/>
          </a:p>
        </p:txBody>
      </p:sp>
    </p:spTree>
    <p:extLst>
      <p:ext uri="{BB962C8B-B14F-4D97-AF65-F5344CB8AC3E}">
        <p14:creationId xmlns:p14="http://schemas.microsoft.com/office/powerpoint/2010/main" val="50344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1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9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0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99"/>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42"/>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02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07"/>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13"/>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2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52"/>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7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6"/>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10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71"/>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4" grpId="0" animBg="1"/>
      <p:bldP spid="46" grpId="0" animBg="1"/>
      <p:bldP spid="71" grpId="0"/>
      <p:bldP spid="76" grpId="0" animBg="1"/>
      <p:bldP spid="109" grpId="0"/>
      <p:bldP spid="111" grpId="0"/>
      <p:bldP spid="112" grpId="0"/>
      <p:bldP spid="113" grpId="0" animBg="1"/>
    </p:bld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65954" name="Rectangle 2"/>
          <p:cNvSpPr>
            <a:spLocks noGrp="1" noChangeArrowheads="1"/>
          </p:cNvSpPr>
          <p:nvPr>
            <p:ph type="title"/>
          </p:nvPr>
        </p:nvSpPr>
        <p:spPr/>
        <p:txBody>
          <a:bodyPr/>
          <a:lstStyle/>
          <a:p>
            <a:r>
              <a:rPr lang="en-US" dirty="0"/>
              <a:t>Sessions 21-22:  Volatility</a:t>
            </a:r>
          </a:p>
        </p:txBody>
      </p:sp>
      <p:sp>
        <p:nvSpPr>
          <p:cNvPr id="765955" name="Rectangle 3"/>
          <p:cNvSpPr>
            <a:spLocks noGrp="1" noChangeArrowheads="1"/>
          </p:cNvSpPr>
          <p:nvPr>
            <p:ph type="body" idx="1"/>
          </p:nvPr>
        </p:nvSpPr>
        <p:spPr/>
        <p:txBody>
          <a:bodyPr/>
          <a:lstStyle/>
          <a:p>
            <a:pPr algn="ctr"/>
            <a:r>
              <a:rPr lang="en-US" u="sng" dirty="0">
                <a:cs typeface="Times New Roman" pitchFamily="18" charset="0"/>
              </a:rPr>
              <a:t>"Stylized Facts" about Volatility</a:t>
            </a:r>
          </a:p>
          <a:p>
            <a:endParaRPr lang="en-US" sz="1200" dirty="0">
              <a:cs typeface="Times New Roman" pitchFamily="18" charset="0"/>
            </a:endParaRPr>
          </a:p>
          <a:p>
            <a:r>
              <a:rPr lang="en-US" dirty="0">
                <a:cs typeface="Times New Roman" pitchFamily="18" charset="0"/>
              </a:rPr>
              <a:t>Here are some common findings from research on the behavior of asset volatility</a:t>
            </a:r>
          </a:p>
          <a:p>
            <a:endParaRPr lang="en-US" sz="1000" dirty="0">
              <a:cs typeface="Times New Roman" pitchFamily="18" charset="0"/>
            </a:endParaRPr>
          </a:p>
          <a:p>
            <a:pPr marL="692150" lvl="1" indent="-234950">
              <a:lnSpc>
                <a:spcPct val="120000"/>
              </a:lnSpc>
            </a:pPr>
            <a:r>
              <a:rPr lang="en-US" dirty="0">
                <a:cs typeface="Times New Roman" pitchFamily="18" charset="0"/>
              </a:rPr>
              <a:t>volatility is not constant; it </a:t>
            </a:r>
            <a:r>
              <a:rPr lang="en-US" dirty="0" smtClean="0">
                <a:cs typeface="Times New Roman" pitchFamily="18" charset="0"/>
              </a:rPr>
              <a:t>varies substantially </a:t>
            </a:r>
            <a:r>
              <a:rPr lang="en-US" dirty="0">
                <a:cs typeface="Times New Roman" pitchFamily="18" charset="0"/>
              </a:rPr>
              <a:t>over time</a:t>
            </a:r>
          </a:p>
          <a:p>
            <a:pPr marL="692150" lvl="1" indent="-234950">
              <a:lnSpc>
                <a:spcPct val="120000"/>
              </a:lnSpc>
            </a:pPr>
            <a:r>
              <a:rPr lang="en-US" dirty="0" smtClean="0">
                <a:cs typeface="Times New Roman" pitchFamily="18" charset="0"/>
              </a:rPr>
              <a:t>variation is not random; there are extended periods </a:t>
            </a:r>
            <a:r>
              <a:rPr lang="en-US" dirty="0">
                <a:cs typeface="Times New Roman" pitchFamily="18" charset="0"/>
              </a:rPr>
              <a:t>of high volatility and periods of low volatility </a:t>
            </a:r>
            <a:r>
              <a:rPr lang="en-US" dirty="0" smtClean="0">
                <a:cs typeface="Times New Roman" pitchFamily="18" charset="0"/>
              </a:rPr>
              <a:t>("volatility clusters")</a:t>
            </a:r>
            <a:endParaRPr lang="en-US" dirty="0">
              <a:cs typeface="Times New Roman" pitchFamily="18" charset="0"/>
            </a:endParaRPr>
          </a:p>
          <a:p>
            <a:pPr marL="692150" lvl="1" indent="-234950">
              <a:lnSpc>
                <a:spcPct val="120000"/>
              </a:lnSpc>
            </a:pPr>
            <a:r>
              <a:rPr lang="en-US" dirty="0">
                <a:cs typeface="Times New Roman" pitchFamily="18" charset="0"/>
              </a:rPr>
              <a:t>there appears to be "mean reversion" in volatility; periods of unusually high or low volatility tend to be followed by a reversion to more normal behavior</a:t>
            </a:r>
          </a:p>
          <a:p>
            <a:pPr marL="692150" lvl="1" indent="-234950">
              <a:lnSpc>
                <a:spcPct val="120000"/>
              </a:lnSpc>
            </a:pPr>
            <a:r>
              <a:rPr lang="en-US" dirty="0">
                <a:cs typeface="Times New Roman" pitchFamily="18" charset="0"/>
              </a:rPr>
              <a:t>in equity markets, volatility increases when stock prices fall, and (may) decrease when prices rise (this is often called the "leverage effect")</a:t>
            </a:r>
          </a:p>
          <a:p>
            <a:pPr marL="692150" lvl="1" indent="-234950">
              <a:lnSpc>
                <a:spcPct val="120000"/>
              </a:lnSpc>
            </a:pPr>
            <a:r>
              <a:rPr lang="en-US" dirty="0">
                <a:cs typeface="Times New Roman" pitchFamily="18" charset="0"/>
              </a:rPr>
              <a:t>implied volatility has a regular structure across options with different strike prices, known as the "smile" or the "skew" </a:t>
            </a:r>
          </a:p>
          <a:p>
            <a:pPr marL="692150" lvl="1" indent="-234950">
              <a:lnSpc>
                <a:spcPct val="120000"/>
              </a:lnSpc>
            </a:pPr>
            <a:r>
              <a:rPr lang="en-US" dirty="0">
                <a:cs typeface="Times New Roman" pitchFamily="18" charset="0"/>
              </a:rPr>
              <a:t>implied volatility also shows systematic "term structure" effects for options with different maturities</a:t>
            </a:r>
          </a:p>
        </p:txBody>
      </p:sp>
      <p:sp>
        <p:nvSpPr>
          <p:cNvPr id="2" name="Slide Number Placeholder 1"/>
          <p:cNvSpPr>
            <a:spLocks noGrp="1"/>
          </p:cNvSpPr>
          <p:nvPr>
            <p:ph type="sldNum" sz="quarter" idx="11"/>
          </p:nvPr>
        </p:nvSpPr>
        <p:spPr/>
        <p:txBody>
          <a:bodyPr/>
          <a:lstStyle/>
          <a:p>
            <a:fld id="{BF13F763-98E4-4FC1-9453-74CE6EC9E30E}" type="slidenum">
              <a:rPr lang="en-US" smtClean="0"/>
              <a:pPr/>
              <a:t>124</a:t>
            </a:fld>
            <a:endParaRPr lang="en-US"/>
          </a:p>
        </p:txBody>
      </p:sp>
    </p:spTree>
    <p:extLst>
      <p:ext uri="{BB962C8B-B14F-4D97-AF65-F5344CB8AC3E}">
        <p14:creationId xmlns:p14="http://schemas.microsoft.com/office/powerpoint/2010/main" val="1725867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6595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6595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6595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6595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6595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65955">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6595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5955" grpId="0" build="p" bldLvl="2" autoUpdateAnimBg="0"/>
    </p:bldLst>
  </p:timing>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66978" name="Rectangle 2"/>
          <p:cNvSpPr>
            <a:spLocks noGrp="1" noChangeArrowheads="1"/>
          </p:cNvSpPr>
          <p:nvPr>
            <p:ph type="title"/>
          </p:nvPr>
        </p:nvSpPr>
        <p:spPr/>
        <p:txBody>
          <a:bodyPr/>
          <a:lstStyle/>
          <a:p>
            <a:r>
              <a:rPr lang="en-US" dirty="0"/>
              <a:t>Sessions 21-22:  Volatility</a:t>
            </a:r>
          </a:p>
        </p:txBody>
      </p:sp>
      <p:sp>
        <p:nvSpPr>
          <p:cNvPr id="766979" name="Rectangle 3"/>
          <p:cNvSpPr>
            <a:spLocks noGrp="1" noChangeArrowheads="1"/>
          </p:cNvSpPr>
          <p:nvPr>
            <p:ph type="body" idx="1"/>
          </p:nvPr>
        </p:nvSpPr>
        <p:spPr/>
        <p:txBody>
          <a:bodyPr/>
          <a:lstStyle/>
          <a:p>
            <a:pPr algn="ctr"/>
            <a:r>
              <a:rPr lang="en-US" u="sng" dirty="0" smtClean="0">
                <a:cs typeface="Arial" charset="0"/>
              </a:rPr>
              <a:t>Three </a:t>
            </a:r>
            <a:r>
              <a:rPr lang="en-US" u="sng" dirty="0">
                <a:cs typeface="Arial" charset="0"/>
              </a:rPr>
              <a:t>Techniques for Estimating / Forecasting Volatility from Historical </a:t>
            </a:r>
            <a:r>
              <a:rPr lang="en-US" u="sng" dirty="0" smtClean="0">
                <a:cs typeface="Arial" charset="0"/>
              </a:rPr>
              <a:t>Data</a:t>
            </a:r>
            <a:endParaRPr lang="en-US" dirty="0">
              <a:cs typeface="Arial" charset="0"/>
            </a:endParaRPr>
          </a:p>
          <a:p>
            <a:endParaRPr lang="en-US" dirty="0" smtClean="0">
              <a:cs typeface="Arial" charset="0"/>
            </a:endParaRPr>
          </a:p>
          <a:p>
            <a:r>
              <a:rPr lang="en-US" sz="1600" dirty="0" smtClean="0">
                <a:cs typeface="Arial" charset="0"/>
              </a:rPr>
              <a:t>1</a:t>
            </a:r>
            <a:r>
              <a:rPr lang="en-US" sz="1600" dirty="0">
                <a:cs typeface="Arial" charset="0"/>
              </a:rPr>
              <a:t>.  Historical volatility:</a:t>
            </a:r>
          </a:p>
          <a:p>
            <a:pPr lvl="1"/>
            <a:r>
              <a:rPr lang="en-US" dirty="0" smtClean="0">
                <a:cs typeface="Arial" charset="0"/>
              </a:rPr>
              <a:t>Compute </a:t>
            </a:r>
            <a:r>
              <a:rPr lang="en-US" dirty="0">
                <a:cs typeface="Arial" charset="0"/>
              </a:rPr>
              <a:t>K log returns from past prices:  </a:t>
            </a:r>
            <a:r>
              <a:rPr lang="en-US" dirty="0" err="1">
                <a:cs typeface="Arial" charset="0"/>
              </a:rPr>
              <a:t>R</a:t>
            </a:r>
            <a:r>
              <a:rPr lang="en-US" baseline="-25000" dirty="0" err="1">
                <a:cs typeface="Arial" charset="0"/>
              </a:rPr>
              <a:t>t</a:t>
            </a:r>
            <a:r>
              <a:rPr lang="en-US" baseline="-25000" dirty="0">
                <a:cs typeface="Arial" charset="0"/>
              </a:rPr>
              <a:t>-k</a:t>
            </a:r>
            <a:r>
              <a:rPr lang="en-US" dirty="0">
                <a:cs typeface="Arial" charset="0"/>
              </a:rPr>
              <a:t>  =  ln( S</a:t>
            </a:r>
            <a:r>
              <a:rPr lang="en-US" baseline="-25000" dirty="0">
                <a:cs typeface="Arial" charset="0"/>
              </a:rPr>
              <a:t>t-k</a:t>
            </a:r>
            <a:r>
              <a:rPr lang="en-US" dirty="0">
                <a:cs typeface="Arial" charset="0"/>
              </a:rPr>
              <a:t> / S</a:t>
            </a:r>
            <a:r>
              <a:rPr lang="en-US" baseline="-25000" dirty="0">
                <a:cs typeface="Arial" charset="0"/>
              </a:rPr>
              <a:t>t-k-1</a:t>
            </a:r>
            <a:r>
              <a:rPr lang="en-US" dirty="0">
                <a:cs typeface="Arial" charset="0"/>
              </a:rPr>
              <a:t> ), for k = 1,...,K</a:t>
            </a:r>
          </a:p>
          <a:p>
            <a:pPr lvl="1"/>
            <a:endParaRPr lang="en-US" dirty="0" smtClean="0">
              <a:cs typeface="Arial" charset="0"/>
            </a:endParaRPr>
          </a:p>
          <a:p>
            <a:pPr lvl="1"/>
            <a:r>
              <a:rPr lang="en-US" dirty="0" smtClean="0">
                <a:cs typeface="Arial" charset="0"/>
              </a:rPr>
              <a:t>Volatility </a:t>
            </a:r>
            <a:r>
              <a:rPr lang="en-US" dirty="0">
                <a:cs typeface="Arial" charset="0"/>
              </a:rPr>
              <a:t>estimate = annualized standard deviation of {R</a:t>
            </a:r>
            <a:r>
              <a:rPr lang="en-US" dirty="0" smtClean="0">
                <a:cs typeface="Arial" charset="0"/>
              </a:rPr>
              <a:t>}</a:t>
            </a:r>
            <a:endParaRPr lang="en-US" dirty="0">
              <a:cs typeface="Arial" charset="0"/>
            </a:endParaRPr>
          </a:p>
        </p:txBody>
      </p:sp>
      <p:graphicFrame>
        <p:nvGraphicFramePr>
          <p:cNvPr id="8" name="Object 28"/>
          <p:cNvGraphicFramePr>
            <a:graphicFrameLocks noChangeAspect="1"/>
          </p:cNvGraphicFramePr>
          <p:nvPr/>
        </p:nvGraphicFramePr>
        <p:xfrm>
          <a:off x="2743200" y="2971800"/>
          <a:ext cx="3590925" cy="2886075"/>
        </p:xfrm>
        <a:graphic>
          <a:graphicData uri="http://schemas.openxmlformats.org/presentationml/2006/ole">
            <mc:AlternateContent xmlns:mc="http://schemas.openxmlformats.org/markup-compatibility/2006">
              <mc:Choice xmlns:v="urn:schemas-microsoft-com:vml" Requires="v">
                <p:oleObj spid="_x0000_s793670" name="Worksheet" r:id="rId3" imgW="3590976" imgH="2886093" progId="Excel.Sheet.12">
                  <p:embed/>
                </p:oleObj>
              </mc:Choice>
              <mc:Fallback>
                <p:oleObj name="Worksheet" r:id="rId3" imgW="3590976" imgH="2886093" progId="Excel.Shee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2971800"/>
                        <a:ext cx="3590925" cy="28860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Slide Number Placeholder 1"/>
          <p:cNvSpPr>
            <a:spLocks noGrp="1"/>
          </p:cNvSpPr>
          <p:nvPr>
            <p:ph type="sldNum" sz="quarter" idx="11"/>
          </p:nvPr>
        </p:nvSpPr>
        <p:spPr/>
        <p:txBody>
          <a:bodyPr/>
          <a:lstStyle/>
          <a:p>
            <a:fld id="{BF13F763-98E4-4FC1-9453-74CE6EC9E30E}" type="slidenum">
              <a:rPr lang="en-US" smtClean="0"/>
              <a:pPr/>
              <a:t>125</a:t>
            </a:fld>
            <a:endParaRPr lang="en-US"/>
          </a:p>
        </p:txBody>
      </p:sp>
    </p:spTree>
    <p:extLst>
      <p:ext uri="{BB962C8B-B14F-4D97-AF65-F5344CB8AC3E}">
        <p14:creationId xmlns:p14="http://schemas.microsoft.com/office/powerpoint/2010/main" val="209297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6697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6697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669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6979" grpId="0" uiExpand="1" build="p" bldLvl="2" autoUpdateAnimBg="0"/>
    </p:bld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66978" name="Rectangle 2"/>
          <p:cNvSpPr>
            <a:spLocks noGrp="1" noChangeArrowheads="1"/>
          </p:cNvSpPr>
          <p:nvPr>
            <p:ph type="title"/>
          </p:nvPr>
        </p:nvSpPr>
        <p:spPr/>
        <p:txBody>
          <a:bodyPr/>
          <a:lstStyle/>
          <a:p>
            <a:r>
              <a:rPr lang="en-US" dirty="0"/>
              <a:t>Sessions 21-22:  Volatility</a:t>
            </a:r>
          </a:p>
        </p:txBody>
      </p:sp>
      <p:sp>
        <p:nvSpPr>
          <p:cNvPr id="766979" name="Rectangle 3"/>
          <p:cNvSpPr>
            <a:spLocks noGrp="1" noChangeArrowheads="1"/>
          </p:cNvSpPr>
          <p:nvPr>
            <p:ph type="body" idx="1"/>
          </p:nvPr>
        </p:nvSpPr>
        <p:spPr/>
        <p:txBody>
          <a:bodyPr/>
          <a:lstStyle/>
          <a:p>
            <a:pPr algn="ctr"/>
            <a:r>
              <a:rPr lang="en-US" u="sng" dirty="0">
                <a:cs typeface="Arial" charset="0"/>
              </a:rPr>
              <a:t>Three Techniques for Estimating / Forecasting Volatility from Historical Data</a:t>
            </a:r>
          </a:p>
          <a:p>
            <a:pPr marL="457200" lvl="1" indent="0">
              <a:buNone/>
            </a:pPr>
            <a:endParaRPr lang="en-US" dirty="0">
              <a:cs typeface="Arial" charset="0"/>
            </a:endParaRPr>
          </a:p>
          <a:p>
            <a:r>
              <a:rPr lang="en-US" dirty="0">
                <a:cs typeface="Arial" charset="0"/>
              </a:rPr>
              <a:t>2.  Exponentially weighted moving </a:t>
            </a:r>
            <a:r>
              <a:rPr lang="en-US" dirty="0" smtClean="0">
                <a:cs typeface="Arial" charset="0"/>
              </a:rPr>
              <a:t>average</a:t>
            </a:r>
          </a:p>
          <a:p>
            <a:pPr lvl="1"/>
            <a:r>
              <a:rPr lang="en-US" dirty="0" smtClean="0">
                <a:cs typeface="Arial" charset="0"/>
              </a:rPr>
              <a:t>Compute </a:t>
            </a:r>
            <a:r>
              <a:rPr lang="en-US" dirty="0">
                <a:cs typeface="Arial" charset="0"/>
              </a:rPr>
              <a:t>log returns from past data as above</a:t>
            </a:r>
          </a:p>
          <a:p>
            <a:pPr lvl="1"/>
            <a:r>
              <a:rPr lang="en-US" dirty="0" err="1" smtClean="0">
                <a:cs typeface="Arial" charset="0"/>
              </a:rPr>
              <a:t>Downweight</a:t>
            </a:r>
            <a:r>
              <a:rPr lang="en-US" dirty="0" smtClean="0">
                <a:cs typeface="Arial" charset="0"/>
              </a:rPr>
              <a:t> </a:t>
            </a:r>
            <a:r>
              <a:rPr lang="en-US" dirty="0">
                <a:cs typeface="Arial" charset="0"/>
              </a:rPr>
              <a:t>data as it ages, by multiplying each squared deviation by </a:t>
            </a:r>
            <a:r>
              <a:rPr lang="en-US" dirty="0" err="1">
                <a:cs typeface="Arial" charset="0"/>
              </a:rPr>
              <a:t>w</a:t>
            </a:r>
            <a:r>
              <a:rPr lang="en-US" baseline="30000" dirty="0" err="1">
                <a:cs typeface="Arial" charset="0"/>
              </a:rPr>
              <a:t>k</a:t>
            </a:r>
            <a:r>
              <a:rPr lang="en-US" dirty="0">
                <a:cs typeface="Arial" charset="0"/>
              </a:rPr>
              <a:t>, for </a:t>
            </a:r>
            <a:r>
              <a:rPr lang="en-US" dirty="0" smtClean="0">
                <a:cs typeface="Arial" charset="0"/>
              </a:rPr>
              <a:t>some weight </a:t>
            </a:r>
            <a:r>
              <a:rPr lang="en-US" dirty="0">
                <a:cs typeface="Arial" charset="0"/>
              </a:rPr>
              <a:t>w &lt; 1.0.  (</a:t>
            </a:r>
            <a:r>
              <a:rPr lang="en-US" dirty="0" err="1">
                <a:cs typeface="Arial" charset="0"/>
              </a:rPr>
              <a:t>Riskmetrics</a:t>
            </a:r>
            <a:r>
              <a:rPr lang="en-US" dirty="0">
                <a:cs typeface="Arial" charset="0"/>
              </a:rPr>
              <a:t> uses w = 0.94.)</a:t>
            </a:r>
          </a:p>
          <a:p>
            <a:pPr lvl="1">
              <a:lnSpc>
                <a:spcPct val="170000"/>
              </a:lnSpc>
            </a:pPr>
            <a:r>
              <a:rPr lang="en-US" dirty="0" smtClean="0">
                <a:cs typeface="Arial" charset="0"/>
              </a:rPr>
              <a:t>Volatility </a:t>
            </a:r>
            <a:r>
              <a:rPr lang="en-US" dirty="0">
                <a:cs typeface="Arial" charset="0"/>
              </a:rPr>
              <a:t>estimate = annualized value of</a:t>
            </a:r>
          </a:p>
          <a:p>
            <a:endParaRPr lang="en-US" dirty="0">
              <a:cs typeface="Arial" charset="0"/>
            </a:endParaRPr>
          </a:p>
        </p:txBody>
      </p:sp>
      <p:graphicFrame>
        <p:nvGraphicFramePr>
          <p:cNvPr id="766980" name="Object 4"/>
          <p:cNvGraphicFramePr>
            <a:graphicFrameLocks noChangeAspect="1"/>
          </p:cNvGraphicFramePr>
          <p:nvPr>
            <p:extLst>
              <p:ext uri="{D42A27DB-BD31-4B8C-83A1-F6EECF244321}">
                <p14:modId xmlns:p14="http://schemas.microsoft.com/office/powerpoint/2010/main" val="472338036"/>
              </p:ext>
            </p:extLst>
          </p:nvPr>
        </p:nvGraphicFramePr>
        <p:xfrm>
          <a:off x="5011464" y="2627303"/>
          <a:ext cx="2476500" cy="635000"/>
        </p:xfrm>
        <a:graphic>
          <a:graphicData uri="http://schemas.openxmlformats.org/presentationml/2006/ole">
            <mc:AlternateContent xmlns:mc="http://schemas.openxmlformats.org/markup-compatibility/2006">
              <mc:Choice xmlns:v="urn:schemas-microsoft-com:vml" Requires="v">
                <p:oleObj spid="_x0000_s792741" name="Equation" r:id="rId3" imgW="2476500" imgH="635000" progId="Equation.3">
                  <p:embed/>
                </p:oleObj>
              </mc:Choice>
              <mc:Fallback>
                <p:oleObj name="Equation" r:id="rId3" imgW="2476500" imgH="635000" progId="Equation.3">
                  <p:embed/>
                  <p:pic>
                    <p:nvPicPr>
                      <p:cNvPr id="76698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1464" y="2627303"/>
                        <a:ext cx="2476500" cy="635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28"/>
          <p:cNvGraphicFramePr>
            <a:graphicFrameLocks noChangeAspect="1"/>
          </p:cNvGraphicFramePr>
          <p:nvPr>
            <p:extLst>
              <p:ext uri="{D42A27DB-BD31-4B8C-83A1-F6EECF244321}">
                <p14:modId xmlns:p14="http://schemas.microsoft.com/office/powerpoint/2010/main" val="3051603835"/>
              </p:ext>
            </p:extLst>
          </p:nvPr>
        </p:nvGraphicFramePr>
        <p:xfrm>
          <a:off x="1828800" y="3414702"/>
          <a:ext cx="5657850" cy="2871797"/>
        </p:xfrm>
        <a:graphic>
          <a:graphicData uri="http://schemas.openxmlformats.org/presentationml/2006/ole">
            <mc:AlternateContent xmlns:mc="http://schemas.openxmlformats.org/markup-compatibility/2006">
              <mc:Choice xmlns:v="urn:schemas-microsoft-com:vml" Requires="v">
                <p:oleObj spid="_x0000_s792742" name="Worksheet" r:id="rId5" imgW="5657951" imgH="3086028" progId="Excel.Sheet.12">
                  <p:embed/>
                </p:oleObj>
              </mc:Choice>
              <mc:Fallback>
                <p:oleObj name="Worksheet" r:id="rId5" imgW="5657951" imgH="3086028" progId="Excel.Sheet.1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3414702"/>
                        <a:ext cx="5657850" cy="2871797"/>
                      </a:xfrm>
                      <a:prstGeom prst="rect">
                        <a:avLst/>
                      </a:prstGeom>
                      <a:solidFill>
                        <a:schemeClr val="bg1"/>
                      </a:solidFill>
                      <a:ln w="9525">
                        <a:solidFill>
                          <a:schemeClr val="tx1"/>
                        </a:solidFill>
                        <a:miter lim="800000"/>
                        <a:headEnd/>
                        <a:tailEnd/>
                      </a:ln>
                      <a:effectLst/>
                      <a:extLst/>
                    </p:spPr>
                  </p:pic>
                </p:oleObj>
              </mc:Fallback>
            </mc:AlternateContent>
          </a:graphicData>
        </a:graphic>
      </p:graphicFrame>
      <p:sp>
        <p:nvSpPr>
          <p:cNvPr id="2" name="Slide Number Placeholder 1"/>
          <p:cNvSpPr>
            <a:spLocks noGrp="1"/>
          </p:cNvSpPr>
          <p:nvPr>
            <p:ph type="sldNum" sz="quarter" idx="11"/>
          </p:nvPr>
        </p:nvSpPr>
        <p:spPr/>
        <p:txBody>
          <a:bodyPr/>
          <a:lstStyle/>
          <a:p>
            <a:fld id="{BF13F763-98E4-4FC1-9453-74CE6EC9E30E}" type="slidenum">
              <a:rPr lang="en-US" smtClean="0"/>
              <a:pPr/>
              <a:t>126</a:t>
            </a:fld>
            <a:endParaRPr lang="en-US"/>
          </a:p>
        </p:txBody>
      </p:sp>
    </p:spTree>
    <p:extLst>
      <p:ext uri="{BB962C8B-B14F-4D97-AF65-F5344CB8AC3E}">
        <p14:creationId xmlns:p14="http://schemas.microsoft.com/office/powerpoint/2010/main" val="2298598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6697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6697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669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66979">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499"/>
                                          </p:stCondLst>
                                        </p:cTn>
                                        <p:tgtEl>
                                          <p:spTgt spid="7669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6979" grpId="0" build="p" bldLvl="2" autoUpdateAnimBg="0"/>
    </p:bld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66978" name="Rectangle 2"/>
          <p:cNvSpPr>
            <a:spLocks noGrp="1" noChangeArrowheads="1"/>
          </p:cNvSpPr>
          <p:nvPr>
            <p:ph type="title"/>
          </p:nvPr>
        </p:nvSpPr>
        <p:spPr/>
        <p:txBody>
          <a:bodyPr/>
          <a:lstStyle/>
          <a:p>
            <a:r>
              <a:rPr lang="en-US" dirty="0"/>
              <a:t>Sessions 21-22:  Volatility</a:t>
            </a:r>
          </a:p>
        </p:txBody>
      </p:sp>
      <p:sp>
        <p:nvSpPr>
          <p:cNvPr id="766979" name="Rectangle 3"/>
          <p:cNvSpPr>
            <a:spLocks noGrp="1" noChangeArrowheads="1"/>
          </p:cNvSpPr>
          <p:nvPr>
            <p:ph type="body" idx="1"/>
          </p:nvPr>
        </p:nvSpPr>
        <p:spPr>
          <a:xfrm>
            <a:off x="504497" y="838200"/>
            <a:ext cx="8156027" cy="5537886"/>
          </a:xfrm>
        </p:spPr>
        <p:txBody>
          <a:bodyPr/>
          <a:lstStyle/>
          <a:p>
            <a:pPr marL="342900" lvl="0" indent="-342900">
              <a:buFont typeface="Wingdings 3"/>
              <a:buAutoNum type="arabicPeriod" startAt="3"/>
            </a:pPr>
            <a:r>
              <a:rPr lang="en-US" u="sng" kern="1200" dirty="0" smtClean="0">
                <a:solidFill>
                  <a:srgbClr val="000000"/>
                </a:solidFill>
                <a:cs typeface="Arial" charset="0"/>
              </a:rPr>
              <a:t>GARCH </a:t>
            </a:r>
            <a:r>
              <a:rPr lang="en-US" u="sng" kern="1200" dirty="0">
                <a:solidFill>
                  <a:srgbClr val="000000"/>
                </a:solidFill>
                <a:cs typeface="Arial" charset="0"/>
              </a:rPr>
              <a:t>(Generalized Autoregressive Conditional Heteroskedasticity)</a:t>
            </a:r>
          </a:p>
          <a:p>
            <a:pPr marL="201168" lvl="0">
              <a:buSzPct val="125000"/>
            </a:pPr>
            <a:endParaRPr lang="en-US" sz="1000" kern="1200" dirty="0" smtClean="0">
              <a:solidFill>
                <a:srgbClr val="000000"/>
              </a:solidFill>
              <a:cs typeface="Arial" charset="0"/>
            </a:endParaRPr>
          </a:p>
          <a:p>
            <a:pPr marL="201168" lvl="0">
              <a:buSzPct val="125000"/>
            </a:pPr>
            <a:r>
              <a:rPr lang="en-US" sz="1600" kern="1200" dirty="0" smtClean="0">
                <a:solidFill>
                  <a:srgbClr val="000000"/>
                </a:solidFill>
                <a:cs typeface="Arial" charset="0"/>
              </a:rPr>
              <a:t>Model </a:t>
            </a:r>
            <a:r>
              <a:rPr lang="en-US" sz="1600" kern="1200" dirty="0">
                <a:solidFill>
                  <a:srgbClr val="000000"/>
                </a:solidFill>
                <a:cs typeface="Arial" charset="0"/>
              </a:rPr>
              <a:t>variance at date t as a combination of </a:t>
            </a:r>
          </a:p>
          <a:p>
            <a:pPr marL="486918" lvl="0" indent="-285750">
              <a:buSzPct val="125000"/>
              <a:buFont typeface="Wingdings 3"/>
              <a:buChar char=""/>
            </a:pPr>
            <a:r>
              <a:rPr lang="en-US" sz="1600" kern="1200" dirty="0">
                <a:solidFill>
                  <a:srgbClr val="000000"/>
                </a:solidFill>
                <a:cs typeface="Arial" charset="0"/>
              </a:rPr>
              <a:t>	last period's variance,  </a:t>
            </a:r>
            <a:r>
              <a:rPr lang="en-US" sz="1600" kern="1200" dirty="0">
                <a:solidFill>
                  <a:srgbClr val="000000"/>
                </a:solidFill>
                <a:cs typeface="Arial" charset="0"/>
                <a:sym typeface="Symbol" pitchFamily="18" charset="2"/>
              </a:rPr>
              <a:t></a:t>
            </a:r>
            <a:r>
              <a:rPr lang="en-US" sz="1600" kern="1200" baseline="30000" dirty="0">
                <a:solidFill>
                  <a:srgbClr val="000000"/>
                </a:solidFill>
                <a:cs typeface="Arial" charset="0"/>
                <a:sym typeface="Symbol" pitchFamily="18" charset="2"/>
              </a:rPr>
              <a:t>2</a:t>
            </a:r>
            <a:r>
              <a:rPr lang="en-US" sz="1600" kern="1200" baseline="-25000" dirty="0">
                <a:solidFill>
                  <a:srgbClr val="000000"/>
                </a:solidFill>
                <a:cs typeface="Arial" charset="0"/>
                <a:sym typeface="Symbol" pitchFamily="18" charset="2"/>
              </a:rPr>
              <a:t>t-1</a:t>
            </a:r>
            <a:r>
              <a:rPr lang="en-US" sz="1600" kern="1200" dirty="0">
                <a:solidFill>
                  <a:srgbClr val="000000"/>
                </a:solidFill>
                <a:cs typeface="Arial" charset="0"/>
                <a:sym typeface="Symbol" pitchFamily="18" charset="2"/>
              </a:rPr>
              <a:t>  </a:t>
            </a:r>
          </a:p>
          <a:p>
            <a:pPr marL="486918" lvl="0" indent="-285750">
              <a:buSzPct val="125000"/>
              <a:buFont typeface="Wingdings 3"/>
              <a:buChar char=""/>
            </a:pPr>
            <a:r>
              <a:rPr lang="en-US" sz="1600" kern="1200" dirty="0">
                <a:solidFill>
                  <a:srgbClr val="000000"/>
                </a:solidFill>
                <a:cs typeface="Arial" charset="0"/>
                <a:sym typeface="Symbol" pitchFamily="18" charset="2"/>
              </a:rPr>
              <a:t>	</a:t>
            </a:r>
            <a:r>
              <a:rPr lang="en-US" sz="1600" kern="1200" dirty="0">
                <a:solidFill>
                  <a:srgbClr val="000000"/>
                </a:solidFill>
                <a:cs typeface="Arial" charset="0"/>
              </a:rPr>
              <a:t>last period's squared random price shock   </a:t>
            </a:r>
            <a:r>
              <a:rPr lang="en-US" sz="1600" kern="1200" dirty="0">
                <a:solidFill>
                  <a:srgbClr val="000000"/>
                </a:solidFill>
                <a:cs typeface="Arial" charset="0"/>
                <a:sym typeface="Symbol" pitchFamily="18" charset="2"/>
              </a:rPr>
              <a:t></a:t>
            </a:r>
            <a:r>
              <a:rPr lang="en-US" sz="1600" kern="1200" baseline="30000" dirty="0">
                <a:solidFill>
                  <a:srgbClr val="000000"/>
                </a:solidFill>
                <a:cs typeface="Arial" charset="0"/>
                <a:sym typeface="Symbol" pitchFamily="18" charset="2"/>
              </a:rPr>
              <a:t>2</a:t>
            </a:r>
            <a:r>
              <a:rPr lang="en-US" sz="1600" kern="1200" baseline="-25000" dirty="0">
                <a:solidFill>
                  <a:srgbClr val="000000"/>
                </a:solidFill>
                <a:cs typeface="Arial" charset="0"/>
                <a:sym typeface="Symbol" pitchFamily="18" charset="2"/>
              </a:rPr>
              <a:t>t-1</a:t>
            </a:r>
          </a:p>
          <a:p>
            <a:pPr marL="486918" lvl="0" indent="-285750">
              <a:buSzPct val="125000"/>
              <a:buFont typeface="Wingdings 3"/>
              <a:buChar char=""/>
            </a:pPr>
            <a:endParaRPr lang="en-US" sz="1600" kern="1200" baseline="-25000" dirty="0">
              <a:solidFill>
                <a:srgbClr val="000000"/>
              </a:solidFill>
              <a:cs typeface="Arial" charset="0"/>
              <a:sym typeface="Symbol" pitchFamily="18" charset="2"/>
            </a:endParaRPr>
          </a:p>
          <a:p>
            <a:pPr marL="201168" lvl="0">
              <a:lnSpc>
                <a:spcPct val="160000"/>
              </a:lnSpc>
              <a:buSzPct val="125000"/>
            </a:pPr>
            <a:r>
              <a:rPr lang="en-US" sz="1600" kern="1200" dirty="0">
                <a:solidFill>
                  <a:srgbClr val="000000"/>
                </a:solidFill>
                <a:cs typeface="Arial" charset="0"/>
              </a:rPr>
              <a:t>The simplest GARCH model has two equations:   </a:t>
            </a:r>
          </a:p>
          <a:p>
            <a:pPr marL="201168" lvl="0">
              <a:lnSpc>
                <a:spcPct val="160000"/>
              </a:lnSpc>
              <a:buSzPct val="125000"/>
            </a:pPr>
            <a:r>
              <a:rPr lang="en-US" sz="1600" kern="1200" dirty="0">
                <a:solidFill>
                  <a:srgbClr val="000000"/>
                </a:solidFill>
                <a:cs typeface="Arial" charset="0"/>
                <a:sym typeface="Symbol" pitchFamily="18" charset="2"/>
              </a:rPr>
              <a:t>Return equation:	        </a:t>
            </a:r>
            <a:r>
              <a:rPr lang="en-US" b="1" kern="1200" dirty="0" err="1">
                <a:solidFill>
                  <a:srgbClr val="000000"/>
                </a:solidFill>
                <a:cs typeface="Arial" charset="0"/>
                <a:sym typeface="Symbol" pitchFamily="18" charset="2"/>
              </a:rPr>
              <a:t>r</a:t>
            </a:r>
            <a:r>
              <a:rPr lang="en-US" b="1" kern="1200" baseline="-25000" dirty="0" err="1">
                <a:solidFill>
                  <a:srgbClr val="000000"/>
                </a:solidFill>
                <a:cs typeface="Arial" charset="0"/>
                <a:sym typeface="Symbol" pitchFamily="18" charset="2"/>
              </a:rPr>
              <a:t>t</a:t>
            </a:r>
            <a:r>
              <a:rPr lang="en-US" b="1" kern="1200" dirty="0">
                <a:solidFill>
                  <a:srgbClr val="000000"/>
                </a:solidFill>
                <a:cs typeface="Arial" charset="0"/>
                <a:sym typeface="Symbol" pitchFamily="18" charset="2"/>
              </a:rPr>
              <a:t>     =  µ   +   </a:t>
            </a:r>
            <a:r>
              <a:rPr lang="en-US" b="1" kern="1200" baseline="-25000" dirty="0">
                <a:solidFill>
                  <a:srgbClr val="000000"/>
                </a:solidFill>
                <a:cs typeface="Arial" charset="0"/>
                <a:sym typeface="Symbol" pitchFamily="18" charset="2"/>
              </a:rPr>
              <a:t>t</a:t>
            </a:r>
            <a:r>
              <a:rPr lang="en-US" b="1" kern="1200" dirty="0">
                <a:solidFill>
                  <a:srgbClr val="000000"/>
                </a:solidFill>
                <a:cs typeface="Arial" charset="0"/>
                <a:sym typeface="Symbol" pitchFamily="18" charset="2"/>
              </a:rPr>
              <a:t> </a:t>
            </a:r>
            <a:r>
              <a:rPr lang="en-US" kern="1200" dirty="0">
                <a:solidFill>
                  <a:srgbClr val="000000"/>
                </a:solidFill>
                <a:cs typeface="Arial" charset="0"/>
                <a:sym typeface="Symbol" pitchFamily="18" charset="2"/>
              </a:rPr>
              <a:t> ,     </a:t>
            </a:r>
            <a:r>
              <a:rPr lang="en-US" sz="1600" kern="1200" dirty="0">
                <a:solidFill>
                  <a:srgbClr val="000000"/>
                </a:solidFill>
                <a:cs typeface="Arial" charset="0"/>
                <a:sym typeface="Symbol" pitchFamily="18" charset="2"/>
              </a:rPr>
              <a:t></a:t>
            </a:r>
            <a:r>
              <a:rPr lang="en-US" sz="1600" kern="1200" baseline="-25000" dirty="0">
                <a:solidFill>
                  <a:srgbClr val="000000"/>
                </a:solidFill>
                <a:cs typeface="Arial" charset="0"/>
                <a:sym typeface="Symbol" pitchFamily="18" charset="2"/>
              </a:rPr>
              <a:t>t</a:t>
            </a:r>
            <a:r>
              <a:rPr lang="en-US" sz="1600" kern="1200" dirty="0">
                <a:solidFill>
                  <a:srgbClr val="000000"/>
                </a:solidFill>
                <a:cs typeface="Arial" charset="0"/>
                <a:sym typeface="Symbol" pitchFamily="18" charset="2"/>
              </a:rPr>
              <a:t> is distributed as Normal (0,</a:t>
            </a:r>
            <a:r>
              <a:rPr lang="en-US" sz="1600" kern="1200" baseline="30000" dirty="0">
                <a:solidFill>
                  <a:srgbClr val="000000"/>
                </a:solidFill>
                <a:cs typeface="Arial" charset="0"/>
                <a:sym typeface="Symbol" pitchFamily="18" charset="2"/>
              </a:rPr>
              <a:t>2</a:t>
            </a:r>
            <a:r>
              <a:rPr lang="en-US" sz="1600" kern="1200" baseline="-25000" dirty="0">
                <a:solidFill>
                  <a:srgbClr val="000000"/>
                </a:solidFill>
                <a:cs typeface="Arial" charset="0"/>
                <a:sym typeface="Symbol" pitchFamily="18" charset="2"/>
              </a:rPr>
              <a:t>t</a:t>
            </a:r>
            <a:r>
              <a:rPr lang="en-US" sz="1600" kern="1200" dirty="0">
                <a:solidFill>
                  <a:srgbClr val="000000"/>
                </a:solidFill>
                <a:cs typeface="Arial" charset="0"/>
                <a:sym typeface="Symbol" pitchFamily="18" charset="2"/>
              </a:rPr>
              <a:t>)</a:t>
            </a:r>
            <a:endParaRPr lang="en-US" kern="1200" dirty="0">
              <a:solidFill>
                <a:srgbClr val="000000"/>
              </a:solidFill>
              <a:cs typeface="Arial" charset="0"/>
              <a:sym typeface="Symbol" pitchFamily="18" charset="2"/>
            </a:endParaRPr>
          </a:p>
          <a:p>
            <a:pPr marL="201168" lvl="0">
              <a:lnSpc>
                <a:spcPct val="160000"/>
              </a:lnSpc>
              <a:buSzPct val="125000"/>
            </a:pPr>
            <a:r>
              <a:rPr lang="en-US" sz="1600" kern="1200" dirty="0">
                <a:solidFill>
                  <a:srgbClr val="000000"/>
                </a:solidFill>
                <a:cs typeface="Arial" charset="0"/>
                <a:sym typeface="Symbol" pitchFamily="18" charset="2"/>
              </a:rPr>
              <a:t>Variance equation:	         </a:t>
            </a:r>
            <a:r>
              <a:rPr lang="en-US" b="1" kern="1200" dirty="0">
                <a:solidFill>
                  <a:srgbClr val="000000"/>
                </a:solidFill>
                <a:cs typeface="Arial" charset="0"/>
                <a:sym typeface="Symbol" pitchFamily="18" charset="2"/>
              </a:rPr>
              <a:t></a:t>
            </a:r>
            <a:r>
              <a:rPr lang="en-US" b="1" kern="1200" baseline="30000" dirty="0">
                <a:solidFill>
                  <a:srgbClr val="000000"/>
                </a:solidFill>
                <a:cs typeface="Arial" charset="0"/>
                <a:sym typeface="Symbol" pitchFamily="18" charset="2"/>
              </a:rPr>
              <a:t>2</a:t>
            </a:r>
            <a:r>
              <a:rPr lang="en-US" b="1" kern="1200" baseline="-25000" dirty="0">
                <a:solidFill>
                  <a:srgbClr val="000000"/>
                </a:solidFill>
                <a:cs typeface="Arial" charset="0"/>
                <a:sym typeface="Symbol" pitchFamily="18" charset="2"/>
              </a:rPr>
              <a:t>t</a:t>
            </a:r>
            <a:r>
              <a:rPr lang="en-US" b="1" kern="1200" dirty="0">
                <a:solidFill>
                  <a:srgbClr val="000000"/>
                </a:solidFill>
                <a:cs typeface="Arial" charset="0"/>
                <a:sym typeface="Symbol" pitchFamily="18" charset="2"/>
              </a:rPr>
              <a:t>  =  C  +  a</a:t>
            </a:r>
            <a:r>
              <a:rPr lang="en-US" b="1" kern="1200" dirty="0">
                <a:solidFill>
                  <a:srgbClr val="000000"/>
                </a:solidFill>
                <a:cs typeface="Arial" charset="0"/>
              </a:rPr>
              <a:t> </a:t>
            </a:r>
            <a:r>
              <a:rPr lang="en-US" b="1" kern="1200" dirty="0">
                <a:solidFill>
                  <a:srgbClr val="000000"/>
                </a:solidFill>
                <a:cs typeface="Arial" charset="0"/>
                <a:sym typeface="Symbol" pitchFamily="18" charset="2"/>
              </a:rPr>
              <a:t></a:t>
            </a:r>
            <a:r>
              <a:rPr lang="en-US" b="1" kern="1200" baseline="30000" dirty="0">
                <a:solidFill>
                  <a:srgbClr val="000000"/>
                </a:solidFill>
                <a:cs typeface="Arial" charset="0"/>
                <a:sym typeface="Symbol" pitchFamily="18" charset="2"/>
              </a:rPr>
              <a:t>2</a:t>
            </a:r>
            <a:r>
              <a:rPr lang="en-US" b="1" kern="1200" baseline="-25000" dirty="0">
                <a:solidFill>
                  <a:srgbClr val="000000"/>
                </a:solidFill>
                <a:cs typeface="Arial" charset="0"/>
                <a:sym typeface="Symbol" pitchFamily="18" charset="2"/>
              </a:rPr>
              <a:t>t-1</a:t>
            </a:r>
            <a:r>
              <a:rPr lang="en-US" b="1" kern="1200" dirty="0">
                <a:solidFill>
                  <a:srgbClr val="000000"/>
                </a:solidFill>
                <a:cs typeface="Arial" charset="0"/>
                <a:sym typeface="Symbol" pitchFamily="18" charset="2"/>
              </a:rPr>
              <a:t>  +</a:t>
            </a:r>
            <a:r>
              <a:rPr lang="en-US" b="1" kern="1200" dirty="0">
                <a:solidFill>
                  <a:srgbClr val="000000"/>
                </a:solidFill>
                <a:cs typeface="Arial" charset="0"/>
              </a:rPr>
              <a:t>  b </a:t>
            </a:r>
            <a:r>
              <a:rPr lang="en-US" b="1" kern="1200" dirty="0">
                <a:solidFill>
                  <a:srgbClr val="000000"/>
                </a:solidFill>
                <a:cs typeface="Arial" charset="0"/>
                <a:sym typeface="Symbol" pitchFamily="18" charset="2"/>
              </a:rPr>
              <a:t></a:t>
            </a:r>
            <a:r>
              <a:rPr lang="en-US" b="1" kern="1200" baseline="30000" dirty="0">
                <a:solidFill>
                  <a:srgbClr val="000000"/>
                </a:solidFill>
                <a:cs typeface="Arial" charset="0"/>
                <a:sym typeface="Symbol" pitchFamily="18" charset="2"/>
              </a:rPr>
              <a:t>2</a:t>
            </a:r>
            <a:r>
              <a:rPr lang="en-US" b="1" kern="1200" baseline="-25000" dirty="0">
                <a:solidFill>
                  <a:srgbClr val="000000"/>
                </a:solidFill>
                <a:cs typeface="Arial" charset="0"/>
                <a:sym typeface="Symbol" pitchFamily="18" charset="2"/>
              </a:rPr>
              <a:t>t-1</a:t>
            </a:r>
            <a:endParaRPr lang="en-US" sz="1600" b="1" kern="1200" baseline="-25000" dirty="0">
              <a:solidFill>
                <a:srgbClr val="000000"/>
              </a:solidFill>
              <a:cs typeface="Arial" charset="0"/>
              <a:sym typeface="Symbol" pitchFamily="18" charset="2"/>
            </a:endParaRPr>
          </a:p>
          <a:p>
            <a:pPr marL="201168" lvl="0">
              <a:lnSpc>
                <a:spcPct val="160000"/>
              </a:lnSpc>
              <a:buSzPct val="125000"/>
            </a:pPr>
            <a:r>
              <a:rPr lang="en-US" sz="1600" kern="1200" dirty="0">
                <a:solidFill>
                  <a:srgbClr val="000000"/>
                </a:solidFill>
              </a:rPr>
              <a:t>(Typical values are 0.90 to 0.95 for </a:t>
            </a:r>
            <a:r>
              <a:rPr lang="en-US" sz="1600" b="1" kern="1200" dirty="0">
                <a:solidFill>
                  <a:srgbClr val="000000"/>
                </a:solidFill>
              </a:rPr>
              <a:t>a</a:t>
            </a:r>
            <a:r>
              <a:rPr lang="en-US" sz="1600" kern="1200" dirty="0">
                <a:solidFill>
                  <a:srgbClr val="000000"/>
                </a:solidFill>
              </a:rPr>
              <a:t> and 0.05 to 0.08 for </a:t>
            </a:r>
            <a:r>
              <a:rPr lang="en-US" sz="1600" b="1" kern="1200" dirty="0">
                <a:solidFill>
                  <a:srgbClr val="000000"/>
                </a:solidFill>
              </a:rPr>
              <a:t>b</a:t>
            </a:r>
            <a:r>
              <a:rPr lang="en-US" sz="1600" kern="1200" dirty="0">
                <a:solidFill>
                  <a:srgbClr val="000000"/>
                </a:solidFill>
              </a:rPr>
              <a:t>.  The </a:t>
            </a:r>
            <a:r>
              <a:rPr lang="en-US" sz="1600" kern="1200" dirty="0" smtClean="0">
                <a:solidFill>
                  <a:srgbClr val="000000"/>
                </a:solidFill>
              </a:rPr>
              <a:t>sum </a:t>
            </a:r>
            <a:r>
              <a:rPr lang="en-US" sz="1600" b="1" kern="1200" dirty="0" smtClean="0">
                <a:solidFill>
                  <a:srgbClr val="000000"/>
                </a:solidFill>
              </a:rPr>
              <a:t>a + b</a:t>
            </a:r>
            <a:r>
              <a:rPr lang="en-US" sz="1600" kern="1200" dirty="0" smtClean="0">
                <a:solidFill>
                  <a:srgbClr val="000000"/>
                </a:solidFill>
              </a:rPr>
              <a:t> </a:t>
            </a:r>
            <a:r>
              <a:rPr lang="en-US" sz="1600" kern="1200" dirty="0">
                <a:solidFill>
                  <a:srgbClr val="000000"/>
                </a:solidFill>
              </a:rPr>
              <a:t>should be &lt; 1.0.)</a:t>
            </a:r>
          </a:p>
          <a:p>
            <a:pPr marL="201168" lvl="0">
              <a:lnSpc>
                <a:spcPct val="160000"/>
              </a:lnSpc>
              <a:buSzPct val="125000"/>
            </a:pPr>
            <a:r>
              <a:rPr lang="en-US" sz="1600" kern="1200" dirty="0" smtClean="0">
                <a:solidFill>
                  <a:srgbClr val="000000"/>
                </a:solidFill>
              </a:rPr>
              <a:t>For </a:t>
            </a:r>
            <a:r>
              <a:rPr lang="en-US" sz="1600" kern="1200" dirty="0">
                <a:solidFill>
                  <a:srgbClr val="000000"/>
                </a:solidFill>
              </a:rPr>
              <a:t>stocks an asymmetry term is added to make volatility go up when the stock price falls.</a:t>
            </a:r>
          </a:p>
          <a:p>
            <a:pPr marL="201168" lvl="0">
              <a:spcBef>
                <a:spcPts val="0"/>
              </a:spcBef>
              <a:buSzPct val="125000"/>
            </a:pPr>
            <a:endParaRPr lang="en-US" sz="1100" u="sng" kern="1200" dirty="0" smtClean="0">
              <a:solidFill>
                <a:srgbClr val="000000"/>
              </a:solidFill>
              <a:cs typeface="Arial" charset="0"/>
            </a:endParaRPr>
          </a:p>
          <a:p>
            <a:pPr marL="201168" lvl="0">
              <a:spcBef>
                <a:spcPts val="0"/>
              </a:spcBef>
              <a:buSzPct val="125000"/>
            </a:pPr>
            <a:r>
              <a:rPr lang="en-US" sz="1600" u="sng" kern="1200" dirty="0" smtClean="0">
                <a:solidFill>
                  <a:srgbClr val="000000"/>
                </a:solidFill>
                <a:cs typeface="Arial" charset="0"/>
              </a:rPr>
              <a:t>The </a:t>
            </a:r>
            <a:r>
              <a:rPr lang="en-US" sz="1600" u="sng" kern="1200" dirty="0">
                <a:solidFill>
                  <a:srgbClr val="000000"/>
                </a:solidFill>
                <a:cs typeface="Arial" charset="0"/>
              </a:rPr>
              <a:t>GARCH model for stock returns</a:t>
            </a:r>
            <a:r>
              <a:rPr lang="en-US" sz="1600" kern="1200" dirty="0">
                <a:solidFill>
                  <a:srgbClr val="000000"/>
                </a:solidFill>
                <a:cs typeface="Arial" charset="0"/>
              </a:rPr>
              <a:t>:   </a:t>
            </a:r>
            <a:r>
              <a:rPr lang="en-US" sz="1600" b="1" kern="1200" dirty="0">
                <a:solidFill>
                  <a:srgbClr val="000000"/>
                </a:solidFill>
                <a:cs typeface="Arial" charset="0"/>
                <a:sym typeface="Symbol" pitchFamily="18" charset="2"/>
              </a:rPr>
              <a:t></a:t>
            </a:r>
            <a:r>
              <a:rPr lang="en-US" sz="1600" b="1" kern="1200" baseline="30000" dirty="0">
                <a:solidFill>
                  <a:srgbClr val="000000"/>
                </a:solidFill>
                <a:cs typeface="Arial" charset="0"/>
                <a:sym typeface="Symbol" pitchFamily="18" charset="2"/>
              </a:rPr>
              <a:t>2</a:t>
            </a:r>
            <a:r>
              <a:rPr lang="en-US" sz="1600" b="1" kern="1200" baseline="-25000" dirty="0">
                <a:solidFill>
                  <a:srgbClr val="000000"/>
                </a:solidFill>
                <a:cs typeface="Arial" charset="0"/>
                <a:sym typeface="Symbol" pitchFamily="18" charset="2"/>
              </a:rPr>
              <a:t>t</a:t>
            </a:r>
            <a:r>
              <a:rPr lang="en-US" sz="1600" b="1" kern="1200" dirty="0">
                <a:solidFill>
                  <a:srgbClr val="000000"/>
                </a:solidFill>
                <a:cs typeface="Arial" charset="0"/>
                <a:sym typeface="Symbol" pitchFamily="18" charset="2"/>
              </a:rPr>
              <a:t>  =  C  +  a</a:t>
            </a:r>
            <a:r>
              <a:rPr lang="en-US" sz="1600" b="1" kern="1200" dirty="0">
                <a:solidFill>
                  <a:srgbClr val="000000"/>
                </a:solidFill>
                <a:cs typeface="Arial" charset="0"/>
              </a:rPr>
              <a:t> </a:t>
            </a:r>
            <a:r>
              <a:rPr lang="en-US" sz="1600" b="1" kern="1200" dirty="0">
                <a:solidFill>
                  <a:srgbClr val="000000"/>
                </a:solidFill>
                <a:cs typeface="Arial" charset="0"/>
                <a:sym typeface="Symbol" pitchFamily="18" charset="2"/>
              </a:rPr>
              <a:t></a:t>
            </a:r>
            <a:r>
              <a:rPr lang="en-US" sz="1600" b="1" kern="1200" baseline="30000" dirty="0">
                <a:solidFill>
                  <a:srgbClr val="000000"/>
                </a:solidFill>
                <a:cs typeface="Arial" charset="0"/>
                <a:sym typeface="Symbol" pitchFamily="18" charset="2"/>
              </a:rPr>
              <a:t>2</a:t>
            </a:r>
            <a:r>
              <a:rPr lang="en-US" sz="1600" b="1" kern="1200" baseline="-25000" dirty="0">
                <a:solidFill>
                  <a:srgbClr val="000000"/>
                </a:solidFill>
                <a:cs typeface="Arial" charset="0"/>
                <a:sym typeface="Symbol" pitchFamily="18" charset="2"/>
              </a:rPr>
              <a:t>t-1</a:t>
            </a:r>
            <a:r>
              <a:rPr lang="en-US" sz="1600" b="1" kern="1200" dirty="0">
                <a:solidFill>
                  <a:srgbClr val="000000"/>
                </a:solidFill>
                <a:cs typeface="Arial" charset="0"/>
                <a:sym typeface="Symbol" pitchFamily="18" charset="2"/>
              </a:rPr>
              <a:t>  +</a:t>
            </a:r>
            <a:r>
              <a:rPr lang="en-US" sz="1600" b="1" kern="1200" dirty="0">
                <a:solidFill>
                  <a:srgbClr val="000000"/>
                </a:solidFill>
                <a:cs typeface="Arial" charset="0"/>
              </a:rPr>
              <a:t>  b </a:t>
            </a:r>
            <a:r>
              <a:rPr lang="en-US" sz="1600" b="1" kern="1200" dirty="0">
                <a:solidFill>
                  <a:srgbClr val="000000"/>
                </a:solidFill>
                <a:cs typeface="Arial" charset="0"/>
                <a:sym typeface="Symbol" pitchFamily="18" charset="2"/>
              </a:rPr>
              <a:t></a:t>
            </a:r>
            <a:r>
              <a:rPr lang="en-US" sz="1600" b="1" kern="1200" baseline="30000" dirty="0">
                <a:solidFill>
                  <a:srgbClr val="000000"/>
                </a:solidFill>
                <a:cs typeface="Arial" charset="0"/>
                <a:sym typeface="Symbol" pitchFamily="18" charset="2"/>
              </a:rPr>
              <a:t>2</a:t>
            </a:r>
            <a:r>
              <a:rPr lang="en-US" sz="1600" b="1" kern="1200" baseline="-25000" dirty="0">
                <a:solidFill>
                  <a:srgbClr val="000000"/>
                </a:solidFill>
                <a:cs typeface="Arial" charset="0"/>
                <a:sym typeface="Symbol" pitchFamily="18" charset="2"/>
              </a:rPr>
              <a:t>t-1</a:t>
            </a:r>
            <a:r>
              <a:rPr lang="en-US" sz="1600" b="1" kern="1200" dirty="0">
                <a:solidFill>
                  <a:srgbClr val="000000"/>
                </a:solidFill>
                <a:cs typeface="Arial" charset="0"/>
                <a:sym typeface="Symbol" pitchFamily="18" charset="2"/>
              </a:rPr>
              <a:t> +  d </a:t>
            </a:r>
            <a:r>
              <a:rPr lang="en-US" sz="1600" b="1" kern="1200" dirty="0">
                <a:solidFill>
                  <a:srgbClr val="000000"/>
                </a:solidFill>
                <a:cs typeface="Arial" charset="0"/>
              </a:rPr>
              <a:t> </a:t>
            </a:r>
            <a:r>
              <a:rPr lang="en-US" sz="1600" b="1" kern="1200" dirty="0">
                <a:solidFill>
                  <a:srgbClr val="000000"/>
                </a:solidFill>
                <a:cs typeface="Arial" charset="0"/>
                <a:sym typeface="Symbol" pitchFamily="18" charset="2"/>
              </a:rPr>
              <a:t></a:t>
            </a:r>
            <a:r>
              <a:rPr lang="en-US" sz="1600" b="1" kern="1200" baseline="30000" dirty="0">
                <a:solidFill>
                  <a:srgbClr val="000000"/>
                </a:solidFill>
                <a:cs typeface="Arial" charset="0"/>
                <a:sym typeface="Symbol" pitchFamily="18" charset="2"/>
              </a:rPr>
              <a:t>2</a:t>
            </a:r>
            <a:r>
              <a:rPr lang="en-US" sz="1600" b="1" kern="1200" baseline="-25000" dirty="0">
                <a:solidFill>
                  <a:srgbClr val="000000"/>
                </a:solidFill>
                <a:cs typeface="Arial" charset="0"/>
                <a:sym typeface="Symbol" pitchFamily="18" charset="2"/>
              </a:rPr>
              <a:t>t-1</a:t>
            </a:r>
            <a:r>
              <a:rPr lang="en-US" sz="1600" b="1" kern="1200" dirty="0">
                <a:solidFill>
                  <a:srgbClr val="000000"/>
                </a:solidFill>
                <a:cs typeface="Arial" charset="0"/>
                <a:sym typeface="Symbol" pitchFamily="18" charset="2"/>
              </a:rPr>
              <a:t> (if </a:t>
            </a:r>
            <a:r>
              <a:rPr lang="en-US" sz="1600" b="1" kern="1200" baseline="-25000" dirty="0">
                <a:solidFill>
                  <a:srgbClr val="000000"/>
                </a:solidFill>
                <a:cs typeface="Arial" charset="0"/>
                <a:sym typeface="Symbol" pitchFamily="18" charset="2"/>
              </a:rPr>
              <a:t>t-1  </a:t>
            </a:r>
            <a:r>
              <a:rPr lang="en-US" sz="1600" b="1" kern="1200" dirty="0">
                <a:solidFill>
                  <a:srgbClr val="000000"/>
                </a:solidFill>
                <a:cs typeface="Arial" charset="0"/>
              </a:rPr>
              <a:t>&lt; 0)</a:t>
            </a:r>
          </a:p>
          <a:p>
            <a:pPr marL="201168" lvl="0">
              <a:spcBef>
                <a:spcPts val="0"/>
              </a:spcBef>
              <a:buSzPct val="125000"/>
            </a:pPr>
            <a:endParaRPr lang="en-US" sz="1100" kern="1200" dirty="0" smtClean="0">
              <a:solidFill>
                <a:srgbClr val="000000"/>
              </a:solidFill>
              <a:cs typeface="Arial" charset="0"/>
              <a:sym typeface="Symbol" pitchFamily="18" charset="2"/>
            </a:endParaRPr>
          </a:p>
          <a:p>
            <a:pPr marL="201168" lvl="0">
              <a:spcBef>
                <a:spcPts val="0"/>
              </a:spcBef>
              <a:buSzPct val="125000"/>
            </a:pPr>
            <a:endParaRPr lang="en-US" sz="1100" kern="1200" dirty="0" smtClean="0">
              <a:solidFill>
                <a:srgbClr val="000000"/>
              </a:solidFill>
              <a:cs typeface="Arial" charset="0"/>
              <a:sym typeface="Symbol" pitchFamily="18" charset="2"/>
            </a:endParaRPr>
          </a:p>
          <a:p>
            <a:pPr marL="201168" lvl="0">
              <a:spcBef>
                <a:spcPts val="0"/>
              </a:spcBef>
              <a:buSzPct val="125000"/>
            </a:pPr>
            <a:r>
              <a:rPr lang="en-US" sz="1600" kern="1200" dirty="0" smtClean="0">
                <a:solidFill>
                  <a:srgbClr val="000000"/>
                </a:solidFill>
                <a:cs typeface="Arial" charset="0"/>
                <a:sym typeface="Symbol" pitchFamily="18" charset="2"/>
              </a:rPr>
              <a:t>GARCH has a great advantage over more complicated stochastic volatility (SV) models because the same  shocks drive both the return and the volatility.</a:t>
            </a:r>
          </a:p>
          <a:p>
            <a:pPr marL="201168" lvl="0">
              <a:spcBef>
                <a:spcPts val="0"/>
              </a:spcBef>
              <a:buSzPct val="125000"/>
            </a:pPr>
            <a:endParaRPr lang="en-US" sz="1000" kern="1200" dirty="0" smtClean="0">
              <a:solidFill>
                <a:srgbClr val="000000"/>
              </a:solidFill>
              <a:cs typeface="Arial" charset="0"/>
              <a:sym typeface="Symbol" pitchFamily="18" charset="2"/>
            </a:endParaRPr>
          </a:p>
          <a:p>
            <a:pPr marL="201168" lvl="0">
              <a:spcBef>
                <a:spcPts val="0"/>
              </a:spcBef>
              <a:buSzPct val="125000"/>
            </a:pPr>
            <a:r>
              <a:rPr lang="en-US" sz="1600" kern="1200" dirty="0" smtClean="0">
                <a:solidFill>
                  <a:srgbClr val="000000"/>
                </a:solidFill>
                <a:cs typeface="Arial" charset="0"/>
                <a:sym typeface="Symbol" pitchFamily="18" charset="2"/>
              </a:rPr>
              <a:t>Note </a:t>
            </a:r>
            <a:r>
              <a:rPr lang="en-US" sz="1600" kern="1200" dirty="0">
                <a:solidFill>
                  <a:srgbClr val="000000"/>
                </a:solidFill>
                <a:cs typeface="Arial" charset="0"/>
                <a:sym typeface="Symbol" pitchFamily="18" charset="2"/>
              </a:rPr>
              <a:t>that in the GARCH framework, time is not continuous.</a:t>
            </a:r>
            <a:endParaRPr lang="en-US" sz="2000" dirty="0">
              <a:cs typeface="Arial" charset="0"/>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127</a:t>
            </a:fld>
            <a:endParaRPr lang="en-US"/>
          </a:p>
        </p:txBody>
      </p:sp>
    </p:spTree>
    <p:extLst>
      <p:ext uri="{BB962C8B-B14F-4D97-AF65-F5344CB8AC3E}">
        <p14:creationId xmlns:p14="http://schemas.microsoft.com/office/powerpoint/2010/main" val="2418483517"/>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68002" name="Rectangle 2"/>
          <p:cNvSpPr>
            <a:spLocks noGrp="1" noChangeArrowheads="1"/>
          </p:cNvSpPr>
          <p:nvPr>
            <p:ph type="title"/>
          </p:nvPr>
        </p:nvSpPr>
        <p:spPr/>
        <p:txBody>
          <a:bodyPr/>
          <a:lstStyle/>
          <a:p>
            <a:r>
              <a:rPr lang="en-US" dirty="0"/>
              <a:t>Sessions 21-22:  Volatility</a:t>
            </a:r>
          </a:p>
        </p:txBody>
      </p:sp>
      <p:sp>
        <p:nvSpPr>
          <p:cNvPr id="768003" name="Rectangle 3"/>
          <p:cNvSpPr>
            <a:spLocks noGrp="1" noChangeArrowheads="1"/>
          </p:cNvSpPr>
          <p:nvPr>
            <p:ph type="body" idx="1"/>
          </p:nvPr>
        </p:nvSpPr>
        <p:spPr/>
        <p:txBody>
          <a:bodyPr/>
          <a:lstStyle/>
          <a:p>
            <a:pPr algn="ctr"/>
            <a:r>
              <a:rPr lang="en-US" u="sng" dirty="0" smtClean="0">
                <a:cs typeface="Arial" charset="0"/>
              </a:rPr>
              <a:t>Practical </a:t>
            </a:r>
            <a:r>
              <a:rPr lang="en-US" u="sng" dirty="0">
                <a:cs typeface="Arial" charset="0"/>
              </a:rPr>
              <a:t>Issues in Estimating Volatility from Past Prices </a:t>
            </a:r>
          </a:p>
          <a:p>
            <a:endParaRPr lang="en-US" sz="1600" dirty="0">
              <a:cs typeface="Arial" charset="0"/>
            </a:endParaRPr>
          </a:p>
          <a:p>
            <a:r>
              <a:rPr lang="en-US" sz="1600" dirty="0">
                <a:cs typeface="Arial" charset="0"/>
              </a:rPr>
              <a:t>If the price of the underlying asset did follow a lognormal diffusion with constant mean and volatility, as assumed by Black and Scholes, you would get the best volatility estimate by using as much past data, sampled at as fine an interval, as you could get.  But with real world prices, several practical issues arise:</a:t>
            </a:r>
          </a:p>
          <a:p>
            <a:pPr lvl="0"/>
            <a:endParaRPr lang="en-US" sz="1600" dirty="0">
              <a:solidFill>
                <a:srgbClr val="000000"/>
              </a:solidFill>
              <a:cs typeface="Times New Roman" pitchFamily="18" charset="0"/>
            </a:endParaRPr>
          </a:p>
          <a:p>
            <a:pPr marL="285750" indent="-285750">
              <a:buFont typeface="Arial" panose="020B0604020202020204" pitchFamily="34" charset="0"/>
              <a:buChar char="•"/>
            </a:pPr>
            <a:r>
              <a:rPr lang="en-US" sz="1600" dirty="0">
                <a:solidFill>
                  <a:srgbClr val="000000"/>
                </a:solidFill>
                <a:cs typeface="Times New Roman" pitchFamily="18" charset="0"/>
              </a:rPr>
              <a:t>what observation interval to use (daily?  monthly?  intraday?)</a:t>
            </a:r>
          </a:p>
          <a:p>
            <a:pPr marL="541782" lvl="1"/>
            <a:r>
              <a:rPr lang="en-US" sz="1200" dirty="0">
                <a:solidFill>
                  <a:srgbClr val="000000"/>
                </a:solidFill>
                <a:cs typeface="Times New Roman" pitchFamily="18" charset="0"/>
              </a:rPr>
              <a:t>suggestion:  higher frequency is better, so </a:t>
            </a:r>
            <a:r>
              <a:rPr lang="en-US" sz="1200" dirty="0" smtClean="0">
                <a:solidFill>
                  <a:srgbClr val="000000"/>
                </a:solidFill>
                <a:cs typeface="Times New Roman" pitchFamily="18" charset="0"/>
              </a:rPr>
              <a:t>use daily data; </a:t>
            </a:r>
            <a:r>
              <a:rPr lang="en-US" sz="1200" dirty="0">
                <a:solidFill>
                  <a:srgbClr val="000000"/>
                </a:solidFill>
                <a:cs typeface="Times New Roman" pitchFamily="18" charset="0"/>
              </a:rPr>
              <a:t>financial econometricians are able to extract useful information </a:t>
            </a:r>
            <a:r>
              <a:rPr lang="en-US" sz="1200" dirty="0" smtClean="0">
                <a:solidFill>
                  <a:srgbClr val="000000"/>
                </a:solidFill>
                <a:cs typeface="Times New Roman" pitchFamily="18" charset="0"/>
              </a:rPr>
              <a:t>about </a:t>
            </a:r>
            <a:r>
              <a:rPr lang="en-US" sz="1200" dirty="0">
                <a:solidFill>
                  <a:srgbClr val="000000"/>
                </a:solidFill>
                <a:cs typeface="Times New Roman" pitchFamily="18" charset="0"/>
              </a:rPr>
              <a:t>future </a:t>
            </a:r>
            <a:r>
              <a:rPr lang="en-US" sz="1200" dirty="0" smtClean="0">
                <a:solidFill>
                  <a:srgbClr val="000000"/>
                </a:solidFill>
                <a:cs typeface="Times New Roman" pitchFamily="18" charset="0"/>
              </a:rPr>
              <a:t>volatility from intraday returns, but this requires </a:t>
            </a:r>
            <a:r>
              <a:rPr lang="en-US" sz="1200" dirty="0">
                <a:solidFill>
                  <a:srgbClr val="000000"/>
                </a:solidFill>
                <a:cs typeface="Times New Roman" pitchFamily="18" charset="0"/>
              </a:rPr>
              <a:t>special </a:t>
            </a:r>
            <a:r>
              <a:rPr lang="en-US" sz="1200" dirty="0" smtClean="0">
                <a:solidFill>
                  <a:srgbClr val="000000"/>
                </a:solidFill>
                <a:cs typeface="Times New Roman" pitchFamily="18" charset="0"/>
              </a:rPr>
              <a:t>methods</a:t>
            </a:r>
            <a:endParaRPr lang="en-US" sz="1200" dirty="0">
              <a:solidFill>
                <a:srgbClr val="000000"/>
              </a:solidFill>
              <a:cs typeface="Times New Roman" pitchFamily="18" charset="0"/>
            </a:endParaRPr>
          </a:p>
          <a:p>
            <a:pPr marL="541782" lvl="1"/>
            <a:endParaRPr lang="en-US" sz="1200" dirty="0">
              <a:solidFill>
                <a:srgbClr val="000000"/>
              </a:solidFill>
              <a:cs typeface="Times New Roman" pitchFamily="18" charset="0"/>
            </a:endParaRPr>
          </a:p>
          <a:p>
            <a:pPr marL="285750" indent="-285750">
              <a:buFont typeface="Arial" panose="020B0604020202020204" pitchFamily="34" charset="0"/>
              <a:buChar char="•"/>
            </a:pPr>
            <a:r>
              <a:rPr lang="en-US" sz="1600" dirty="0">
                <a:solidFill>
                  <a:srgbClr val="000000"/>
                </a:solidFill>
                <a:cs typeface="Times New Roman" pitchFamily="18" charset="0"/>
              </a:rPr>
              <a:t>whether to estimate the mean</a:t>
            </a:r>
          </a:p>
          <a:p>
            <a:pPr marL="541782" lvl="1"/>
            <a:r>
              <a:rPr lang="en-US" sz="1200" dirty="0">
                <a:solidFill>
                  <a:srgbClr val="000000"/>
                </a:solidFill>
                <a:cs typeface="Times New Roman" pitchFamily="18" charset="0"/>
              </a:rPr>
              <a:t>NO!</a:t>
            </a:r>
          </a:p>
          <a:p>
            <a:pPr marL="541782" lvl="1"/>
            <a:endParaRPr lang="en-US" dirty="0">
              <a:solidFill>
                <a:srgbClr val="000000"/>
              </a:solidFill>
              <a:cs typeface="Times New Roman" pitchFamily="18" charset="0"/>
            </a:endParaRPr>
          </a:p>
          <a:p>
            <a:pPr marL="285750" indent="-285750">
              <a:buFont typeface="Arial" panose="020B0604020202020204" pitchFamily="34" charset="0"/>
              <a:buChar char="•"/>
            </a:pPr>
            <a:r>
              <a:rPr lang="en-US" sz="1600" dirty="0">
                <a:solidFill>
                  <a:srgbClr val="000000"/>
                </a:solidFill>
                <a:cs typeface="Times New Roman" pitchFamily="18" charset="0"/>
              </a:rPr>
              <a:t>how much past data to include</a:t>
            </a:r>
          </a:p>
          <a:p>
            <a:pPr marL="541782" lvl="1"/>
            <a:r>
              <a:rPr lang="en-US" sz="1200" dirty="0">
                <a:solidFill>
                  <a:srgbClr val="000000"/>
                </a:solidFill>
                <a:cs typeface="Times New Roman" pitchFamily="18" charset="0"/>
              </a:rPr>
              <a:t>as much as possible, but not from much different economic environments</a:t>
            </a:r>
          </a:p>
          <a:p>
            <a:pPr marL="541782" lvl="1"/>
            <a:endParaRPr lang="en-US" dirty="0">
              <a:solidFill>
                <a:srgbClr val="000000"/>
              </a:solidFill>
              <a:cs typeface="Times New Roman" pitchFamily="18" charset="0"/>
            </a:endParaRPr>
          </a:p>
          <a:p>
            <a:pPr marL="285750" indent="-285750">
              <a:buFont typeface="Arial" panose="020B0604020202020204" pitchFamily="34" charset="0"/>
              <a:buChar char="•"/>
            </a:pPr>
            <a:r>
              <a:rPr lang="en-US" sz="1600" dirty="0">
                <a:solidFill>
                  <a:srgbClr val="000000"/>
                </a:solidFill>
                <a:cs typeface="Times New Roman" pitchFamily="18" charset="0"/>
              </a:rPr>
              <a:t>how to deal with "outliers," i.e., events like October 19, 1987</a:t>
            </a:r>
          </a:p>
          <a:p>
            <a:pPr marL="541782" lvl="1"/>
            <a:r>
              <a:rPr lang="en-US" sz="1200" dirty="0">
                <a:solidFill>
                  <a:srgbClr val="000000"/>
                </a:solidFill>
                <a:cs typeface="Times New Roman" pitchFamily="18" charset="0"/>
              </a:rPr>
              <a:t>there is no perfect answer; use judgment and consider how sensitive the results are to the outliers</a:t>
            </a:r>
          </a:p>
        </p:txBody>
      </p:sp>
      <p:sp>
        <p:nvSpPr>
          <p:cNvPr id="2" name="Slide Number Placeholder 1"/>
          <p:cNvSpPr>
            <a:spLocks noGrp="1"/>
          </p:cNvSpPr>
          <p:nvPr>
            <p:ph type="sldNum" sz="quarter" idx="11"/>
          </p:nvPr>
        </p:nvSpPr>
        <p:spPr/>
        <p:txBody>
          <a:bodyPr/>
          <a:lstStyle/>
          <a:p>
            <a:fld id="{BF13F763-98E4-4FC1-9453-74CE6EC9E30E}" type="slidenum">
              <a:rPr lang="en-US" smtClean="0"/>
              <a:pPr/>
              <a:t>128</a:t>
            </a:fld>
            <a:endParaRPr lang="en-US"/>
          </a:p>
        </p:txBody>
      </p:sp>
    </p:spTree>
    <p:extLst>
      <p:ext uri="{BB962C8B-B14F-4D97-AF65-F5344CB8AC3E}">
        <p14:creationId xmlns:p14="http://schemas.microsoft.com/office/powerpoint/2010/main" val="543958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6800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03" grpId="0" build="p" bldLvl="2" autoUpdateAnimBg="0"/>
    </p:bld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72098" name="Rectangle 2"/>
          <p:cNvSpPr>
            <a:spLocks noGrp="1" noChangeArrowheads="1"/>
          </p:cNvSpPr>
          <p:nvPr>
            <p:ph type="title"/>
          </p:nvPr>
        </p:nvSpPr>
        <p:spPr/>
        <p:txBody>
          <a:bodyPr/>
          <a:lstStyle/>
          <a:p>
            <a:r>
              <a:rPr lang="en-US" dirty="0"/>
              <a:t>Sessions 21-22:  Volatility</a:t>
            </a:r>
          </a:p>
        </p:txBody>
      </p:sp>
      <p:sp>
        <p:nvSpPr>
          <p:cNvPr id="772099" name="Rectangle 3"/>
          <p:cNvSpPr>
            <a:spLocks noGrp="1" noChangeArrowheads="1"/>
          </p:cNvSpPr>
          <p:nvPr>
            <p:ph type="body" idx="1"/>
          </p:nvPr>
        </p:nvSpPr>
        <p:spPr/>
        <p:txBody>
          <a:bodyPr/>
          <a:lstStyle/>
          <a:p>
            <a:pPr algn="ctr"/>
            <a:r>
              <a:rPr lang="en-US" u="sng" dirty="0">
                <a:cs typeface="Times New Roman" pitchFamily="18" charset="0"/>
              </a:rPr>
              <a:t>Conclusions on Forecasting </a:t>
            </a:r>
            <a:r>
              <a:rPr lang="en-US" u="sng" dirty="0" smtClean="0">
                <a:cs typeface="Times New Roman" pitchFamily="18" charset="0"/>
              </a:rPr>
              <a:t>Volatility: Historical </a:t>
            </a:r>
            <a:r>
              <a:rPr lang="en-US" u="sng" dirty="0">
                <a:cs typeface="Times New Roman" pitchFamily="18" charset="0"/>
              </a:rPr>
              <a:t>Data</a:t>
            </a:r>
          </a:p>
          <a:p>
            <a:r>
              <a:rPr lang="en-US" sz="1600" dirty="0">
                <a:cs typeface="Times New Roman" pitchFamily="18" charset="0"/>
              </a:rPr>
              <a:t>Here are several general conclusions I have reached based on my </a:t>
            </a:r>
            <a:r>
              <a:rPr lang="en-US" sz="1600" dirty="0" smtClean="0">
                <a:cs typeface="Times New Roman" pitchFamily="18" charset="0"/>
              </a:rPr>
              <a:t>own research </a:t>
            </a:r>
            <a:r>
              <a:rPr lang="en-US" sz="1600" dirty="0">
                <a:cs typeface="Times New Roman" pitchFamily="18" charset="0"/>
              </a:rPr>
              <a:t>on volatility prediction</a:t>
            </a:r>
          </a:p>
          <a:p>
            <a:endParaRPr lang="en-US" sz="900" dirty="0">
              <a:cs typeface="Times New Roman" pitchFamily="18" charset="0"/>
            </a:endParaRPr>
          </a:p>
          <a:p>
            <a:pPr marL="692150" lvl="1" indent="-234950"/>
            <a:r>
              <a:rPr lang="en-US" dirty="0">
                <a:cs typeface="Times New Roman" pitchFamily="18" charset="0"/>
              </a:rPr>
              <a:t>Different methods should be compared in terms of </a:t>
            </a:r>
            <a:r>
              <a:rPr lang="en-US" b="1" u="sng" dirty="0">
                <a:cs typeface="Times New Roman" pitchFamily="18" charset="0"/>
              </a:rPr>
              <a:t>out of sample forecasting</a:t>
            </a:r>
            <a:r>
              <a:rPr lang="en-US" dirty="0">
                <a:cs typeface="Times New Roman" pitchFamily="18" charset="0"/>
              </a:rPr>
              <a:t> performance</a:t>
            </a:r>
          </a:p>
          <a:p>
            <a:pPr marL="692150" lvl="1" indent="-234950"/>
            <a:r>
              <a:rPr lang="en-US" dirty="0">
                <a:cs typeface="Times New Roman" pitchFamily="18" charset="0"/>
              </a:rPr>
              <a:t>Accuracy of all methods is low</a:t>
            </a:r>
          </a:p>
          <a:p>
            <a:pPr marL="692150" lvl="1" indent="-234950"/>
            <a:r>
              <a:rPr lang="en-US" dirty="0">
                <a:cs typeface="Times New Roman" pitchFamily="18" charset="0"/>
              </a:rPr>
              <a:t>Using data sampled at very short intervals (daily or less) requires careful adjustment for "noise" arising from the trading process (e.g., "bid-ask bounce") </a:t>
            </a:r>
          </a:p>
          <a:p>
            <a:pPr marL="692150" lvl="1" indent="-234950"/>
            <a:r>
              <a:rPr lang="en-US" dirty="0">
                <a:cs typeface="Times New Roman" pitchFamily="18" charset="0"/>
              </a:rPr>
              <a:t>It is better to assume the mean is 0 than to take deviations around the sample </a:t>
            </a:r>
            <a:r>
              <a:rPr lang="en-US" dirty="0" smtClean="0">
                <a:cs typeface="Times New Roman" pitchFamily="18" charset="0"/>
              </a:rPr>
              <a:t>mean, which is a terrible estimator.</a:t>
            </a:r>
            <a:endParaRPr lang="en-US" dirty="0">
              <a:cs typeface="Times New Roman" pitchFamily="18" charset="0"/>
            </a:endParaRPr>
          </a:p>
          <a:p>
            <a:pPr marL="692150" lvl="1" indent="-234950"/>
            <a:r>
              <a:rPr lang="en-US" dirty="0">
                <a:cs typeface="Times New Roman" pitchFamily="18" charset="0"/>
              </a:rPr>
              <a:t>Simpler models, such as straightforward use of </a:t>
            </a:r>
            <a:r>
              <a:rPr lang="en-US" dirty="0" smtClean="0">
                <a:cs typeface="Times New Roman" pitchFamily="18" charset="0"/>
              </a:rPr>
              <a:t>historical </a:t>
            </a:r>
            <a:r>
              <a:rPr lang="en-US" dirty="0">
                <a:cs typeface="Times New Roman" pitchFamily="18" charset="0"/>
              </a:rPr>
              <a:t>volatility measured over a long sample period seem to be about as accurate as more complicated models, and are more robust.</a:t>
            </a:r>
          </a:p>
          <a:p>
            <a:pPr marL="692150" lvl="1" indent="-234950"/>
            <a:r>
              <a:rPr lang="en-US" dirty="0">
                <a:cs typeface="Times New Roman" pitchFamily="18" charset="0"/>
              </a:rPr>
              <a:t>Volatility forecasts for long horizons seem to be more accurate than for short </a:t>
            </a:r>
            <a:r>
              <a:rPr lang="en-US" dirty="0" smtClean="0">
                <a:cs typeface="Times New Roman" pitchFamily="18" charset="0"/>
              </a:rPr>
              <a:t>horizons.</a:t>
            </a:r>
            <a:endParaRPr lang="en-US" dirty="0">
              <a:cs typeface="Times New Roman" pitchFamily="18" charset="0"/>
            </a:endParaRPr>
          </a:p>
          <a:p>
            <a:pPr marL="692150" lvl="1" indent="-234950"/>
            <a:r>
              <a:rPr lang="en-US" dirty="0">
                <a:cs typeface="Times New Roman" pitchFamily="18" charset="0"/>
              </a:rPr>
              <a:t>GARCH models appear to work well over very short horizons, but </a:t>
            </a:r>
            <a:r>
              <a:rPr lang="en-US" dirty="0" smtClean="0">
                <a:cs typeface="Times New Roman" pitchFamily="18" charset="0"/>
              </a:rPr>
              <a:t>seem to require a </a:t>
            </a:r>
            <a:r>
              <a:rPr lang="en-US" dirty="0">
                <a:cs typeface="Times New Roman" pitchFamily="18" charset="0"/>
              </a:rPr>
              <a:t>lot of data </a:t>
            </a:r>
            <a:r>
              <a:rPr lang="en-US" dirty="0" smtClean="0">
                <a:cs typeface="Times New Roman" pitchFamily="18" charset="0"/>
              </a:rPr>
              <a:t>to get accurate estimates of </a:t>
            </a:r>
            <a:r>
              <a:rPr lang="en-US" dirty="0">
                <a:cs typeface="Times New Roman" pitchFamily="18" charset="0"/>
              </a:rPr>
              <a:t>model parameters</a:t>
            </a:r>
          </a:p>
          <a:p>
            <a:pPr marL="692150" lvl="1" indent="-234950"/>
            <a:r>
              <a:rPr lang="en-US" dirty="0">
                <a:cs typeface="Times New Roman" pitchFamily="18" charset="0"/>
              </a:rPr>
              <a:t>GARCH seems to work best for equities.</a:t>
            </a:r>
          </a:p>
        </p:txBody>
      </p:sp>
      <p:sp>
        <p:nvSpPr>
          <p:cNvPr id="2" name="Slide Number Placeholder 1"/>
          <p:cNvSpPr>
            <a:spLocks noGrp="1"/>
          </p:cNvSpPr>
          <p:nvPr>
            <p:ph type="sldNum" sz="quarter" idx="11"/>
          </p:nvPr>
        </p:nvSpPr>
        <p:spPr/>
        <p:txBody>
          <a:bodyPr/>
          <a:lstStyle/>
          <a:p>
            <a:fld id="{BF13F763-98E4-4FC1-9453-74CE6EC9E30E}" type="slidenum">
              <a:rPr lang="en-US" smtClean="0"/>
              <a:pPr/>
              <a:t>129</a:t>
            </a:fld>
            <a:endParaRPr lang="en-US"/>
          </a:p>
        </p:txBody>
      </p:sp>
    </p:spTree>
    <p:extLst>
      <p:ext uri="{BB962C8B-B14F-4D97-AF65-F5344CB8AC3E}">
        <p14:creationId xmlns:p14="http://schemas.microsoft.com/office/powerpoint/2010/main" val="37038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7209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7209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7209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7209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7209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72099">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72099">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7209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2099" grpId="0" build="p" bldLvl="2" autoUpdateAnimBg="0"/>
    </p:bldLst>
  </p:timing>
</p:sld>
</file>

<file path=ppt/slides/slide1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73122" name="Rectangle 2"/>
          <p:cNvSpPr>
            <a:spLocks noGrp="1" noChangeArrowheads="1"/>
          </p:cNvSpPr>
          <p:nvPr>
            <p:ph type="title"/>
          </p:nvPr>
        </p:nvSpPr>
        <p:spPr/>
        <p:txBody>
          <a:bodyPr/>
          <a:lstStyle/>
          <a:p>
            <a:r>
              <a:rPr lang="en-US" dirty="0"/>
              <a:t>Sessions 21-22:  Volatility</a:t>
            </a:r>
          </a:p>
        </p:txBody>
      </p:sp>
      <p:sp>
        <p:nvSpPr>
          <p:cNvPr id="773123" name="Rectangle 3"/>
          <p:cNvSpPr>
            <a:spLocks noGrp="1" noChangeArrowheads="1"/>
          </p:cNvSpPr>
          <p:nvPr>
            <p:ph type="body" idx="1"/>
          </p:nvPr>
        </p:nvSpPr>
        <p:spPr/>
        <p:txBody>
          <a:bodyPr/>
          <a:lstStyle/>
          <a:p>
            <a:pPr algn="ctr"/>
            <a:r>
              <a:rPr lang="en-US" u="sng">
                <a:cs typeface="Times New Roman" pitchFamily="18" charset="0"/>
              </a:rPr>
              <a:t>Implied Volatility</a:t>
            </a:r>
          </a:p>
          <a:p>
            <a:r>
              <a:rPr lang="en-US" sz="1600">
                <a:cs typeface="Times New Roman" pitchFamily="18" charset="0"/>
              </a:rPr>
              <a:t>Implied volatility is the value of the volatility input to an option pricing model that makes the model value equal the option price observed in the market.</a:t>
            </a:r>
          </a:p>
          <a:p>
            <a:endParaRPr lang="en-US" sz="1600">
              <a:cs typeface="Times New Roman" pitchFamily="18" charset="0"/>
            </a:endParaRPr>
          </a:p>
          <a:p>
            <a:r>
              <a:rPr lang="en-US" sz="1600">
                <a:cs typeface="Times New Roman" pitchFamily="18" charset="0"/>
              </a:rPr>
              <a:t>	IV is the solution to	C(S, X, T, r, IV) = C</a:t>
            </a:r>
            <a:r>
              <a:rPr lang="en-US" sz="1600" baseline="-25000">
                <a:cs typeface="Times New Roman" pitchFamily="18" charset="0"/>
              </a:rPr>
              <a:t>market</a:t>
            </a:r>
            <a:endParaRPr lang="en-US" sz="1600">
              <a:cs typeface="Times New Roman" pitchFamily="18" charset="0"/>
            </a:endParaRPr>
          </a:p>
          <a:p>
            <a:endParaRPr lang="en-US" sz="1600">
              <a:cs typeface="Times New Roman" pitchFamily="18" charset="0"/>
            </a:endParaRPr>
          </a:p>
          <a:p>
            <a:r>
              <a:rPr lang="en-US" sz="1600">
                <a:cs typeface="Times New Roman" pitchFamily="18" charset="0"/>
              </a:rPr>
              <a:t>(The actual value for IV must be found by a search process.)</a:t>
            </a:r>
          </a:p>
          <a:p>
            <a:endParaRPr lang="en-US" sz="1600">
              <a:cs typeface="Times New Roman" pitchFamily="18" charset="0"/>
            </a:endParaRPr>
          </a:p>
          <a:p>
            <a:r>
              <a:rPr lang="en-US" sz="1600">
                <a:cs typeface="Times New Roman" pitchFamily="18" charset="0"/>
              </a:rPr>
              <a:t>IV should impound "the market's" forecast of volatility.  IV is felt by many to be the best volatility estimate possible, because the market has access to much more information than any model can incorporate.</a:t>
            </a:r>
          </a:p>
          <a:p>
            <a:endParaRPr lang="en-US" sz="1600">
              <a:cs typeface="Times New Roman" pitchFamily="18" charset="0"/>
            </a:endParaRPr>
          </a:p>
          <a:p>
            <a:r>
              <a:rPr lang="en-US" sz="1600">
                <a:cs typeface="Times New Roman" pitchFamily="18" charset="0"/>
              </a:rPr>
              <a:t>There is a one-to-one correspondence between implied volatility and option price.  In some markets, options are quoted in terms of implied volatility, rather than price. OTC foreign currency options are an important example.</a:t>
            </a:r>
          </a:p>
          <a:p>
            <a:endParaRPr lang="en-US" sz="1600">
              <a:cs typeface="Times New Roman" pitchFamily="18" charset="0"/>
            </a:endParaRPr>
          </a:p>
          <a:p>
            <a:r>
              <a:rPr lang="en-US" sz="1600">
                <a:cs typeface="Times New Roman" pitchFamily="18" charset="0"/>
              </a:rPr>
              <a:t>Note that implied volatility depends on the option pricing model used to calculate it.  IV as commonly reported is always computed from the Black-Scholes model (with dividend correction, and sometimes with an adjustment for American exercise).</a:t>
            </a:r>
          </a:p>
        </p:txBody>
      </p:sp>
      <p:sp>
        <p:nvSpPr>
          <p:cNvPr id="2" name="Slide Number Placeholder 1"/>
          <p:cNvSpPr>
            <a:spLocks noGrp="1"/>
          </p:cNvSpPr>
          <p:nvPr>
            <p:ph type="sldNum" sz="quarter" idx="11"/>
          </p:nvPr>
        </p:nvSpPr>
        <p:spPr/>
        <p:txBody>
          <a:bodyPr/>
          <a:lstStyle/>
          <a:p>
            <a:fld id="{BF13F763-98E4-4FC1-9453-74CE6EC9E30E}" type="slidenum">
              <a:rPr lang="en-US" smtClean="0"/>
              <a:pPr/>
              <a:t>130</a:t>
            </a:fld>
            <a:endParaRPr lang="en-US"/>
          </a:p>
        </p:txBody>
      </p:sp>
    </p:spTree>
    <p:extLst>
      <p:ext uri="{BB962C8B-B14F-4D97-AF65-F5344CB8AC3E}">
        <p14:creationId xmlns:p14="http://schemas.microsoft.com/office/powerpoint/2010/main" val="4033419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73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7312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7312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7312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7312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7312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3123" grpId="0" build="p" bldLvl="2" autoUpdateAnimBg="0"/>
    </p:bldLst>
  </p:timing>
</p:sld>
</file>

<file path=ppt/slides/slide1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78242" name="Rectangle 2"/>
          <p:cNvSpPr>
            <a:spLocks noGrp="1" noChangeArrowheads="1"/>
          </p:cNvSpPr>
          <p:nvPr>
            <p:ph type="title"/>
          </p:nvPr>
        </p:nvSpPr>
        <p:spPr/>
        <p:txBody>
          <a:bodyPr/>
          <a:lstStyle/>
          <a:p>
            <a:r>
              <a:rPr lang="en-US" dirty="0"/>
              <a:t>Sessions 21-22:  Volatility</a:t>
            </a:r>
          </a:p>
        </p:txBody>
      </p:sp>
      <p:sp>
        <p:nvSpPr>
          <p:cNvPr id="778243" name="Rectangle 3"/>
          <p:cNvSpPr>
            <a:spLocks noGrp="1" noChangeArrowheads="1"/>
          </p:cNvSpPr>
          <p:nvPr>
            <p:ph type="body" idx="1"/>
          </p:nvPr>
        </p:nvSpPr>
        <p:spPr>
          <a:xfrm>
            <a:off x="558800" y="749300"/>
            <a:ext cx="8013700" cy="5651500"/>
          </a:xfrm>
        </p:spPr>
        <p:txBody>
          <a:bodyPr/>
          <a:lstStyle/>
          <a:p>
            <a:pPr algn="ctr">
              <a:lnSpc>
                <a:spcPct val="90000"/>
              </a:lnSpc>
            </a:pPr>
            <a:r>
              <a:rPr lang="en-US" u="sng" dirty="0">
                <a:cs typeface="Times New Roman" pitchFamily="18" charset="0"/>
              </a:rPr>
              <a:t>The VIX Volatility Index</a:t>
            </a:r>
          </a:p>
          <a:p>
            <a:pPr>
              <a:lnSpc>
                <a:spcPct val="90000"/>
              </a:lnSpc>
            </a:pPr>
            <a:r>
              <a:rPr lang="en-US" sz="1600" dirty="0">
                <a:cs typeface="Times New Roman" pitchFamily="18" charset="0"/>
              </a:rPr>
              <a:t>The CBOE computes, publishes, and now trades futures and options based on a composite index known as the VIX.  The VIX index is designed to measure the standard deviation of the S&amp;P500 stock index </a:t>
            </a:r>
            <a:r>
              <a:rPr lang="en-US" sz="1600" dirty="0" smtClean="0">
                <a:cs typeface="Times New Roman" pitchFamily="18" charset="0"/>
              </a:rPr>
              <a:t>over the next month, </a:t>
            </a:r>
            <a:r>
              <a:rPr lang="en-US" sz="1600" dirty="0">
                <a:cs typeface="Times New Roman" pitchFamily="18" charset="0"/>
              </a:rPr>
              <a:t>as implied by the current market prices of SPX index options.  The index is an interpolated value for a one month horizon, extracted from the </a:t>
            </a:r>
            <a:r>
              <a:rPr lang="en-US" sz="1600" dirty="0" smtClean="0">
                <a:cs typeface="Times New Roman" pitchFamily="18" charset="0"/>
              </a:rPr>
              <a:t>contracts whose expirations most closely bracket 30 days.</a:t>
            </a:r>
            <a:endParaRPr lang="en-US" sz="1600" dirty="0">
              <a:cs typeface="Times New Roman" pitchFamily="18" charset="0"/>
            </a:endParaRPr>
          </a:p>
          <a:p>
            <a:pPr>
              <a:lnSpc>
                <a:spcPct val="90000"/>
              </a:lnSpc>
            </a:pPr>
            <a:endParaRPr lang="en-US" sz="1600" dirty="0">
              <a:cs typeface="Times New Roman" pitchFamily="18" charset="0"/>
            </a:endParaRPr>
          </a:p>
          <a:p>
            <a:pPr>
              <a:lnSpc>
                <a:spcPct val="90000"/>
              </a:lnSpc>
            </a:pPr>
            <a:r>
              <a:rPr lang="en-US" sz="1600" dirty="0">
                <a:cs typeface="Times New Roman" pitchFamily="18" charset="0"/>
              </a:rPr>
              <a:t>The original formula for computing the VIX was changed in 2003.  The "Old VIX," (still computed and published as the VXO), was based on 8 at-the-money calls and puts on the OEX index and used the Black-Scholes model to extract the implied volatilities.  These IVs were combined into a weighted average 30-day at-the-money implied volatility.  (There was also a technical problem in annualizing the index, which made it significantly biased upward.)</a:t>
            </a:r>
          </a:p>
          <a:p>
            <a:pPr>
              <a:lnSpc>
                <a:spcPct val="90000"/>
              </a:lnSpc>
            </a:pPr>
            <a:endParaRPr lang="en-US" sz="1600" dirty="0">
              <a:cs typeface="Times New Roman" pitchFamily="18" charset="0"/>
            </a:endParaRPr>
          </a:p>
          <a:p>
            <a:pPr>
              <a:lnSpc>
                <a:spcPct val="90000"/>
              </a:lnSpc>
            </a:pPr>
            <a:r>
              <a:rPr lang="en-US" sz="1600" dirty="0">
                <a:cs typeface="Times New Roman" pitchFamily="18" charset="0"/>
              </a:rPr>
              <a:t>The new VIX uses all out of the money SPX index calls and puts expiring just before and just after 30 days and extracts, not individual IVs, but the whole risk neutral probability distribution (without using Black-Scholes or any other pricing model).  The implied volatility is the standard deviation from this implied distribution.</a:t>
            </a:r>
          </a:p>
          <a:p>
            <a:pPr>
              <a:lnSpc>
                <a:spcPct val="90000"/>
              </a:lnSpc>
            </a:pPr>
            <a:endParaRPr lang="en-US" sz="1600" dirty="0">
              <a:cs typeface="Times New Roman" pitchFamily="18" charset="0"/>
            </a:endParaRPr>
          </a:p>
          <a:p>
            <a:pPr>
              <a:lnSpc>
                <a:spcPct val="90000"/>
              </a:lnSpc>
            </a:pPr>
            <a:r>
              <a:rPr lang="en-US" sz="1600" dirty="0">
                <a:cs typeface="Times New Roman" pitchFamily="18" charset="0"/>
              </a:rPr>
              <a:t>Futures contracts on the VIX began trading in 2004 and VIX options in 2006.</a:t>
            </a:r>
          </a:p>
          <a:p>
            <a:pPr>
              <a:lnSpc>
                <a:spcPct val="90000"/>
              </a:lnSpc>
            </a:pPr>
            <a:endParaRPr lang="en-US" sz="1600" dirty="0">
              <a:cs typeface="Times New Roman" pitchFamily="18" charset="0"/>
            </a:endParaRPr>
          </a:p>
          <a:p>
            <a:pPr>
              <a:lnSpc>
                <a:spcPct val="90000"/>
              </a:lnSpc>
            </a:pPr>
            <a:r>
              <a:rPr lang="en-US" sz="1600" dirty="0">
                <a:cs typeface="Times New Roman" pitchFamily="18" charset="0"/>
              </a:rPr>
              <a:t>Although it is supposed to be an estimate of volatility, the VIX is widely thought of and referred to, as </a:t>
            </a:r>
            <a:r>
              <a:rPr lang="en-US" sz="1600" dirty="0" smtClean="0">
                <a:cs typeface="Times New Roman" pitchFamily="18" charset="0"/>
              </a:rPr>
              <a:t>"the market fear gauge".</a:t>
            </a:r>
            <a:endParaRPr lang="en-US" sz="1600" dirty="0">
              <a:cs typeface="Times New Roman" pitchFamily="18" charset="0"/>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131</a:t>
            </a:fld>
            <a:endParaRPr lang="en-US"/>
          </a:p>
        </p:txBody>
      </p:sp>
    </p:spTree>
    <p:extLst>
      <p:ext uri="{BB962C8B-B14F-4D97-AF65-F5344CB8AC3E}">
        <p14:creationId xmlns:p14="http://schemas.microsoft.com/office/powerpoint/2010/main" val="4185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7824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7824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7824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7824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7824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43" grpId="0" build="p" bldLvl="2" autoUpdateAnimBg="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noGrp="1"/>
          </p:cNvGraphicFramePr>
          <p:nvPr>
            <p:extLst/>
          </p:nvPr>
        </p:nvGraphicFramePr>
        <p:xfrm>
          <a:off x="241299" y="117211"/>
          <a:ext cx="8661400" cy="6290733"/>
        </p:xfrm>
        <a:graphic>
          <a:graphicData uri="http://schemas.openxmlformats.org/drawingml/2006/chart">
            <c:chart xmlns:c="http://schemas.openxmlformats.org/drawingml/2006/chart" xmlns:r="http://schemas.openxmlformats.org/officeDocument/2006/relationships" r:id="rId3"/>
          </a:graphicData>
        </a:graphic>
      </p:graphicFrame>
      <p:sp>
        <p:nvSpPr>
          <p:cNvPr id="2" name="Footer Placeholder 1"/>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4" name="Slide Number Placeholder 3"/>
          <p:cNvSpPr>
            <a:spLocks noGrp="1"/>
          </p:cNvSpPr>
          <p:nvPr>
            <p:ph type="sldNum" sz="quarter" idx="11"/>
          </p:nvPr>
        </p:nvSpPr>
        <p:spPr/>
        <p:txBody>
          <a:bodyPr/>
          <a:lstStyle/>
          <a:p>
            <a:fld id="{BF13F763-98E4-4FC1-9453-74CE6EC9E30E}" type="slidenum">
              <a:rPr lang="en-US" smtClean="0"/>
              <a:pPr/>
              <a:t>132</a:t>
            </a:fld>
            <a:endParaRPr lang="en-US"/>
          </a:p>
        </p:txBody>
      </p:sp>
    </p:spTree>
    <p:extLst>
      <p:ext uri="{BB962C8B-B14F-4D97-AF65-F5344CB8AC3E}">
        <p14:creationId xmlns:p14="http://schemas.microsoft.com/office/powerpoint/2010/main" val="528099600"/>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ctr"/>
            <a:r>
              <a:rPr lang="en-US" sz="2400" dirty="0" smtClean="0"/>
              <a:t>Vega in Action</a:t>
            </a:r>
            <a:endParaRPr lang="en-US" sz="24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363" y="279400"/>
            <a:ext cx="8675687" cy="630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432112" y="2578011"/>
            <a:ext cx="2278188" cy="307777"/>
          </a:xfrm>
          <a:prstGeom prst="rect">
            <a:avLst/>
          </a:prstGeom>
          <a:solidFill>
            <a:schemeClr val="bg1"/>
          </a:solidFill>
          <a:ln>
            <a:solidFill>
              <a:schemeClr val="tx1"/>
            </a:solidFill>
          </a:ln>
        </p:spPr>
        <p:txBody>
          <a:bodyPr wrap="none" rtlCol="0">
            <a:spAutoFit/>
          </a:bodyPr>
          <a:lstStyle/>
          <a:p>
            <a:r>
              <a:rPr lang="en-US" sz="1400" dirty="0" smtClean="0"/>
              <a:t>Implied volatility July 31</a:t>
            </a:r>
            <a:endParaRPr lang="en-US" sz="1400" dirty="0"/>
          </a:p>
        </p:txBody>
      </p:sp>
      <p:sp>
        <p:nvSpPr>
          <p:cNvPr id="7" name="TextBox 6"/>
          <p:cNvSpPr txBox="1"/>
          <p:nvPr/>
        </p:nvSpPr>
        <p:spPr>
          <a:xfrm>
            <a:off x="5486400" y="4495800"/>
            <a:ext cx="2468946" cy="307777"/>
          </a:xfrm>
          <a:prstGeom prst="rect">
            <a:avLst/>
          </a:prstGeom>
          <a:solidFill>
            <a:schemeClr val="bg1"/>
          </a:solidFill>
          <a:ln>
            <a:solidFill>
              <a:schemeClr val="tx1"/>
            </a:solidFill>
          </a:ln>
        </p:spPr>
        <p:txBody>
          <a:bodyPr wrap="none" rtlCol="0">
            <a:spAutoFit/>
          </a:bodyPr>
          <a:lstStyle/>
          <a:p>
            <a:r>
              <a:rPr lang="en-US" sz="1400" dirty="0" smtClean="0"/>
              <a:t>Implied volatility August1</a:t>
            </a:r>
            <a:endParaRPr lang="en-US" sz="1400" dirty="0"/>
          </a:p>
        </p:txBody>
      </p:sp>
      <p:cxnSp>
        <p:nvCxnSpPr>
          <p:cNvPr id="8" name="Straight Arrow Connector 7"/>
          <p:cNvCxnSpPr/>
          <p:nvPr/>
        </p:nvCxnSpPr>
        <p:spPr>
          <a:xfrm flipH="1">
            <a:off x="3733800" y="2885788"/>
            <a:ext cx="685800" cy="611485"/>
          </a:xfrm>
          <a:prstGeom prst="straightConnector1">
            <a:avLst/>
          </a:prstGeom>
          <a:ln w="127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6739266" y="3962400"/>
            <a:ext cx="1" cy="533400"/>
          </a:xfrm>
          <a:prstGeom prst="straightConnector1">
            <a:avLst/>
          </a:prstGeom>
          <a:ln w="127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3" name="5-Point Star 2"/>
          <p:cNvSpPr/>
          <p:nvPr/>
        </p:nvSpPr>
        <p:spPr>
          <a:xfrm>
            <a:off x="4228703" y="3594682"/>
            <a:ext cx="76994" cy="76200"/>
          </a:xfrm>
          <a:prstGeom prst="star5">
            <a:avLst/>
          </a:prstGeom>
          <a:solidFill>
            <a:srgbClr val="92D050"/>
          </a:solidFill>
          <a:ln>
            <a:solidFill>
              <a:srgbClr val="92D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0" name="5-Point Star 9"/>
          <p:cNvSpPr/>
          <p:nvPr/>
        </p:nvSpPr>
        <p:spPr>
          <a:xfrm>
            <a:off x="5029200" y="3810000"/>
            <a:ext cx="76994" cy="76200"/>
          </a:xfrm>
          <a:prstGeom prst="star5">
            <a:avLst/>
          </a:prstGeom>
          <a:solidFill>
            <a:srgbClr val="92D050"/>
          </a:solidFill>
          <a:ln>
            <a:solidFill>
              <a:srgbClr val="92D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4381500" y="3117062"/>
            <a:ext cx="1295400" cy="230832"/>
          </a:xfrm>
          <a:prstGeom prst="rect">
            <a:avLst/>
          </a:prstGeom>
          <a:solidFill>
            <a:schemeClr val="bg1"/>
          </a:solidFill>
          <a:ln>
            <a:solidFill>
              <a:schemeClr val="tx1"/>
            </a:solidFill>
          </a:ln>
        </p:spPr>
        <p:txBody>
          <a:bodyPr wrap="square" rtlCol="0">
            <a:spAutoFit/>
          </a:bodyPr>
          <a:lstStyle/>
          <a:p>
            <a:r>
              <a:rPr lang="en-US" sz="900" dirty="0" smtClean="0"/>
              <a:t>July 31Closing price</a:t>
            </a:r>
            <a:endParaRPr lang="en-US" sz="900" dirty="0"/>
          </a:p>
        </p:txBody>
      </p:sp>
      <p:cxnSp>
        <p:nvCxnSpPr>
          <p:cNvPr id="13" name="Straight Arrow Connector 12"/>
          <p:cNvCxnSpPr/>
          <p:nvPr/>
        </p:nvCxnSpPr>
        <p:spPr>
          <a:xfrm flipH="1">
            <a:off x="4381500" y="3347894"/>
            <a:ext cx="646139" cy="231274"/>
          </a:xfrm>
          <a:prstGeom prst="straightConnector1">
            <a:avLst/>
          </a:prstGeom>
          <a:ln w="127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953000" y="4186925"/>
            <a:ext cx="1448594" cy="230832"/>
          </a:xfrm>
          <a:prstGeom prst="rect">
            <a:avLst/>
          </a:prstGeom>
          <a:solidFill>
            <a:schemeClr val="bg1"/>
          </a:solidFill>
          <a:ln>
            <a:solidFill>
              <a:schemeClr val="tx1"/>
            </a:solidFill>
          </a:ln>
        </p:spPr>
        <p:txBody>
          <a:bodyPr wrap="square" rtlCol="0">
            <a:spAutoFit/>
          </a:bodyPr>
          <a:lstStyle/>
          <a:p>
            <a:r>
              <a:rPr lang="en-US" sz="900" dirty="0" smtClean="0"/>
              <a:t>August 1Closing price</a:t>
            </a:r>
            <a:endParaRPr lang="en-US" sz="900" dirty="0"/>
          </a:p>
        </p:txBody>
      </p:sp>
      <p:cxnSp>
        <p:nvCxnSpPr>
          <p:cNvPr id="16" name="Straight Arrow Connector 15"/>
          <p:cNvCxnSpPr/>
          <p:nvPr/>
        </p:nvCxnSpPr>
        <p:spPr>
          <a:xfrm flipH="1" flipV="1">
            <a:off x="5181600" y="3920225"/>
            <a:ext cx="489145" cy="266700"/>
          </a:xfrm>
          <a:prstGeom prst="straightConnector1">
            <a:avLst/>
          </a:prstGeom>
          <a:ln w="127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6" name="Slide Number Placeholder 5"/>
          <p:cNvSpPr>
            <a:spLocks noGrp="1"/>
          </p:cNvSpPr>
          <p:nvPr>
            <p:ph type="sldNum" sz="quarter" idx="11"/>
          </p:nvPr>
        </p:nvSpPr>
        <p:spPr/>
        <p:txBody>
          <a:bodyPr/>
          <a:lstStyle/>
          <a:p>
            <a:fld id="{BF13F763-98E4-4FC1-9453-74CE6EC9E30E}" type="slidenum">
              <a:rPr lang="en-US" smtClean="0"/>
              <a:pPr/>
              <a:t>133</a:t>
            </a:fld>
            <a:endParaRPr lang="en-US"/>
          </a:p>
        </p:txBody>
      </p:sp>
    </p:spTree>
    <p:extLst>
      <p:ext uri="{BB962C8B-B14F-4D97-AF65-F5344CB8AC3E}">
        <p14:creationId xmlns:p14="http://schemas.microsoft.com/office/powerpoint/2010/main" val="2266942551"/>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95400" y="895760"/>
            <a:ext cx="6629400" cy="5827968"/>
          </a:xfrm>
        </p:spPr>
      </p:pic>
      <p:sp>
        <p:nvSpPr>
          <p:cNvPr id="2" name="Title 1"/>
          <p:cNvSpPr>
            <a:spLocks noGrp="1"/>
          </p:cNvSpPr>
          <p:nvPr>
            <p:ph type="title"/>
          </p:nvPr>
        </p:nvSpPr>
        <p:spPr>
          <a:xfrm>
            <a:off x="457200" y="274638"/>
            <a:ext cx="8229600" cy="639762"/>
          </a:xfrm>
        </p:spPr>
        <p:txBody>
          <a:bodyPr>
            <a:normAutofit/>
          </a:bodyPr>
          <a:lstStyle/>
          <a:p>
            <a:pPr algn="ctr"/>
            <a:r>
              <a:rPr lang="en-US" sz="2400" dirty="0" smtClean="0"/>
              <a:t>The Volatility Surface</a:t>
            </a:r>
            <a:endParaRPr lang="en-US" sz="2400" dirty="0"/>
          </a:p>
        </p:txBody>
      </p:sp>
      <p:sp>
        <p:nvSpPr>
          <p:cNvPr id="3" name="Footer Placeholder 2"/>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4" name="Slide Number Placeholder 3"/>
          <p:cNvSpPr>
            <a:spLocks noGrp="1"/>
          </p:cNvSpPr>
          <p:nvPr>
            <p:ph type="sldNum" sz="quarter" idx="11"/>
          </p:nvPr>
        </p:nvSpPr>
        <p:spPr/>
        <p:txBody>
          <a:bodyPr/>
          <a:lstStyle/>
          <a:p>
            <a:fld id="{BF13F763-98E4-4FC1-9453-74CE6EC9E30E}" type="slidenum">
              <a:rPr lang="en-US" smtClean="0"/>
              <a:pPr/>
              <a:t>134</a:t>
            </a:fld>
            <a:endParaRPr lang="en-US"/>
          </a:p>
        </p:txBody>
      </p:sp>
    </p:spTree>
    <p:extLst>
      <p:ext uri="{BB962C8B-B14F-4D97-AF65-F5344CB8AC3E}">
        <p14:creationId xmlns:p14="http://schemas.microsoft.com/office/powerpoint/2010/main" val="1545350148"/>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77218" name="Rectangle 2"/>
          <p:cNvSpPr>
            <a:spLocks noGrp="1" noChangeArrowheads="1"/>
          </p:cNvSpPr>
          <p:nvPr>
            <p:ph type="title"/>
          </p:nvPr>
        </p:nvSpPr>
        <p:spPr/>
        <p:txBody>
          <a:bodyPr/>
          <a:lstStyle/>
          <a:p>
            <a:r>
              <a:rPr lang="en-US" dirty="0"/>
              <a:t>Sessions 21-22:  Volatility</a:t>
            </a:r>
          </a:p>
        </p:txBody>
      </p:sp>
      <p:sp>
        <p:nvSpPr>
          <p:cNvPr id="777219" name="Rectangle 3"/>
          <p:cNvSpPr>
            <a:spLocks noGrp="1" noChangeArrowheads="1"/>
          </p:cNvSpPr>
          <p:nvPr>
            <p:ph type="body" idx="1"/>
          </p:nvPr>
        </p:nvSpPr>
        <p:spPr/>
        <p:txBody>
          <a:bodyPr/>
          <a:lstStyle/>
          <a:p>
            <a:pPr algn="ctr">
              <a:lnSpc>
                <a:spcPct val="90000"/>
              </a:lnSpc>
            </a:pPr>
            <a:r>
              <a:rPr lang="en-US" sz="1600" u="sng" dirty="0">
                <a:cs typeface="Times New Roman" pitchFamily="18" charset="0"/>
              </a:rPr>
              <a:t>The Real Mystery:  Where Does the Volatility Smile Come From?  </a:t>
            </a:r>
          </a:p>
          <a:p>
            <a:pPr algn="ctr">
              <a:lnSpc>
                <a:spcPct val="90000"/>
              </a:lnSpc>
            </a:pPr>
            <a:r>
              <a:rPr lang="en-US" sz="1600" u="sng" dirty="0">
                <a:cs typeface="Times New Roman" pitchFamily="18" charset="0"/>
              </a:rPr>
              <a:t>A Variety of Possible Explanations:</a:t>
            </a:r>
            <a:endParaRPr lang="en-US" sz="1600" dirty="0">
              <a:cs typeface="Times New Roman" pitchFamily="18" charset="0"/>
            </a:endParaRPr>
          </a:p>
          <a:p>
            <a:pPr>
              <a:lnSpc>
                <a:spcPct val="90000"/>
              </a:lnSpc>
            </a:pPr>
            <a:endParaRPr lang="en-US" sz="1400" dirty="0">
              <a:cs typeface="Times New Roman" pitchFamily="18" charset="0"/>
            </a:endParaRPr>
          </a:p>
          <a:p>
            <a:pPr>
              <a:lnSpc>
                <a:spcPct val="90000"/>
              </a:lnSpc>
            </a:pPr>
            <a:r>
              <a:rPr lang="en-US" sz="1600" dirty="0">
                <a:cs typeface="Times New Roman" pitchFamily="18" charset="0"/>
              </a:rPr>
              <a:t>1.  The underlying returns distribution is not Normal.  ("Fat tailed" distributions) </a:t>
            </a:r>
          </a:p>
          <a:p>
            <a:pPr lvl="1">
              <a:lnSpc>
                <a:spcPct val="90000"/>
              </a:lnSpc>
            </a:pPr>
            <a:r>
              <a:rPr lang="en-US" dirty="0">
                <a:cs typeface="Times New Roman" pitchFamily="18" charset="0"/>
              </a:rPr>
              <a:t>too many "big" returns (both positive and negative); a Student-t distribution with about 7 degrees of freedom fits the data better</a:t>
            </a:r>
          </a:p>
          <a:p>
            <a:pPr>
              <a:lnSpc>
                <a:spcPct val="90000"/>
              </a:lnSpc>
            </a:pPr>
            <a:endParaRPr lang="en-US" sz="1400" dirty="0">
              <a:cs typeface="Times New Roman" pitchFamily="18" charset="0"/>
            </a:endParaRPr>
          </a:p>
          <a:p>
            <a:pPr>
              <a:lnSpc>
                <a:spcPct val="90000"/>
              </a:lnSpc>
            </a:pPr>
            <a:r>
              <a:rPr lang="en-US" sz="1600" dirty="0">
                <a:cs typeface="Times New Roman" pitchFamily="18" charset="0"/>
              </a:rPr>
              <a:t>2.  Volatility of a stock depends on the ratio of equity to debt in the firm's capital structure, and that changes when the stock price moves.  (The "leverage effect")</a:t>
            </a:r>
          </a:p>
          <a:p>
            <a:pPr>
              <a:lnSpc>
                <a:spcPct val="90000"/>
              </a:lnSpc>
            </a:pPr>
            <a:endParaRPr lang="en-US" sz="1400" dirty="0">
              <a:cs typeface="Times New Roman" pitchFamily="18" charset="0"/>
            </a:endParaRPr>
          </a:p>
          <a:p>
            <a:pPr>
              <a:lnSpc>
                <a:spcPct val="90000"/>
              </a:lnSpc>
            </a:pPr>
            <a:r>
              <a:rPr lang="en-US" sz="1600" dirty="0">
                <a:cs typeface="Times New Roman" pitchFamily="18" charset="0"/>
              </a:rPr>
              <a:t>3.  Volatility is stochastic</a:t>
            </a:r>
          </a:p>
          <a:p>
            <a:pPr lvl="1">
              <a:lnSpc>
                <a:spcPct val="90000"/>
              </a:lnSpc>
            </a:pPr>
            <a:r>
              <a:rPr lang="en-US" dirty="0">
                <a:cs typeface="Times New Roman" pitchFamily="18" charset="0"/>
              </a:rPr>
              <a:t>GARCH (volatility is a function of the asset price change)</a:t>
            </a:r>
          </a:p>
          <a:p>
            <a:pPr lvl="1">
              <a:lnSpc>
                <a:spcPct val="90000"/>
              </a:lnSpc>
            </a:pPr>
            <a:r>
              <a:rPr lang="en-US" dirty="0">
                <a:cs typeface="Times New Roman" pitchFamily="18" charset="0"/>
              </a:rPr>
              <a:t>Two-factor </a:t>
            </a:r>
            <a:r>
              <a:rPr lang="en-US" dirty="0" smtClean="0">
                <a:cs typeface="Times New Roman" pitchFamily="18" charset="0"/>
              </a:rPr>
              <a:t>stochastic volatility SV models (in which volatility </a:t>
            </a:r>
            <a:r>
              <a:rPr lang="en-US" dirty="0">
                <a:cs typeface="Times New Roman" pitchFamily="18" charset="0"/>
              </a:rPr>
              <a:t>is subject to random changes that are at least partly independent of the price change)</a:t>
            </a:r>
          </a:p>
          <a:p>
            <a:pPr>
              <a:lnSpc>
                <a:spcPct val="90000"/>
              </a:lnSpc>
            </a:pPr>
            <a:endParaRPr lang="en-US" sz="1400" dirty="0">
              <a:cs typeface="Times New Roman" pitchFamily="18" charset="0"/>
            </a:endParaRPr>
          </a:p>
          <a:p>
            <a:pPr>
              <a:lnSpc>
                <a:spcPct val="90000"/>
              </a:lnSpc>
            </a:pPr>
            <a:r>
              <a:rPr lang="en-US" sz="1600" dirty="0">
                <a:cs typeface="Times New Roman" pitchFamily="18" charset="0"/>
              </a:rPr>
              <a:t>4.  Stock prices can make large jumps  (non lognormal "jump-diffusion processes")</a:t>
            </a:r>
          </a:p>
          <a:p>
            <a:pPr>
              <a:lnSpc>
                <a:spcPct val="90000"/>
              </a:lnSpc>
            </a:pPr>
            <a:endParaRPr lang="en-US" sz="1200" dirty="0">
              <a:cs typeface="Times New Roman" pitchFamily="18" charset="0"/>
            </a:endParaRPr>
          </a:p>
          <a:p>
            <a:pPr>
              <a:lnSpc>
                <a:spcPct val="90000"/>
              </a:lnSpc>
            </a:pPr>
            <a:r>
              <a:rPr lang="en-US" sz="1600" dirty="0">
                <a:cs typeface="Times New Roman" pitchFamily="18" charset="0"/>
              </a:rPr>
              <a:t>5.  Investors are "Crash-o-phobic" and are willing to pay extra for the protection of out of the money puts.  In the money calls (that have strike prices below the current stock price, like out of the money puts) must also have high implied volatilities or else they would violate put-call parity.</a:t>
            </a:r>
            <a:endParaRPr lang="en-US" sz="1600" dirty="0">
              <a:cs typeface="Arial" charset="0"/>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135</a:t>
            </a:fld>
            <a:endParaRPr lang="en-US"/>
          </a:p>
        </p:txBody>
      </p:sp>
    </p:spTree>
    <p:extLst>
      <p:ext uri="{BB962C8B-B14F-4D97-AF65-F5344CB8AC3E}">
        <p14:creationId xmlns:p14="http://schemas.microsoft.com/office/powerpoint/2010/main" val="3546352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77219">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77219">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777219">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777219">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777219">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777219">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777219">
                                            <p:txEl>
                                              <p:pRg st="12" end="1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77721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7219" grpId="0" build="p" bldLvl="2" autoUpdateAnimBg="0"/>
    </p:bldLst>
  </p:timing>
</p:sld>
</file>

<file path=ppt/slides/slide1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83362" name="Rectangle 2"/>
          <p:cNvSpPr>
            <a:spLocks noGrp="1" noChangeArrowheads="1"/>
          </p:cNvSpPr>
          <p:nvPr>
            <p:ph type="title"/>
          </p:nvPr>
        </p:nvSpPr>
        <p:spPr/>
        <p:txBody>
          <a:bodyPr/>
          <a:lstStyle/>
          <a:p>
            <a:r>
              <a:rPr lang="en-US" dirty="0"/>
              <a:t>Sessions 21-22:  Volatility</a:t>
            </a:r>
          </a:p>
        </p:txBody>
      </p:sp>
      <p:sp>
        <p:nvSpPr>
          <p:cNvPr id="783363" name="Rectangle 3"/>
          <p:cNvSpPr>
            <a:spLocks noGrp="1" noChangeArrowheads="1"/>
          </p:cNvSpPr>
          <p:nvPr>
            <p:ph type="body" idx="1"/>
          </p:nvPr>
        </p:nvSpPr>
        <p:spPr/>
        <p:txBody>
          <a:bodyPr/>
          <a:lstStyle/>
          <a:p>
            <a:pPr algn="ctr"/>
            <a:r>
              <a:rPr lang="en-US" u="sng" dirty="0" smtClean="0">
                <a:cs typeface="Times New Roman" pitchFamily="18" charset="0"/>
              </a:rPr>
              <a:t>Trading Volatility:  Variance Swaps and Vol Swaps</a:t>
            </a:r>
          </a:p>
          <a:p>
            <a:endParaRPr lang="en-US" sz="1050" dirty="0">
              <a:cs typeface="Times New Roman" pitchFamily="18" charset="0"/>
            </a:endParaRPr>
          </a:p>
          <a:p>
            <a:r>
              <a:rPr lang="en-US" sz="1600" dirty="0" smtClean="0">
                <a:cs typeface="Times New Roman" pitchFamily="18" charset="0"/>
              </a:rPr>
              <a:t>There are now multiple ways to trade volatility as a kind of asset class.  The easiest is a </a:t>
            </a:r>
            <a:r>
              <a:rPr lang="en-US" sz="1600" b="1" dirty="0" smtClean="0">
                <a:cs typeface="Times New Roman" pitchFamily="18" charset="0"/>
              </a:rPr>
              <a:t>variance swap</a:t>
            </a:r>
            <a:r>
              <a:rPr lang="en-US" sz="1600" dirty="0" smtClean="0">
                <a:cs typeface="Times New Roman" pitchFamily="18" charset="0"/>
              </a:rPr>
              <a:t>.  This is a forward contract on the realized variance of returns over some period ending at a future date with a strike variance level that is set at the beginning.  </a:t>
            </a:r>
          </a:p>
          <a:p>
            <a:endParaRPr lang="en-US" sz="1050" dirty="0">
              <a:cs typeface="Times New Roman" pitchFamily="18" charset="0"/>
            </a:endParaRPr>
          </a:p>
          <a:p>
            <a:r>
              <a:rPr lang="en-US" sz="1600" dirty="0" smtClean="0">
                <a:cs typeface="Times New Roman" pitchFamily="18" charset="0"/>
              </a:rPr>
              <a:t>Example:  A trader who expects high volatility in the stock market until the end of the year 2016 could "buy" a variance swap with a strike variance rate of (0.20)</a:t>
            </a:r>
            <a:r>
              <a:rPr lang="en-US" sz="1600" baseline="30000" dirty="0" smtClean="0">
                <a:cs typeface="Times New Roman" pitchFamily="18" charset="0"/>
              </a:rPr>
              <a:t>2 </a:t>
            </a:r>
            <a:r>
              <a:rPr lang="en-US" sz="1600" dirty="0" smtClean="0">
                <a:cs typeface="Times New Roman" pitchFamily="18" charset="0"/>
              </a:rPr>
              <a:t>and maturity Dec. 31. </a:t>
            </a:r>
          </a:p>
          <a:p>
            <a:r>
              <a:rPr lang="en-US" sz="1600" dirty="0" smtClean="0">
                <a:cs typeface="Times New Roman" pitchFamily="18" charset="0"/>
              </a:rPr>
              <a:t>The quote is often done in terms of the volatility implied by the given variance, which is 20% in this case.  </a:t>
            </a:r>
          </a:p>
          <a:p>
            <a:endParaRPr lang="en-US" sz="1050" dirty="0">
              <a:cs typeface="Times New Roman" pitchFamily="18" charset="0"/>
            </a:endParaRPr>
          </a:p>
          <a:p>
            <a:r>
              <a:rPr lang="en-US" sz="1600" dirty="0" smtClean="0">
                <a:cs typeface="Times New Roman" pitchFamily="18" charset="0"/>
              </a:rPr>
              <a:t>Realized variance is calculated as the annualized mean of R</a:t>
            </a:r>
            <a:r>
              <a:rPr lang="en-US" sz="1600" baseline="-25000" dirty="0" smtClean="0">
                <a:cs typeface="Times New Roman" pitchFamily="18" charset="0"/>
              </a:rPr>
              <a:t>t</a:t>
            </a:r>
            <a:r>
              <a:rPr lang="en-US" sz="1600" baseline="30000" dirty="0" smtClean="0">
                <a:cs typeface="Times New Roman" pitchFamily="18" charset="0"/>
              </a:rPr>
              <a:t>2</a:t>
            </a:r>
            <a:r>
              <a:rPr lang="en-US" sz="1600" dirty="0" smtClean="0">
                <a:cs typeface="Times New Roman" pitchFamily="18" charset="0"/>
              </a:rPr>
              <a:t> , where </a:t>
            </a:r>
            <a:r>
              <a:rPr lang="en-US" sz="1600" dirty="0" err="1" smtClean="0">
                <a:cs typeface="Times New Roman" pitchFamily="18" charset="0"/>
              </a:rPr>
              <a:t>R</a:t>
            </a:r>
            <a:r>
              <a:rPr lang="en-US" sz="1600" baseline="-25000" dirty="0" err="1" smtClean="0">
                <a:cs typeface="Times New Roman" pitchFamily="18" charset="0"/>
              </a:rPr>
              <a:t>t</a:t>
            </a:r>
            <a:r>
              <a:rPr lang="en-US" sz="1600" dirty="0" smtClean="0">
                <a:cs typeface="Times New Roman" pitchFamily="18" charset="0"/>
              </a:rPr>
              <a:t> is the log return, for dates t from now through Dec. 31.  The difference between realized variance and the strike is multiplied by a notional principal to get the payoff in dollars.  </a:t>
            </a:r>
            <a:endParaRPr lang="en-US" sz="1600" dirty="0">
              <a:cs typeface="Times New Roman" pitchFamily="18" charset="0"/>
            </a:endParaRPr>
          </a:p>
          <a:p>
            <a:endParaRPr lang="en-US" sz="1050" dirty="0" smtClean="0">
              <a:cs typeface="Times New Roman" pitchFamily="18" charset="0"/>
            </a:endParaRPr>
          </a:p>
          <a:p>
            <a:r>
              <a:rPr lang="en-US" sz="1600" dirty="0" smtClean="0">
                <a:cs typeface="Times New Roman" pitchFamily="18" charset="0"/>
              </a:rPr>
              <a:t>A </a:t>
            </a:r>
            <a:r>
              <a:rPr lang="en-US" sz="1600" b="1" dirty="0" smtClean="0">
                <a:cs typeface="Times New Roman" pitchFamily="18" charset="0"/>
              </a:rPr>
              <a:t>volatility swap</a:t>
            </a:r>
            <a:r>
              <a:rPr lang="en-US" sz="1600" dirty="0" smtClean="0">
                <a:cs typeface="Times New Roman" pitchFamily="18" charset="0"/>
              </a:rPr>
              <a:t> is essentially the same thing, except the payoff is in terms of the difference between realized </a:t>
            </a:r>
            <a:r>
              <a:rPr lang="en-US" sz="1600" u="sng" dirty="0" smtClean="0">
                <a:cs typeface="Times New Roman" pitchFamily="18" charset="0"/>
              </a:rPr>
              <a:t>volatility</a:t>
            </a:r>
            <a:r>
              <a:rPr lang="en-US" sz="1600" dirty="0" smtClean="0">
                <a:cs typeface="Times New Roman" pitchFamily="18" charset="0"/>
              </a:rPr>
              <a:t> and the strike.  </a:t>
            </a:r>
          </a:p>
          <a:p>
            <a:endParaRPr lang="en-US" sz="1050" dirty="0">
              <a:cs typeface="Times New Roman" pitchFamily="18" charset="0"/>
            </a:endParaRPr>
          </a:p>
          <a:p>
            <a:r>
              <a:rPr lang="en-US" sz="1600" dirty="0" smtClean="0">
                <a:cs typeface="Times New Roman" pitchFamily="18" charset="0"/>
              </a:rPr>
              <a:t>A volatility swap seems to make more sense, since volatility is what investors care about, but valuation is trickier mathematically, meaning it is a lot harder to hedge than a variance swap, so </a:t>
            </a:r>
            <a:r>
              <a:rPr lang="en-US" sz="1600" dirty="0" err="1" smtClean="0">
                <a:cs typeface="Times New Roman" pitchFamily="18" charset="0"/>
              </a:rPr>
              <a:t>vol</a:t>
            </a:r>
            <a:r>
              <a:rPr lang="en-US" sz="1600" dirty="0" smtClean="0">
                <a:cs typeface="Times New Roman" pitchFamily="18" charset="0"/>
              </a:rPr>
              <a:t> swaps are less popular.</a:t>
            </a:r>
            <a:endParaRPr lang="en-US" sz="1600" dirty="0">
              <a:cs typeface="Times New Roman" pitchFamily="18" charset="0"/>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136</a:t>
            </a:fld>
            <a:endParaRPr lang="en-US"/>
          </a:p>
        </p:txBody>
      </p:sp>
    </p:spTree>
    <p:extLst>
      <p:ext uri="{BB962C8B-B14F-4D97-AF65-F5344CB8AC3E}">
        <p14:creationId xmlns:p14="http://schemas.microsoft.com/office/powerpoint/2010/main" val="3937889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3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8336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8336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8336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8336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8336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8336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3363" grpId="0" build="p" bldLvl="2" autoUpdateAnimBg="0"/>
    </p:bldLst>
  </p:timing>
</p:sld>
</file>

<file path=ppt/slides/slide1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83362" name="Rectangle 2"/>
          <p:cNvSpPr>
            <a:spLocks noGrp="1" noChangeArrowheads="1"/>
          </p:cNvSpPr>
          <p:nvPr>
            <p:ph type="title"/>
          </p:nvPr>
        </p:nvSpPr>
        <p:spPr/>
        <p:txBody>
          <a:bodyPr/>
          <a:lstStyle/>
          <a:p>
            <a:r>
              <a:rPr lang="en-US" dirty="0"/>
              <a:t>Sessions 21-22:  Volatility</a:t>
            </a:r>
          </a:p>
        </p:txBody>
      </p:sp>
      <p:sp>
        <p:nvSpPr>
          <p:cNvPr id="783363" name="Rectangle 3"/>
          <p:cNvSpPr>
            <a:spLocks noGrp="1" noChangeArrowheads="1"/>
          </p:cNvSpPr>
          <p:nvPr>
            <p:ph type="body" idx="1"/>
          </p:nvPr>
        </p:nvSpPr>
        <p:spPr/>
        <p:txBody>
          <a:bodyPr/>
          <a:lstStyle/>
          <a:p>
            <a:pPr algn="ctr"/>
            <a:r>
              <a:rPr lang="en-US" u="sng" dirty="0" smtClean="0">
                <a:cs typeface="Times New Roman" pitchFamily="18" charset="0"/>
              </a:rPr>
              <a:t>Trading Volatility:  Derivatives Based on the VIX</a:t>
            </a:r>
          </a:p>
          <a:p>
            <a:endParaRPr lang="en-US" sz="1600" dirty="0" smtClean="0">
              <a:cs typeface="Times New Roman" pitchFamily="18" charset="0"/>
            </a:endParaRPr>
          </a:p>
          <a:p>
            <a:r>
              <a:rPr lang="en-US" sz="1600" dirty="0" smtClean="0">
                <a:cs typeface="Times New Roman" pitchFamily="18" charset="0"/>
              </a:rPr>
              <a:t>In 2004, the CBOE introduced trading in </a:t>
            </a:r>
            <a:r>
              <a:rPr lang="en-US" sz="1600" b="1" dirty="0" smtClean="0">
                <a:cs typeface="Times New Roman" pitchFamily="18" charset="0"/>
              </a:rPr>
              <a:t>futures contracts based on the VIX</a:t>
            </a:r>
            <a:r>
              <a:rPr lang="en-US" sz="1600" dirty="0" smtClean="0">
                <a:cs typeface="Times New Roman" pitchFamily="18" charset="0"/>
              </a:rPr>
              <a:t>.  Contract size is $1000 times the VIX index, with minimum tick size of 0.01 (1 volatility basis point).</a:t>
            </a:r>
          </a:p>
          <a:p>
            <a:endParaRPr lang="en-US" sz="1600" dirty="0">
              <a:cs typeface="Times New Roman" pitchFamily="18" charset="0"/>
            </a:endParaRPr>
          </a:p>
          <a:p>
            <a:r>
              <a:rPr lang="en-US" sz="1600" dirty="0" smtClean="0">
                <a:cs typeface="Times New Roman" pitchFamily="18" charset="0"/>
              </a:rPr>
              <a:t>The VIX is like a temperature: you can observe it but you </a:t>
            </a:r>
            <a:r>
              <a:rPr lang="en-US" sz="1600" dirty="0">
                <a:cs typeface="Times New Roman" pitchFamily="18" charset="0"/>
              </a:rPr>
              <a:t>can't store </a:t>
            </a:r>
            <a:r>
              <a:rPr lang="en-US" sz="1600" dirty="0" smtClean="0">
                <a:cs typeface="Times New Roman" pitchFamily="18" charset="0"/>
              </a:rPr>
              <a:t>it over time. So there is no cost of carry pricing model for VIX products.  Prices are based on expectations.</a:t>
            </a:r>
          </a:p>
          <a:p>
            <a:endParaRPr lang="en-US" sz="1600" dirty="0">
              <a:cs typeface="Times New Roman" pitchFamily="18" charset="0"/>
            </a:endParaRPr>
          </a:p>
          <a:p>
            <a:r>
              <a:rPr lang="en-US" sz="1600" dirty="0" smtClean="0">
                <a:cs typeface="Times New Roman" pitchFamily="18" charset="0"/>
              </a:rPr>
              <a:t>In 2006, the CBOE added </a:t>
            </a:r>
            <a:r>
              <a:rPr lang="en-US" sz="1600" b="1" dirty="0" smtClean="0">
                <a:cs typeface="Times New Roman" pitchFamily="18" charset="0"/>
              </a:rPr>
              <a:t>VIX options</a:t>
            </a:r>
            <a:r>
              <a:rPr lang="en-US" sz="1600" dirty="0" smtClean="0">
                <a:cs typeface="Times New Roman" pitchFamily="18" charset="0"/>
              </a:rPr>
              <a:t>, i.e., options whose payoffs are equal to </a:t>
            </a:r>
          </a:p>
          <a:p>
            <a:r>
              <a:rPr lang="en-US" sz="1600" dirty="0" smtClean="0">
                <a:cs typeface="Times New Roman" pitchFamily="18" charset="0"/>
              </a:rPr>
              <a:t>$100 * Max(VIX</a:t>
            </a:r>
            <a:r>
              <a:rPr lang="en-US" sz="1600" baseline="-25000" dirty="0" smtClean="0">
                <a:cs typeface="Times New Roman" pitchFamily="18" charset="0"/>
              </a:rPr>
              <a:t>T</a:t>
            </a:r>
            <a:r>
              <a:rPr lang="en-US" sz="1600" dirty="0" smtClean="0">
                <a:cs typeface="Times New Roman" pitchFamily="18" charset="0"/>
              </a:rPr>
              <a:t> – X, 0), where T is option maturity and X is the strike level.</a:t>
            </a:r>
          </a:p>
          <a:p>
            <a:endParaRPr lang="en-US" sz="1600" dirty="0">
              <a:cs typeface="Times New Roman" pitchFamily="18" charset="0"/>
            </a:endParaRPr>
          </a:p>
          <a:p>
            <a:r>
              <a:rPr lang="en-US" sz="1600" dirty="0" smtClean="0">
                <a:cs typeface="Times New Roman" pitchFamily="18" charset="0"/>
              </a:rPr>
              <a:t>Volatility products have become immensely popular.  There are now dozens of related volatility contracts for different commodities and time horizons.  </a:t>
            </a:r>
          </a:p>
          <a:p>
            <a:endParaRPr lang="en-US" sz="1600" dirty="0">
              <a:cs typeface="Times New Roman" pitchFamily="18" charset="0"/>
            </a:endParaRPr>
          </a:p>
          <a:p>
            <a:r>
              <a:rPr lang="en-US" sz="1600" dirty="0" smtClean="0">
                <a:cs typeface="Times New Roman" pitchFamily="18" charset="0"/>
              </a:rPr>
              <a:t>There are also numerous </a:t>
            </a:r>
            <a:r>
              <a:rPr lang="en-US" sz="1600" b="1" dirty="0" smtClean="0">
                <a:cs typeface="Times New Roman" pitchFamily="18" charset="0"/>
              </a:rPr>
              <a:t>exchange traded funds</a:t>
            </a:r>
            <a:r>
              <a:rPr lang="en-US" sz="1600" dirty="0" smtClean="0">
                <a:cs typeface="Times New Roman" pitchFamily="18" charset="0"/>
              </a:rPr>
              <a:t> (ETFs) that offer exposure to volatility (of stocks, or oil, or gold, or...) just like a mutual fund.  These trade like stocks, not futures or options.  But they all use VIX futures to create their payoffs.</a:t>
            </a:r>
            <a:endParaRPr lang="en-US" sz="1600" dirty="0">
              <a:cs typeface="Times New Roman" pitchFamily="18" charset="0"/>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137</a:t>
            </a:fld>
            <a:endParaRPr lang="en-US"/>
          </a:p>
        </p:txBody>
      </p:sp>
    </p:spTree>
    <p:extLst>
      <p:ext uri="{BB962C8B-B14F-4D97-AF65-F5344CB8AC3E}">
        <p14:creationId xmlns:p14="http://schemas.microsoft.com/office/powerpoint/2010/main" val="3311121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3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8336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8336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8336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8336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8336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8336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3363" grpId="0" build="p" bldLvl="2" autoUpdateAnimBg="0"/>
    </p:bldLst>
  </p:timing>
</p:sld>
</file>

<file path=ppt/slides/slide1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83362" name="Rectangle 2"/>
          <p:cNvSpPr>
            <a:spLocks noGrp="1" noChangeArrowheads="1"/>
          </p:cNvSpPr>
          <p:nvPr>
            <p:ph type="title"/>
          </p:nvPr>
        </p:nvSpPr>
        <p:spPr/>
        <p:txBody>
          <a:bodyPr/>
          <a:lstStyle/>
          <a:p>
            <a:r>
              <a:rPr lang="en-US" dirty="0"/>
              <a:t>Sessions 21-22:  Volatility</a:t>
            </a:r>
          </a:p>
        </p:txBody>
      </p:sp>
      <p:sp>
        <p:nvSpPr>
          <p:cNvPr id="2" name="Content Placeholder 1"/>
          <p:cNvSpPr>
            <a:spLocks noGrp="1"/>
          </p:cNvSpPr>
          <p:nvPr>
            <p:ph idx="1"/>
          </p:nvPr>
        </p:nvSpPr>
        <p:spPr/>
        <p:txBody>
          <a:bodyPr/>
          <a:lstStyle/>
          <a:p>
            <a:pPr marL="0" lvl="5" indent="0">
              <a:buNone/>
            </a:pPr>
            <a:endParaRPr lang="en-US" sz="1600" dirty="0" smtClean="0"/>
          </a:p>
          <a:p>
            <a:pPr marL="0" lvl="5" indent="0">
              <a:buNone/>
            </a:pPr>
            <a:r>
              <a:rPr lang="en-US" sz="1600" dirty="0" smtClean="0"/>
              <a:t>Trading </a:t>
            </a:r>
            <a:r>
              <a:rPr lang="en-US" sz="1600" dirty="0"/>
              <a:t>the VIX and financial products based on the VIX is very different from trading stocks or commodities, because the VIX itself cannot be bought and held.  It is not investible</a:t>
            </a:r>
            <a:r>
              <a:rPr lang="en-US" sz="1600" dirty="0" smtClean="0"/>
              <a:t>.  Exchange-traded VIX-based products like ETFs are all based on VIX futures.</a:t>
            </a:r>
            <a:endParaRPr lang="en-US" sz="1600" dirty="0"/>
          </a:p>
          <a:p>
            <a:pPr marL="0" lvl="5" indent="0">
              <a:buNone/>
            </a:pPr>
            <a:endParaRPr lang="en-US" sz="1600" dirty="0"/>
          </a:p>
          <a:p>
            <a:pPr marL="0" lvl="5" indent="0">
              <a:buNone/>
            </a:pPr>
            <a:r>
              <a:rPr lang="en-US" sz="1600" dirty="0"/>
              <a:t>Gold futures are tied to the current price of gold, because you can buy gold today, hedge by selling futures, and lock in the return on the trade.  Similarly, you can buy a portfolio of stocks, </a:t>
            </a:r>
            <a:r>
              <a:rPr lang="en-US" sz="1600" dirty="0" smtClean="0"/>
              <a:t>sell short </a:t>
            </a:r>
            <a:r>
              <a:rPr lang="en-US" sz="1600" dirty="0"/>
              <a:t>index futures, and carry that hedged position to futures maturity.</a:t>
            </a:r>
          </a:p>
          <a:p>
            <a:pPr marL="0" lvl="5" indent="0">
              <a:buNone/>
            </a:pPr>
            <a:endParaRPr lang="en-US" sz="1600" dirty="0"/>
          </a:p>
          <a:p>
            <a:pPr marL="0" lvl="5" indent="0">
              <a:buNone/>
            </a:pPr>
            <a:r>
              <a:rPr lang="en-US" sz="1600" dirty="0"/>
              <a:t>By contrast, the current level </a:t>
            </a:r>
            <a:r>
              <a:rPr lang="en-US" sz="1600" dirty="0" smtClean="0"/>
              <a:t>of the VIX can </a:t>
            </a:r>
            <a:r>
              <a:rPr lang="en-US" sz="1600" dirty="0"/>
              <a:t>be observed all the time, but you can't buy the VIX, carry it over time and deliver it against a future or option contract.  </a:t>
            </a:r>
            <a:endParaRPr lang="en-US" sz="1600" dirty="0" smtClean="0"/>
          </a:p>
          <a:p>
            <a:pPr marL="0" lvl="5" indent="0">
              <a:buNone/>
            </a:pPr>
            <a:endParaRPr lang="en-US" sz="1600" dirty="0"/>
          </a:p>
          <a:p>
            <a:pPr marL="0" lvl="5" indent="0">
              <a:buNone/>
            </a:pPr>
            <a:r>
              <a:rPr lang="en-US" sz="1600" u="sng" dirty="0"/>
              <a:t>This means:</a:t>
            </a:r>
          </a:p>
          <a:p>
            <a:pPr marL="0" lvl="5" indent="0">
              <a:buNone/>
            </a:pPr>
            <a:r>
              <a:rPr lang="en-US" sz="1600" dirty="0"/>
              <a:t>1.  The VIX future is based on </a:t>
            </a:r>
            <a:r>
              <a:rPr lang="en-US" sz="1600" u="sng" dirty="0"/>
              <a:t>expectations</a:t>
            </a:r>
            <a:r>
              <a:rPr lang="en-US" sz="1600" dirty="0"/>
              <a:t> about what the VIX will be at futures maturity.  There is no arbitrage-based pricing model for the VIX.</a:t>
            </a:r>
          </a:p>
          <a:p>
            <a:pPr marL="0" lvl="5" indent="0">
              <a:buNone/>
            </a:pPr>
            <a:endParaRPr lang="en-US" sz="1050" dirty="0"/>
          </a:p>
          <a:p>
            <a:pPr marL="0" lvl="5" indent="0">
              <a:buNone/>
            </a:pPr>
            <a:r>
              <a:rPr lang="en-US" sz="1600" dirty="0"/>
              <a:t>2.  There is therefore no direct connection between what the spot VIX does and how any VIX products behave, just as today's temperature tells us little about what the temperature will be 30 days from now.</a:t>
            </a:r>
          </a:p>
          <a:p>
            <a:endParaRPr lang="en-US" dirty="0"/>
          </a:p>
        </p:txBody>
      </p:sp>
      <p:sp>
        <p:nvSpPr>
          <p:cNvPr id="3" name="Slide Number Placeholder 2"/>
          <p:cNvSpPr>
            <a:spLocks noGrp="1"/>
          </p:cNvSpPr>
          <p:nvPr>
            <p:ph type="sldNum" sz="quarter" idx="11"/>
          </p:nvPr>
        </p:nvSpPr>
        <p:spPr/>
        <p:txBody>
          <a:bodyPr/>
          <a:lstStyle/>
          <a:p>
            <a:fld id="{BF13F763-98E4-4FC1-9453-74CE6EC9E30E}" type="slidenum">
              <a:rPr lang="en-US" smtClean="0"/>
              <a:pPr/>
              <a:t>138</a:t>
            </a:fld>
            <a:endParaRPr lang="en-US"/>
          </a:p>
        </p:txBody>
      </p:sp>
    </p:spTree>
    <p:extLst>
      <p:ext uri="{BB962C8B-B14F-4D97-AF65-F5344CB8AC3E}">
        <p14:creationId xmlns:p14="http://schemas.microsoft.com/office/powerpoint/2010/main" val="1859181923"/>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79266" name="Rectangle 2"/>
          <p:cNvSpPr>
            <a:spLocks noGrp="1" noChangeArrowheads="1"/>
          </p:cNvSpPr>
          <p:nvPr>
            <p:ph type="title"/>
          </p:nvPr>
        </p:nvSpPr>
        <p:spPr/>
        <p:txBody>
          <a:bodyPr/>
          <a:lstStyle/>
          <a:p>
            <a:r>
              <a:rPr lang="en-US" dirty="0"/>
              <a:t>Sessions 21-22:  Volatility</a:t>
            </a:r>
          </a:p>
        </p:txBody>
      </p:sp>
      <p:sp>
        <p:nvSpPr>
          <p:cNvPr id="779267" name="Rectangle 3"/>
          <p:cNvSpPr>
            <a:spLocks noGrp="1" noChangeArrowheads="1"/>
          </p:cNvSpPr>
          <p:nvPr>
            <p:ph type="body" idx="1"/>
          </p:nvPr>
        </p:nvSpPr>
        <p:spPr>
          <a:xfrm>
            <a:off x="609600" y="838200"/>
            <a:ext cx="7696200" cy="5486400"/>
          </a:xfrm>
        </p:spPr>
        <p:txBody>
          <a:bodyPr/>
          <a:lstStyle/>
          <a:p>
            <a:pPr algn="ctr"/>
            <a:r>
              <a:rPr lang="en-US" u="sng" dirty="0">
                <a:cs typeface="Times New Roman" pitchFamily="18" charset="0"/>
              </a:rPr>
              <a:t>The Information Content of Implied Volatility</a:t>
            </a:r>
          </a:p>
          <a:p>
            <a:endParaRPr lang="en-US" dirty="0">
              <a:cs typeface="Times New Roman" pitchFamily="18" charset="0"/>
            </a:endParaRPr>
          </a:p>
          <a:p>
            <a:r>
              <a:rPr lang="en-US" sz="1600" dirty="0">
                <a:cs typeface="Times New Roman" pitchFamily="18" charset="0"/>
              </a:rPr>
              <a:t>Question:  Is implied volatility from an option's market price an efficient forecast of future volatility of the underlying asset?</a:t>
            </a:r>
          </a:p>
          <a:p>
            <a:endParaRPr lang="en-US" sz="1600" dirty="0">
              <a:cs typeface="Times New Roman" pitchFamily="18" charset="0"/>
            </a:endParaRPr>
          </a:p>
          <a:p>
            <a:pPr lvl="1"/>
            <a:r>
              <a:rPr lang="en-US" dirty="0">
                <a:cs typeface="Times New Roman" pitchFamily="18" charset="0"/>
              </a:rPr>
              <a:t>Is IV an unbiased forecast?</a:t>
            </a:r>
          </a:p>
          <a:p>
            <a:pPr lvl="1"/>
            <a:endParaRPr lang="en-US" dirty="0">
              <a:cs typeface="Times New Roman" pitchFamily="18" charset="0"/>
            </a:endParaRPr>
          </a:p>
          <a:p>
            <a:pPr lvl="1"/>
            <a:r>
              <a:rPr lang="en-US" dirty="0">
                <a:cs typeface="Times New Roman" pitchFamily="18" charset="0"/>
              </a:rPr>
              <a:t>Does IV impound all of the information contained in historical volatility?</a:t>
            </a:r>
          </a:p>
          <a:p>
            <a:endParaRPr lang="en-US" dirty="0">
              <a:cs typeface="Times New Roman" pitchFamily="18" charset="0"/>
            </a:endParaRPr>
          </a:p>
          <a:p>
            <a:endParaRPr lang="en-US" sz="1600" dirty="0">
              <a:cs typeface="Times New Roman" pitchFamily="18" charset="0"/>
            </a:endParaRPr>
          </a:p>
          <a:p>
            <a:r>
              <a:rPr lang="en-US" sz="1600" dirty="0">
                <a:cs typeface="Times New Roman" pitchFamily="18" charset="0"/>
              </a:rPr>
              <a:t>This issue has been examined many times in the literature for different markets.  Most researchers find </a:t>
            </a:r>
            <a:r>
              <a:rPr lang="en-US" sz="1600" dirty="0" smtClean="0">
                <a:cs typeface="Times New Roman" pitchFamily="18" charset="0"/>
              </a:rPr>
              <a:t>that IV is biased</a:t>
            </a:r>
            <a:r>
              <a:rPr lang="en-US" sz="1600" dirty="0">
                <a:cs typeface="Times New Roman" pitchFamily="18" charset="0"/>
              </a:rPr>
              <a:t>, but that it contains information, and generally more than historical volatility.</a:t>
            </a:r>
            <a:endParaRPr lang="en-US" sz="1600" dirty="0">
              <a:cs typeface="Arial" charset="0"/>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139</a:t>
            </a:fld>
            <a:endParaRPr lang="en-US"/>
          </a:p>
        </p:txBody>
      </p:sp>
    </p:spTree>
    <p:extLst>
      <p:ext uri="{BB962C8B-B14F-4D97-AF65-F5344CB8AC3E}">
        <p14:creationId xmlns:p14="http://schemas.microsoft.com/office/powerpoint/2010/main" val="125051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7926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7926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7926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7926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9267" grpId="0" build="p" bldLvl="2" autoUpdateAnimBg="0"/>
    </p:bldLst>
  </p:timing>
</p:sld>
</file>

<file path=ppt/slides/slide1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80290" name="Rectangle 2"/>
          <p:cNvSpPr>
            <a:spLocks noGrp="1" noChangeArrowheads="1"/>
          </p:cNvSpPr>
          <p:nvPr>
            <p:ph type="title"/>
          </p:nvPr>
        </p:nvSpPr>
        <p:spPr/>
        <p:txBody>
          <a:bodyPr/>
          <a:lstStyle/>
          <a:p>
            <a:r>
              <a:rPr lang="en-US" dirty="0"/>
              <a:t>Sessions 21-22:  Volatility</a:t>
            </a:r>
          </a:p>
        </p:txBody>
      </p:sp>
      <p:sp>
        <p:nvSpPr>
          <p:cNvPr id="780291" name="Rectangle 3"/>
          <p:cNvSpPr>
            <a:spLocks noGrp="1" noChangeArrowheads="1"/>
          </p:cNvSpPr>
          <p:nvPr>
            <p:ph type="body" idx="1"/>
          </p:nvPr>
        </p:nvSpPr>
        <p:spPr>
          <a:xfrm>
            <a:off x="609600" y="838200"/>
            <a:ext cx="7696200" cy="5486400"/>
          </a:xfrm>
        </p:spPr>
        <p:txBody>
          <a:bodyPr/>
          <a:lstStyle/>
          <a:p>
            <a:pPr algn="ctr"/>
            <a:r>
              <a:rPr lang="en-US" u="sng" dirty="0">
                <a:cs typeface="Times New Roman" pitchFamily="18" charset="0"/>
              </a:rPr>
              <a:t>The Information Content of Implied Volatility</a:t>
            </a:r>
          </a:p>
          <a:p>
            <a:endParaRPr lang="en-US" dirty="0">
              <a:cs typeface="Times New Roman" pitchFamily="18" charset="0"/>
            </a:endParaRPr>
          </a:p>
          <a:p>
            <a:r>
              <a:rPr lang="en-US" sz="1600" dirty="0">
                <a:cs typeface="Times New Roman" pitchFamily="18" charset="0"/>
              </a:rPr>
              <a:t>The idea that implied volatility is an efficient forecast of future realized volatility involves a joint hypothesis.</a:t>
            </a:r>
          </a:p>
          <a:p>
            <a:endParaRPr lang="en-US" sz="1600" b="1" dirty="0">
              <a:cs typeface="Times New Roman" pitchFamily="18" charset="0"/>
            </a:endParaRPr>
          </a:p>
          <a:p>
            <a:r>
              <a:rPr lang="en-US" sz="1600" dirty="0">
                <a:cs typeface="Times New Roman" pitchFamily="18" charset="0"/>
              </a:rPr>
              <a:t>1.  The implied volatility IV reveals the market's volatility forecast:  </a:t>
            </a:r>
          </a:p>
          <a:p>
            <a:endParaRPr lang="en-US" sz="1600" dirty="0">
              <a:cs typeface="Times New Roman" pitchFamily="18" charset="0"/>
            </a:endParaRPr>
          </a:p>
          <a:p>
            <a:r>
              <a:rPr lang="en-US" sz="1600" dirty="0">
                <a:cs typeface="Times New Roman" pitchFamily="18" charset="0"/>
              </a:rPr>
              <a:t>			IV = E</a:t>
            </a:r>
            <a:r>
              <a:rPr lang="en-US" sz="1600" baseline="-30000" dirty="0">
                <a:cs typeface="Times New Roman" pitchFamily="18" charset="0"/>
              </a:rPr>
              <a:t>MKT</a:t>
            </a:r>
            <a:r>
              <a:rPr lang="en-US" sz="1600" dirty="0">
                <a:cs typeface="Times New Roman" pitchFamily="18" charset="0"/>
              </a:rPr>
              <a:t>[</a:t>
            </a:r>
            <a:r>
              <a:rPr lang="en-US" sz="1600" dirty="0">
                <a:cs typeface="Times New Roman" pitchFamily="18" charset="0"/>
                <a:sym typeface="Symbol" pitchFamily="18" charset="2"/>
              </a:rPr>
              <a:t></a:t>
            </a:r>
            <a:r>
              <a:rPr lang="en-US" sz="1600" dirty="0">
                <a:cs typeface="Times New Roman" pitchFamily="18" charset="0"/>
              </a:rPr>
              <a:t>]</a:t>
            </a:r>
          </a:p>
          <a:p>
            <a:endParaRPr lang="en-US" sz="1600" dirty="0">
              <a:cs typeface="Times New Roman" pitchFamily="18" charset="0"/>
            </a:endParaRPr>
          </a:p>
          <a:p>
            <a:r>
              <a:rPr lang="en-US" sz="1600" dirty="0">
                <a:cs typeface="Times New Roman" pitchFamily="18" charset="0"/>
              </a:rPr>
              <a:t>2.  The market's forecast is rational </a:t>
            </a:r>
          </a:p>
          <a:p>
            <a:endParaRPr lang="en-US" sz="1600" dirty="0">
              <a:cs typeface="Times New Roman" pitchFamily="18" charset="0"/>
            </a:endParaRPr>
          </a:p>
          <a:p>
            <a:r>
              <a:rPr lang="en-US" sz="1600" dirty="0">
                <a:cs typeface="Times New Roman" pitchFamily="18" charset="0"/>
              </a:rPr>
              <a:t>			</a:t>
            </a:r>
            <a:r>
              <a:rPr lang="en-US" sz="1600" dirty="0">
                <a:cs typeface="Times New Roman" pitchFamily="18" charset="0"/>
                <a:sym typeface="Symbol" pitchFamily="18" charset="2"/>
              </a:rPr>
              <a:t></a:t>
            </a:r>
            <a:r>
              <a:rPr lang="en-US" sz="1600" dirty="0">
                <a:cs typeface="Times New Roman" pitchFamily="18" charset="0"/>
              </a:rPr>
              <a:t> = E</a:t>
            </a:r>
            <a:r>
              <a:rPr lang="en-US" sz="1600" baseline="-30000" dirty="0">
                <a:cs typeface="Times New Roman" pitchFamily="18" charset="0"/>
              </a:rPr>
              <a:t>MKT</a:t>
            </a:r>
            <a:r>
              <a:rPr lang="en-US" sz="1600" dirty="0">
                <a:cs typeface="Times New Roman" pitchFamily="18" charset="0"/>
              </a:rPr>
              <a:t>[</a:t>
            </a:r>
            <a:r>
              <a:rPr lang="en-US" sz="1600" dirty="0">
                <a:cs typeface="Times New Roman" pitchFamily="18" charset="0"/>
                <a:sym typeface="Symbol" pitchFamily="18" charset="2"/>
              </a:rPr>
              <a:t></a:t>
            </a:r>
            <a:r>
              <a:rPr lang="en-US" sz="1600" dirty="0">
                <a:cs typeface="Times New Roman" pitchFamily="18" charset="0"/>
              </a:rPr>
              <a:t>] + </a:t>
            </a:r>
            <a:r>
              <a:rPr lang="en-US" sz="1600" dirty="0">
                <a:cs typeface="Times New Roman" pitchFamily="18" charset="0"/>
                <a:sym typeface="Symbol" pitchFamily="18" charset="2"/>
              </a:rPr>
              <a:t></a:t>
            </a:r>
            <a:r>
              <a:rPr lang="en-US" sz="1600" dirty="0">
                <a:cs typeface="Times New Roman" pitchFamily="18" charset="0"/>
              </a:rPr>
              <a:t> </a:t>
            </a:r>
          </a:p>
          <a:p>
            <a:endParaRPr lang="en-US" sz="1600" dirty="0">
              <a:cs typeface="Times New Roman" pitchFamily="18" charset="0"/>
            </a:endParaRPr>
          </a:p>
          <a:p>
            <a:r>
              <a:rPr lang="en-US" sz="1600" dirty="0">
                <a:cs typeface="Times New Roman" pitchFamily="18" charset="0"/>
              </a:rPr>
              <a:t>where </a:t>
            </a:r>
            <a:r>
              <a:rPr lang="en-US" sz="1600" dirty="0" smtClean="0">
                <a:cs typeface="Times New Roman" pitchFamily="18" charset="0"/>
              </a:rPr>
              <a:t>the market's error </a:t>
            </a:r>
            <a:r>
              <a:rPr lang="en-US" sz="1600" dirty="0" smtClean="0">
                <a:cs typeface="Times New Roman" pitchFamily="18" charset="0"/>
                <a:sym typeface="Symbol" pitchFamily="18" charset="2"/>
              </a:rPr>
              <a:t> </a:t>
            </a:r>
            <a:r>
              <a:rPr lang="en-US" sz="1600" dirty="0">
                <a:cs typeface="Times New Roman" pitchFamily="18" charset="0"/>
                <a:sym typeface="Symbol" pitchFamily="18" charset="2"/>
              </a:rPr>
              <a:t>has mean 0 and minimum variance given the currently available information.</a:t>
            </a:r>
          </a:p>
        </p:txBody>
      </p:sp>
      <p:sp>
        <p:nvSpPr>
          <p:cNvPr id="2" name="Slide Number Placeholder 1"/>
          <p:cNvSpPr>
            <a:spLocks noGrp="1"/>
          </p:cNvSpPr>
          <p:nvPr>
            <p:ph type="sldNum" sz="quarter" idx="11"/>
          </p:nvPr>
        </p:nvSpPr>
        <p:spPr/>
        <p:txBody>
          <a:bodyPr/>
          <a:lstStyle/>
          <a:p>
            <a:fld id="{BF13F763-98E4-4FC1-9453-74CE6EC9E30E}" type="slidenum">
              <a:rPr lang="en-US" smtClean="0"/>
              <a:pPr/>
              <a:t>140</a:t>
            </a:fld>
            <a:endParaRPr lang="en-US"/>
          </a:p>
        </p:txBody>
      </p:sp>
    </p:spTree>
    <p:extLst>
      <p:ext uri="{BB962C8B-B14F-4D97-AF65-F5344CB8AC3E}">
        <p14:creationId xmlns:p14="http://schemas.microsoft.com/office/powerpoint/2010/main" val="2561444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029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80291">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780291">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780291">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780291">
                                            <p:txEl>
                                              <p:pRg st="10" end="1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78029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0291" grpId="0" build="p" autoUpdateAnimBg="0"/>
    </p:bldLst>
  </p:timing>
</p:sld>
</file>

<file path=ppt/slides/slide1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81314" name="Rectangle 2"/>
          <p:cNvSpPr>
            <a:spLocks noGrp="1" noChangeArrowheads="1"/>
          </p:cNvSpPr>
          <p:nvPr>
            <p:ph type="title"/>
          </p:nvPr>
        </p:nvSpPr>
        <p:spPr/>
        <p:txBody>
          <a:bodyPr/>
          <a:lstStyle/>
          <a:p>
            <a:r>
              <a:rPr lang="en-US" dirty="0"/>
              <a:t>Sessions 21-22:  Volatility</a:t>
            </a:r>
          </a:p>
        </p:txBody>
      </p:sp>
      <p:sp>
        <p:nvSpPr>
          <p:cNvPr id="781315" name="Rectangle 3"/>
          <p:cNvSpPr>
            <a:spLocks noGrp="1" noChangeArrowheads="1"/>
          </p:cNvSpPr>
          <p:nvPr>
            <p:ph type="body" idx="1"/>
          </p:nvPr>
        </p:nvSpPr>
        <p:spPr>
          <a:xfrm>
            <a:off x="609600" y="838200"/>
            <a:ext cx="7696200" cy="5486400"/>
          </a:xfrm>
        </p:spPr>
        <p:txBody>
          <a:bodyPr/>
          <a:lstStyle/>
          <a:p>
            <a:pPr algn="ctr"/>
            <a:r>
              <a:rPr lang="en-US" u="sng" dirty="0">
                <a:cs typeface="Times New Roman" pitchFamily="18" charset="0"/>
              </a:rPr>
              <a:t>The Information Content of Implied Volatility: Standard tests</a:t>
            </a:r>
          </a:p>
          <a:p>
            <a:pPr algn="ctr"/>
            <a:endParaRPr lang="en-US" dirty="0">
              <a:cs typeface="Times New Roman" pitchFamily="18" charset="0"/>
            </a:endParaRPr>
          </a:p>
          <a:p>
            <a:r>
              <a:rPr lang="en-US" sz="1600" dirty="0">
                <a:cs typeface="Times New Roman" pitchFamily="18" charset="0"/>
              </a:rPr>
              <a:t>1.  "Rationality test regression:"  If F is a rational forecast of volatility </a:t>
            </a:r>
            <a:r>
              <a:rPr lang="en-US" sz="1600" dirty="0">
                <a:cs typeface="Times New Roman" pitchFamily="18" charset="0"/>
                <a:sym typeface="Symbol" pitchFamily="18" charset="2"/>
              </a:rPr>
              <a:t></a:t>
            </a:r>
            <a:r>
              <a:rPr lang="en-US" sz="1600" dirty="0">
                <a:cs typeface="Times New Roman" pitchFamily="18" charset="0"/>
              </a:rPr>
              <a:t>, then</a:t>
            </a:r>
          </a:p>
          <a:p>
            <a:endParaRPr lang="en-US" sz="1600" dirty="0">
              <a:cs typeface="Times New Roman" pitchFamily="18" charset="0"/>
            </a:endParaRPr>
          </a:p>
          <a:p>
            <a:r>
              <a:rPr lang="en-US" sz="1600" dirty="0">
                <a:cs typeface="Times New Roman" pitchFamily="18" charset="0"/>
              </a:rPr>
              <a:t>			</a:t>
            </a:r>
            <a:r>
              <a:rPr lang="en-US" sz="1600" dirty="0">
                <a:cs typeface="Times New Roman" pitchFamily="18" charset="0"/>
                <a:sym typeface="Symbol" pitchFamily="18" charset="2"/>
              </a:rPr>
              <a:t></a:t>
            </a:r>
            <a:r>
              <a:rPr lang="en-US" sz="1600" dirty="0">
                <a:cs typeface="Times New Roman" pitchFamily="18" charset="0"/>
              </a:rPr>
              <a:t>   =    F   +   </a:t>
            </a:r>
            <a:r>
              <a:rPr lang="en-US" sz="1600" dirty="0">
                <a:cs typeface="Times New Roman" pitchFamily="18" charset="0"/>
                <a:sym typeface="Symbol" pitchFamily="18" charset="2"/>
              </a:rPr>
              <a:t></a:t>
            </a:r>
            <a:r>
              <a:rPr lang="en-US" sz="1600" dirty="0">
                <a:cs typeface="Times New Roman" pitchFamily="18" charset="0"/>
              </a:rPr>
              <a:t> </a:t>
            </a:r>
          </a:p>
          <a:p>
            <a:endParaRPr lang="en-US" sz="1600" dirty="0">
              <a:cs typeface="Times New Roman" pitchFamily="18" charset="0"/>
            </a:endParaRPr>
          </a:p>
          <a:p>
            <a:r>
              <a:rPr lang="en-US" sz="1600" dirty="0">
                <a:cs typeface="Times New Roman" pitchFamily="18" charset="0"/>
              </a:rPr>
              <a:t>To test this, run the regression</a:t>
            </a:r>
          </a:p>
          <a:p>
            <a:r>
              <a:rPr lang="en-US" sz="1600" dirty="0">
                <a:cs typeface="Times New Roman" pitchFamily="18" charset="0"/>
              </a:rPr>
              <a:t>		 	</a:t>
            </a:r>
            <a:r>
              <a:rPr lang="en-US" sz="1600" dirty="0">
                <a:cs typeface="Times New Roman" pitchFamily="18" charset="0"/>
                <a:sym typeface="Symbol" pitchFamily="18" charset="2"/>
              </a:rPr>
              <a:t></a:t>
            </a:r>
            <a:r>
              <a:rPr lang="en-US" sz="1600" baseline="-25000" dirty="0">
                <a:cs typeface="Times New Roman" pitchFamily="18" charset="0"/>
                <a:sym typeface="Symbol" pitchFamily="18" charset="2"/>
              </a:rPr>
              <a:t>t</a:t>
            </a:r>
            <a:r>
              <a:rPr lang="en-US" sz="1600" dirty="0">
                <a:cs typeface="Times New Roman" pitchFamily="18" charset="0"/>
              </a:rPr>
              <a:t>   =   </a:t>
            </a:r>
            <a:r>
              <a:rPr lang="en-US" sz="1600" dirty="0">
                <a:cs typeface="Times New Roman" pitchFamily="18" charset="0"/>
                <a:sym typeface="Symbol" pitchFamily="18" charset="2"/>
              </a:rPr>
              <a:t></a:t>
            </a:r>
            <a:r>
              <a:rPr lang="en-US" sz="1600" dirty="0">
                <a:cs typeface="Times New Roman" pitchFamily="18" charset="0"/>
              </a:rPr>
              <a:t>   +   </a:t>
            </a:r>
            <a:r>
              <a:rPr lang="en-US" sz="1600" dirty="0">
                <a:cs typeface="Times New Roman" pitchFamily="18" charset="0"/>
                <a:sym typeface="Symbol" pitchFamily="18" charset="2"/>
              </a:rPr>
              <a:t></a:t>
            </a:r>
            <a:r>
              <a:rPr lang="en-US" sz="1600" dirty="0">
                <a:cs typeface="Times New Roman" pitchFamily="18" charset="0"/>
              </a:rPr>
              <a:t> F</a:t>
            </a:r>
            <a:r>
              <a:rPr lang="en-US" sz="1600" baseline="-25000" dirty="0">
                <a:cs typeface="Times New Roman" pitchFamily="18" charset="0"/>
              </a:rPr>
              <a:t>t</a:t>
            </a:r>
            <a:r>
              <a:rPr lang="en-US" sz="1600" dirty="0">
                <a:cs typeface="Times New Roman" pitchFamily="18" charset="0"/>
              </a:rPr>
              <a:t>   +   </a:t>
            </a:r>
            <a:r>
              <a:rPr lang="en-US" sz="1600" dirty="0" err="1">
                <a:cs typeface="Times New Roman" pitchFamily="18" charset="0"/>
              </a:rPr>
              <a:t>u</a:t>
            </a:r>
            <a:r>
              <a:rPr lang="en-US" sz="1600" baseline="-25000" dirty="0" err="1">
                <a:cs typeface="Times New Roman" pitchFamily="18" charset="0"/>
              </a:rPr>
              <a:t>t</a:t>
            </a:r>
            <a:endParaRPr lang="en-US" sz="1600" baseline="-25000" dirty="0">
              <a:cs typeface="Times New Roman" pitchFamily="18" charset="0"/>
            </a:endParaRPr>
          </a:p>
          <a:p>
            <a:r>
              <a:rPr lang="en-US" sz="1600" dirty="0">
                <a:cs typeface="Times New Roman" pitchFamily="18" charset="0"/>
              </a:rPr>
              <a:t>Test </a:t>
            </a:r>
            <a:r>
              <a:rPr lang="en-US" sz="1600" dirty="0">
                <a:cs typeface="Times New Roman" pitchFamily="18" charset="0"/>
                <a:sym typeface="Symbol" pitchFamily="18" charset="2"/>
              </a:rPr>
              <a:t></a:t>
            </a:r>
            <a:r>
              <a:rPr lang="en-US" sz="1600" dirty="0">
                <a:cs typeface="Times New Roman" pitchFamily="18" charset="0"/>
              </a:rPr>
              <a:t> = 0 and  </a:t>
            </a:r>
            <a:r>
              <a:rPr lang="en-US" sz="1600" dirty="0">
                <a:cs typeface="Times New Roman" pitchFamily="18" charset="0"/>
                <a:sym typeface="Symbol" pitchFamily="18" charset="2"/>
              </a:rPr>
              <a:t></a:t>
            </a:r>
            <a:r>
              <a:rPr lang="en-US" sz="1600" dirty="0">
                <a:cs typeface="Times New Roman" pitchFamily="18" charset="0"/>
              </a:rPr>
              <a:t> = 1.0</a:t>
            </a:r>
          </a:p>
          <a:p>
            <a:endParaRPr lang="en-US" sz="1600" dirty="0">
              <a:cs typeface="Times New Roman" pitchFamily="18" charset="0"/>
            </a:endParaRPr>
          </a:p>
          <a:p>
            <a:endParaRPr lang="en-US" sz="1600" dirty="0">
              <a:cs typeface="Times New Roman" pitchFamily="18" charset="0"/>
            </a:endParaRPr>
          </a:p>
          <a:p>
            <a:r>
              <a:rPr lang="en-US" sz="1600" dirty="0">
                <a:cs typeface="Times New Roman" pitchFamily="18" charset="0"/>
              </a:rPr>
              <a:t>2.  "Encompassing regression:"  With multiple forecasts F</a:t>
            </a:r>
            <a:r>
              <a:rPr lang="en-US" sz="1600" baseline="-25000" dirty="0">
                <a:cs typeface="Times New Roman" pitchFamily="18" charset="0"/>
              </a:rPr>
              <a:t>1</a:t>
            </a:r>
            <a:r>
              <a:rPr lang="en-US" sz="1600" dirty="0">
                <a:cs typeface="Times New Roman" pitchFamily="18" charset="0"/>
              </a:rPr>
              <a:t> and </a:t>
            </a:r>
            <a:r>
              <a:rPr lang="en-US" sz="1600" dirty="0" smtClean="0">
                <a:cs typeface="Times New Roman" pitchFamily="18" charset="0"/>
              </a:rPr>
              <a:t>F</a:t>
            </a:r>
            <a:r>
              <a:rPr lang="en-US" sz="1600" baseline="-25000" dirty="0" smtClean="0">
                <a:cs typeface="Times New Roman" pitchFamily="18" charset="0"/>
              </a:rPr>
              <a:t>2</a:t>
            </a:r>
            <a:r>
              <a:rPr lang="en-US" sz="1600" dirty="0" smtClean="0">
                <a:cs typeface="Times New Roman" pitchFamily="18" charset="0"/>
              </a:rPr>
              <a:t> (like IV and historical volatility), run </a:t>
            </a:r>
            <a:r>
              <a:rPr lang="en-US" sz="1600" dirty="0">
                <a:cs typeface="Times New Roman" pitchFamily="18" charset="0"/>
              </a:rPr>
              <a:t>this regression</a:t>
            </a:r>
          </a:p>
          <a:p>
            <a:endParaRPr lang="en-US" sz="1600" dirty="0">
              <a:cs typeface="Times New Roman" pitchFamily="18" charset="0"/>
            </a:endParaRPr>
          </a:p>
          <a:p>
            <a:r>
              <a:rPr lang="en-US" sz="1600" dirty="0">
                <a:cs typeface="Times New Roman" pitchFamily="18" charset="0"/>
              </a:rPr>
              <a:t>		</a:t>
            </a:r>
            <a:r>
              <a:rPr lang="en-US" sz="1600" dirty="0">
                <a:cs typeface="Times New Roman" pitchFamily="18" charset="0"/>
                <a:sym typeface="Symbol" pitchFamily="18" charset="2"/>
              </a:rPr>
              <a:t></a:t>
            </a:r>
            <a:r>
              <a:rPr lang="en-US" sz="1600" baseline="-25000" dirty="0">
                <a:cs typeface="Times New Roman" pitchFamily="18" charset="0"/>
                <a:sym typeface="Symbol" pitchFamily="18" charset="2"/>
              </a:rPr>
              <a:t>t</a:t>
            </a:r>
            <a:r>
              <a:rPr lang="en-US" sz="1600" dirty="0">
                <a:cs typeface="Times New Roman" pitchFamily="18" charset="0"/>
              </a:rPr>
              <a:t>   =   </a:t>
            </a:r>
            <a:r>
              <a:rPr lang="en-US" sz="1600" dirty="0">
                <a:cs typeface="Times New Roman" pitchFamily="18" charset="0"/>
                <a:sym typeface="Symbol" pitchFamily="18" charset="2"/>
              </a:rPr>
              <a:t></a:t>
            </a:r>
            <a:r>
              <a:rPr lang="en-US" sz="1600" dirty="0">
                <a:cs typeface="Times New Roman" pitchFamily="18" charset="0"/>
              </a:rPr>
              <a:t>   +   </a:t>
            </a:r>
            <a:r>
              <a:rPr lang="en-US" sz="1600" dirty="0">
                <a:cs typeface="Times New Roman" pitchFamily="18" charset="0"/>
                <a:sym typeface="Symbol" pitchFamily="18" charset="2"/>
              </a:rPr>
              <a:t></a:t>
            </a:r>
            <a:r>
              <a:rPr lang="en-US" sz="1600" baseline="-30000" dirty="0">
                <a:cs typeface="Times New Roman" pitchFamily="18" charset="0"/>
              </a:rPr>
              <a:t>1</a:t>
            </a:r>
            <a:r>
              <a:rPr lang="en-US" sz="1600" dirty="0">
                <a:cs typeface="Times New Roman" pitchFamily="18" charset="0"/>
              </a:rPr>
              <a:t> F</a:t>
            </a:r>
            <a:r>
              <a:rPr lang="en-US" sz="1600" baseline="-30000" dirty="0">
                <a:cs typeface="Times New Roman" pitchFamily="18" charset="0"/>
              </a:rPr>
              <a:t>1t  </a:t>
            </a:r>
            <a:r>
              <a:rPr lang="en-US" sz="1600" dirty="0">
                <a:cs typeface="Times New Roman" pitchFamily="18" charset="0"/>
              </a:rPr>
              <a:t>  +   </a:t>
            </a:r>
            <a:r>
              <a:rPr lang="en-US" sz="1600" dirty="0">
                <a:cs typeface="Times New Roman" pitchFamily="18" charset="0"/>
                <a:sym typeface="Symbol" pitchFamily="18" charset="2"/>
              </a:rPr>
              <a:t></a:t>
            </a:r>
            <a:r>
              <a:rPr lang="en-US" sz="1600" baseline="-30000" dirty="0">
                <a:cs typeface="Times New Roman" pitchFamily="18" charset="0"/>
              </a:rPr>
              <a:t>2</a:t>
            </a:r>
            <a:r>
              <a:rPr lang="en-US" sz="1600" dirty="0">
                <a:cs typeface="Times New Roman" pitchFamily="18" charset="0"/>
              </a:rPr>
              <a:t> F</a:t>
            </a:r>
            <a:r>
              <a:rPr lang="en-US" sz="1600" baseline="-30000" dirty="0">
                <a:cs typeface="Times New Roman" pitchFamily="18" charset="0"/>
              </a:rPr>
              <a:t>2t</a:t>
            </a:r>
            <a:r>
              <a:rPr lang="en-US" sz="1600" dirty="0">
                <a:cs typeface="Times New Roman" pitchFamily="18" charset="0"/>
              </a:rPr>
              <a:t>   +   </a:t>
            </a:r>
            <a:r>
              <a:rPr lang="en-US" sz="1600" dirty="0" err="1">
                <a:cs typeface="Times New Roman" pitchFamily="18" charset="0"/>
                <a:sym typeface="Symbol" pitchFamily="18" charset="2"/>
              </a:rPr>
              <a:t>u</a:t>
            </a:r>
            <a:r>
              <a:rPr lang="en-US" sz="1600" baseline="-25000" dirty="0" err="1">
                <a:cs typeface="Times New Roman" pitchFamily="18" charset="0"/>
                <a:sym typeface="Symbol" pitchFamily="18" charset="2"/>
              </a:rPr>
              <a:t>t</a:t>
            </a:r>
            <a:r>
              <a:rPr lang="en-US" sz="1600" dirty="0">
                <a:cs typeface="Times New Roman" pitchFamily="18" charset="0"/>
              </a:rPr>
              <a:t>;</a:t>
            </a:r>
          </a:p>
          <a:p>
            <a:endParaRPr lang="en-US" sz="1600" dirty="0">
              <a:cs typeface="Times New Roman" pitchFamily="18" charset="0"/>
            </a:endParaRPr>
          </a:p>
          <a:p>
            <a:r>
              <a:rPr lang="en-US" sz="1600" dirty="0">
                <a:cs typeface="Times New Roman" pitchFamily="18" charset="0"/>
              </a:rPr>
              <a:t>If  the F</a:t>
            </a:r>
            <a:r>
              <a:rPr lang="en-US" sz="1600" baseline="-30000" dirty="0">
                <a:cs typeface="Times New Roman" pitchFamily="18" charset="0"/>
              </a:rPr>
              <a:t>1t</a:t>
            </a:r>
            <a:r>
              <a:rPr lang="en-US" sz="1600" dirty="0">
                <a:cs typeface="Times New Roman" pitchFamily="18" charset="0"/>
              </a:rPr>
              <a:t> forecast impounds all of the information contained in F</a:t>
            </a:r>
            <a:r>
              <a:rPr lang="en-US" sz="1600" baseline="-25000" dirty="0">
                <a:cs typeface="Times New Roman" pitchFamily="18" charset="0"/>
              </a:rPr>
              <a:t>2t</a:t>
            </a:r>
            <a:r>
              <a:rPr lang="en-US" sz="1600" dirty="0">
                <a:cs typeface="Times New Roman" pitchFamily="18" charset="0"/>
              </a:rPr>
              <a:t>, then  </a:t>
            </a:r>
            <a:r>
              <a:rPr lang="en-US" sz="1600" dirty="0">
                <a:cs typeface="Times New Roman" pitchFamily="18" charset="0"/>
                <a:sym typeface="Symbol" pitchFamily="18" charset="2"/>
              </a:rPr>
              <a:t> = 0.0,  </a:t>
            </a:r>
            <a:r>
              <a:rPr lang="en-US" sz="1600" baseline="-30000" dirty="0">
                <a:cs typeface="Times New Roman" pitchFamily="18" charset="0"/>
              </a:rPr>
              <a:t>1</a:t>
            </a:r>
            <a:r>
              <a:rPr lang="en-US" sz="1600" dirty="0">
                <a:cs typeface="Times New Roman" pitchFamily="18" charset="0"/>
              </a:rPr>
              <a:t> = 1.0,   and  </a:t>
            </a:r>
            <a:r>
              <a:rPr lang="en-US" sz="1600" dirty="0">
                <a:cs typeface="Times New Roman" pitchFamily="18" charset="0"/>
                <a:sym typeface="Symbol" pitchFamily="18" charset="2"/>
              </a:rPr>
              <a:t></a:t>
            </a:r>
            <a:r>
              <a:rPr lang="en-US" sz="1600" baseline="-30000" dirty="0">
                <a:cs typeface="Times New Roman" pitchFamily="18" charset="0"/>
              </a:rPr>
              <a:t>2</a:t>
            </a:r>
            <a:r>
              <a:rPr lang="en-US" sz="1600" dirty="0">
                <a:cs typeface="Times New Roman" pitchFamily="18" charset="0"/>
              </a:rPr>
              <a:t> = 0 </a:t>
            </a:r>
          </a:p>
        </p:txBody>
      </p:sp>
      <p:sp>
        <p:nvSpPr>
          <p:cNvPr id="2" name="Slide Number Placeholder 1"/>
          <p:cNvSpPr>
            <a:spLocks noGrp="1"/>
          </p:cNvSpPr>
          <p:nvPr>
            <p:ph type="sldNum" sz="quarter" idx="11"/>
          </p:nvPr>
        </p:nvSpPr>
        <p:spPr/>
        <p:txBody>
          <a:bodyPr/>
          <a:lstStyle/>
          <a:p>
            <a:fld id="{BF13F763-98E4-4FC1-9453-74CE6EC9E30E}" type="slidenum">
              <a:rPr lang="en-US" smtClean="0"/>
              <a:pPr/>
              <a:t>141</a:t>
            </a:fld>
            <a:endParaRPr lang="en-US"/>
          </a:p>
        </p:txBody>
      </p:sp>
    </p:spTree>
    <p:extLst>
      <p:ext uri="{BB962C8B-B14F-4D97-AF65-F5344CB8AC3E}">
        <p14:creationId xmlns:p14="http://schemas.microsoft.com/office/powerpoint/2010/main" val="1922646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1315">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81315">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781315">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781315">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8131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81315">
                                            <p:txEl>
                                              <p:pRg st="11" end="1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781315">
                                            <p:txEl>
                                              <p:pRg st="13" end="1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78131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1315" grpId="0" uiExpand="1" build="p" autoUpdateAnimBg="0"/>
    </p:bldLst>
  </p:timing>
</p:sld>
</file>

<file path=ppt/slides/slide1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82338" name="Rectangle 2"/>
          <p:cNvSpPr>
            <a:spLocks noGrp="1" noChangeArrowheads="1"/>
          </p:cNvSpPr>
          <p:nvPr>
            <p:ph type="title"/>
          </p:nvPr>
        </p:nvSpPr>
        <p:spPr/>
        <p:txBody>
          <a:bodyPr/>
          <a:lstStyle/>
          <a:p>
            <a:r>
              <a:rPr lang="en-US" dirty="0"/>
              <a:t>Sessions 21-22:  Volatility</a:t>
            </a:r>
          </a:p>
        </p:txBody>
      </p:sp>
      <p:sp>
        <p:nvSpPr>
          <p:cNvPr id="782339" name="Rectangle 3"/>
          <p:cNvSpPr>
            <a:spLocks noGrp="1" noChangeArrowheads="1"/>
          </p:cNvSpPr>
          <p:nvPr>
            <p:ph type="body" idx="1"/>
          </p:nvPr>
        </p:nvSpPr>
        <p:spPr>
          <a:xfrm>
            <a:off x="609600" y="838200"/>
            <a:ext cx="7696200" cy="5486400"/>
          </a:xfrm>
        </p:spPr>
        <p:txBody>
          <a:bodyPr/>
          <a:lstStyle/>
          <a:p>
            <a:pPr algn="ctr"/>
            <a:r>
              <a:rPr lang="en-US" u="sng" dirty="0">
                <a:cs typeface="Times New Roman" pitchFamily="18" charset="0"/>
              </a:rPr>
              <a:t>The Information Content of Implied Volatility: Typical Test Results</a:t>
            </a:r>
          </a:p>
          <a:p>
            <a:pPr algn="ctr"/>
            <a:endParaRPr lang="en-US" dirty="0">
              <a:cs typeface="Times New Roman" pitchFamily="18" charset="0"/>
            </a:endParaRPr>
          </a:p>
          <a:p>
            <a:r>
              <a:rPr lang="en-US" sz="1600" dirty="0">
                <a:cs typeface="Times New Roman" pitchFamily="18" charset="0"/>
              </a:rPr>
              <a:t>1.  "Rationality test regression:"  </a:t>
            </a:r>
          </a:p>
          <a:p>
            <a:r>
              <a:rPr lang="en-US" sz="1600" dirty="0">
                <a:cs typeface="Times New Roman" pitchFamily="18" charset="0"/>
              </a:rPr>
              <a:t>		 	</a:t>
            </a:r>
            <a:r>
              <a:rPr lang="en-US" sz="1600" dirty="0">
                <a:cs typeface="Times New Roman" pitchFamily="18" charset="0"/>
                <a:sym typeface="Symbol" pitchFamily="18" charset="2"/>
              </a:rPr>
              <a:t></a:t>
            </a:r>
            <a:r>
              <a:rPr lang="en-US" sz="1600" baseline="-25000" dirty="0">
                <a:cs typeface="Times New Roman" pitchFamily="18" charset="0"/>
                <a:sym typeface="Symbol" pitchFamily="18" charset="2"/>
              </a:rPr>
              <a:t>t</a:t>
            </a:r>
            <a:r>
              <a:rPr lang="en-US" sz="1600" dirty="0">
                <a:cs typeface="Times New Roman" pitchFamily="18" charset="0"/>
              </a:rPr>
              <a:t>   =   </a:t>
            </a:r>
            <a:r>
              <a:rPr lang="en-US" sz="1600" dirty="0">
                <a:cs typeface="Times New Roman" pitchFamily="18" charset="0"/>
                <a:sym typeface="Symbol" pitchFamily="18" charset="2"/>
              </a:rPr>
              <a:t></a:t>
            </a:r>
            <a:r>
              <a:rPr lang="en-US" sz="1600" dirty="0">
                <a:cs typeface="Times New Roman" pitchFamily="18" charset="0"/>
              </a:rPr>
              <a:t>   +   </a:t>
            </a:r>
            <a:r>
              <a:rPr lang="en-US" sz="1600" dirty="0">
                <a:cs typeface="Times New Roman" pitchFamily="18" charset="0"/>
                <a:sym typeface="Symbol" pitchFamily="18" charset="2"/>
              </a:rPr>
              <a:t></a:t>
            </a:r>
            <a:r>
              <a:rPr lang="en-US" sz="1600" dirty="0">
                <a:cs typeface="Times New Roman" pitchFamily="18" charset="0"/>
              </a:rPr>
              <a:t> </a:t>
            </a:r>
            <a:r>
              <a:rPr lang="en-US" sz="1600" dirty="0" err="1" smtClean="0">
                <a:cs typeface="Times New Roman" pitchFamily="18" charset="0"/>
              </a:rPr>
              <a:t>IV</a:t>
            </a:r>
            <a:r>
              <a:rPr lang="en-US" sz="1600" baseline="-25000" dirty="0" err="1" smtClean="0">
                <a:cs typeface="Times New Roman" pitchFamily="18" charset="0"/>
              </a:rPr>
              <a:t>t</a:t>
            </a:r>
            <a:r>
              <a:rPr lang="en-US" sz="1600" dirty="0" smtClean="0">
                <a:cs typeface="Times New Roman" pitchFamily="18" charset="0"/>
              </a:rPr>
              <a:t>   </a:t>
            </a:r>
            <a:r>
              <a:rPr lang="en-US" sz="1600" dirty="0">
                <a:cs typeface="Times New Roman" pitchFamily="18" charset="0"/>
              </a:rPr>
              <a:t>+   </a:t>
            </a:r>
            <a:r>
              <a:rPr lang="en-US" sz="1600" dirty="0" err="1">
                <a:cs typeface="Times New Roman" pitchFamily="18" charset="0"/>
              </a:rPr>
              <a:t>u</a:t>
            </a:r>
            <a:r>
              <a:rPr lang="en-US" sz="1600" baseline="-25000" dirty="0" err="1">
                <a:cs typeface="Times New Roman" pitchFamily="18" charset="0"/>
              </a:rPr>
              <a:t>t</a:t>
            </a:r>
            <a:endParaRPr lang="en-US" sz="1600" baseline="-25000" dirty="0">
              <a:cs typeface="Times New Roman" pitchFamily="18" charset="0"/>
            </a:endParaRPr>
          </a:p>
          <a:p>
            <a:endParaRPr lang="en-US" sz="1600" dirty="0">
              <a:cs typeface="Times New Roman" pitchFamily="18" charset="0"/>
            </a:endParaRPr>
          </a:p>
          <a:p>
            <a:r>
              <a:rPr lang="en-US" sz="1600" dirty="0">
                <a:cs typeface="Times New Roman" pitchFamily="18" charset="0"/>
              </a:rPr>
              <a:t>Test results:	</a:t>
            </a:r>
            <a:r>
              <a:rPr lang="en-US" sz="1600" dirty="0">
                <a:cs typeface="Times New Roman" pitchFamily="18" charset="0"/>
                <a:sym typeface="Symbol" pitchFamily="18" charset="2"/>
              </a:rPr>
              <a:t> </a:t>
            </a:r>
            <a:r>
              <a:rPr lang="en-US" sz="1600" dirty="0">
                <a:cs typeface="Times New Roman" pitchFamily="18" charset="0"/>
              </a:rPr>
              <a:t> </a:t>
            </a:r>
            <a:r>
              <a:rPr lang="en-US" sz="1600" dirty="0">
                <a:cs typeface="Times New Roman" pitchFamily="18" charset="0"/>
                <a:sym typeface="Symbol" pitchFamily="18" charset="2"/>
              </a:rPr>
              <a:t></a:t>
            </a:r>
            <a:r>
              <a:rPr lang="en-US" sz="1600" dirty="0">
                <a:cs typeface="Times New Roman" pitchFamily="18" charset="0"/>
              </a:rPr>
              <a:t>  0.06   and    </a:t>
            </a:r>
            <a:r>
              <a:rPr lang="en-US" sz="1600" dirty="0">
                <a:cs typeface="Times New Roman" pitchFamily="18" charset="0"/>
                <a:sym typeface="Symbol" pitchFamily="18" charset="2"/>
              </a:rPr>
              <a:t> </a:t>
            </a:r>
            <a:r>
              <a:rPr lang="en-US" sz="1600" dirty="0">
                <a:cs typeface="Times New Roman" pitchFamily="18" charset="0"/>
              </a:rPr>
              <a:t> </a:t>
            </a:r>
            <a:r>
              <a:rPr lang="en-US" sz="1600" dirty="0">
                <a:cs typeface="Times New Roman" pitchFamily="18" charset="0"/>
                <a:sym typeface="Symbol" pitchFamily="18" charset="2"/>
              </a:rPr>
              <a:t></a:t>
            </a:r>
            <a:r>
              <a:rPr lang="en-US" sz="1600" dirty="0">
                <a:cs typeface="Times New Roman" pitchFamily="18" charset="0"/>
              </a:rPr>
              <a:t>  </a:t>
            </a:r>
            <a:r>
              <a:rPr lang="en-US" sz="1600" dirty="0" smtClean="0">
                <a:cs typeface="Times New Roman" pitchFamily="18" charset="0"/>
              </a:rPr>
              <a:t>0.65</a:t>
            </a:r>
            <a:endParaRPr lang="en-US" sz="1600" dirty="0">
              <a:cs typeface="Times New Roman" pitchFamily="18" charset="0"/>
            </a:endParaRPr>
          </a:p>
          <a:p>
            <a:endParaRPr lang="en-US" sz="1600" dirty="0">
              <a:cs typeface="Times New Roman" pitchFamily="18" charset="0"/>
            </a:endParaRPr>
          </a:p>
          <a:p>
            <a:endParaRPr lang="en-US" sz="1600" dirty="0">
              <a:cs typeface="Times New Roman" pitchFamily="18" charset="0"/>
            </a:endParaRPr>
          </a:p>
          <a:p>
            <a:r>
              <a:rPr lang="en-US" sz="1600" dirty="0">
                <a:cs typeface="Times New Roman" pitchFamily="18" charset="0"/>
              </a:rPr>
              <a:t>2.  "Encompassing regression:"  With multiple forecasts, run this regression</a:t>
            </a:r>
          </a:p>
          <a:p>
            <a:endParaRPr lang="en-US" sz="1600" dirty="0">
              <a:cs typeface="Times New Roman" pitchFamily="18" charset="0"/>
            </a:endParaRPr>
          </a:p>
          <a:p>
            <a:r>
              <a:rPr lang="en-US" sz="1600" dirty="0">
                <a:cs typeface="Times New Roman" pitchFamily="18" charset="0"/>
              </a:rPr>
              <a:t>	</a:t>
            </a:r>
            <a:r>
              <a:rPr lang="en-US" sz="1600" dirty="0">
                <a:cs typeface="Times New Roman" pitchFamily="18" charset="0"/>
                <a:sym typeface="Symbol" pitchFamily="18" charset="2"/>
              </a:rPr>
              <a:t></a:t>
            </a:r>
            <a:r>
              <a:rPr lang="en-US" sz="1600" baseline="-25000" dirty="0">
                <a:cs typeface="Times New Roman" pitchFamily="18" charset="0"/>
                <a:sym typeface="Symbol" pitchFamily="18" charset="2"/>
              </a:rPr>
              <a:t>t</a:t>
            </a:r>
            <a:r>
              <a:rPr lang="en-US" sz="1600" dirty="0">
                <a:cs typeface="Times New Roman" pitchFamily="18" charset="0"/>
              </a:rPr>
              <a:t>   =   </a:t>
            </a:r>
            <a:r>
              <a:rPr lang="en-US" sz="1600" dirty="0">
                <a:cs typeface="Times New Roman" pitchFamily="18" charset="0"/>
                <a:sym typeface="Symbol" pitchFamily="18" charset="2"/>
              </a:rPr>
              <a:t></a:t>
            </a:r>
            <a:r>
              <a:rPr lang="en-US" sz="1600" dirty="0">
                <a:cs typeface="Times New Roman" pitchFamily="18" charset="0"/>
              </a:rPr>
              <a:t>   +   </a:t>
            </a:r>
            <a:r>
              <a:rPr lang="en-US" sz="1600" dirty="0">
                <a:cs typeface="Times New Roman" pitchFamily="18" charset="0"/>
                <a:sym typeface="Symbol" pitchFamily="18" charset="2"/>
              </a:rPr>
              <a:t></a:t>
            </a:r>
            <a:r>
              <a:rPr lang="en-US" sz="1600" baseline="-30000" dirty="0">
                <a:cs typeface="Times New Roman" pitchFamily="18" charset="0"/>
              </a:rPr>
              <a:t>1</a:t>
            </a:r>
            <a:r>
              <a:rPr lang="en-US" sz="1600" dirty="0">
                <a:cs typeface="Times New Roman" pitchFamily="18" charset="0"/>
              </a:rPr>
              <a:t> </a:t>
            </a:r>
            <a:r>
              <a:rPr lang="en-US" sz="1600" dirty="0" err="1" smtClean="0">
                <a:cs typeface="Times New Roman" pitchFamily="18" charset="0"/>
              </a:rPr>
              <a:t>IV</a:t>
            </a:r>
            <a:r>
              <a:rPr lang="en-US" sz="1600" baseline="-30000" dirty="0" err="1" smtClean="0">
                <a:cs typeface="Times New Roman" pitchFamily="18" charset="0"/>
              </a:rPr>
              <a:t>t</a:t>
            </a:r>
            <a:r>
              <a:rPr lang="en-US" sz="1600" baseline="-30000" dirty="0" smtClean="0">
                <a:cs typeface="Times New Roman" pitchFamily="18" charset="0"/>
              </a:rPr>
              <a:t>  </a:t>
            </a:r>
            <a:r>
              <a:rPr lang="en-US" sz="1600" dirty="0" smtClean="0">
                <a:cs typeface="Times New Roman" pitchFamily="18" charset="0"/>
              </a:rPr>
              <a:t>  </a:t>
            </a:r>
            <a:r>
              <a:rPr lang="en-US" sz="1600" dirty="0">
                <a:cs typeface="Times New Roman" pitchFamily="18" charset="0"/>
              </a:rPr>
              <a:t>+   </a:t>
            </a:r>
            <a:r>
              <a:rPr lang="en-US" sz="1600" dirty="0">
                <a:cs typeface="Times New Roman" pitchFamily="18" charset="0"/>
                <a:sym typeface="Symbol" pitchFamily="18" charset="2"/>
              </a:rPr>
              <a:t></a:t>
            </a:r>
            <a:r>
              <a:rPr lang="en-US" sz="1600" baseline="-30000" dirty="0">
                <a:cs typeface="Times New Roman" pitchFamily="18" charset="0"/>
              </a:rPr>
              <a:t>2</a:t>
            </a:r>
            <a:r>
              <a:rPr lang="en-US" sz="1600" dirty="0">
                <a:cs typeface="Times New Roman" pitchFamily="18" charset="0"/>
              </a:rPr>
              <a:t> </a:t>
            </a:r>
            <a:r>
              <a:rPr lang="en-US" sz="1600" dirty="0" smtClean="0">
                <a:cs typeface="Times New Roman" pitchFamily="18" charset="0"/>
              </a:rPr>
              <a:t>Historical vol</a:t>
            </a:r>
            <a:r>
              <a:rPr lang="en-US" sz="1600" baseline="-30000" dirty="0" smtClean="0">
                <a:cs typeface="Times New Roman" pitchFamily="18" charset="0"/>
              </a:rPr>
              <a:t>t</a:t>
            </a:r>
            <a:r>
              <a:rPr lang="en-US" sz="1600" dirty="0" smtClean="0">
                <a:cs typeface="Times New Roman" pitchFamily="18" charset="0"/>
              </a:rPr>
              <a:t>   </a:t>
            </a:r>
            <a:r>
              <a:rPr lang="en-US" sz="1600" dirty="0">
                <a:cs typeface="Times New Roman" pitchFamily="18" charset="0"/>
              </a:rPr>
              <a:t>+   </a:t>
            </a:r>
            <a:r>
              <a:rPr lang="en-US" sz="1600" dirty="0" err="1">
                <a:cs typeface="Times New Roman" pitchFamily="18" charset="0"/>
                <a:sym typeface="Symbol" pitchFamily="18" charset="2"/>
              </a:rPr>
              <a:t>u</a:t>
            </a:r>
            <a:r>
              <a:rPr lang="en-US" sz="1600" baseline="-25000" dirty="0" err="1">
                <a:cs typeface="Times New Roman" pitchFamily="18" charset="0"/>
                <a:sym typeface="Symbol" pitchFamily="18" charset="2"/>
              </a:rPr>
              <a:t>t</a:t>
            </a:r>
            <a:r>
              <a:rPr lang="en-US" sz="1600" dirty="0">
                <a:cs typeface="Times New Roman" pitchFamily="18" charset="0"/>
              </a:rPr>
              <a:t>;</a:t>
            </a:r>
          </a:p>
          <a:p>
            <a:endParaRPr lang="en-US" sz="1600" dirty="0">
              <a:cs typeface="Times New Roman" pitchFamily="18" charset="0"/>
            </a:endParaRPr>
          </a:p>
          <a:p>
            <a:r>
              <a:rPr lang="en-US" sz="1600" dirty="0">
                <a:cs typeface="Times New Roman" pitchFamily="18" charset="0"/>
                <a:sym typeface="Symbol" pitchFamily="18" charset="2"/>
              </a:rPr>
              <a:t>Test results:  	  </a:t>
            </a:r>
            <a:r>
              <a:rPr lang="en-US" sz="1600" dirty="0">
                <a:cs typeface="Times New Roman" pitchFamily="18" charset="0"/>
              </a:rPr>
              <a:t>  0.06   and   </a:t>
            </a:r>
            <a:r>
              <a:rPr lang="en-US" sz="1600" dirty="0">
                <a:cs typeface="Times New Roman" pitchFamily="18" charset="0"/>
                <a:sym typeface="Symbol" pitchFamily="18" charset="2"/>
              </a:rPr>
              <a:t></a:t>
            </a:r>
            <a:r>
              <a:rPr lang="en-US" sz="1600" baseline="-25000" dirty="0">
                <a:cs typeface="Times New Roman" pitchFamily="18" charset="0"/>
                <a:sym typeface="Symbol" pitchFamily="18" charset="2"/>
              </a:rPr>
              <a:t>1</a:t>
            </a:r>
            <a:r>
              <a:rPr lang="en-US" sz="1600" dirty="0">
                <a:cs typeface="Times New Roman" pitchFamily="18" charset="0"/>
              </a:rPr>
              <a:t>  </a:t>
            </a:r>
            <a:r>
              <a:rPr lang="en-US" sz="1600" dirty="0">
                <a:cs typeface="Times New Roman" pitchFamily="18" charset="0"/>
                <a:sym typeface="Symbol" pitchFamily="18" charset="2"/>
              </a:rPr>
              <a:t></a:t>
            </a:r>
            <a:r>
              <a:rPr lang="en-US" sz="1600" dirty="0">
                <a:cs typeface="Times New Roman" pitchFamily="18" charset="0"/>
              </a:rPr>
              <a:t>  0.65,   and  </a:t>
            </a:r>
            <a:r>
              <a:rPr lang="en-US" sz="1600" dirty="0">
                <a:cs typeface="Times New Roman" pitchFamily="18" charset="0"/>
                <a:sym typeface="Symbol" pitchFamily="18" charset="2"/>
              </a:rPr>
              <a:t></a:t>
            </a:r>
            <a:r>
              <a:rPr lang="en-US" sz="1600" baseline="-30000" dirty="0">
                <a:cs typeface="Times New Roman" pitchFamily="18" charset="0"/>
              </a:rPr>
              <a:t>2 </a:t>
            </a:r>
            <a:r>
              <a:rPr lang="en-US" sz="1600" dirty="0">
                <a:cs typeface="Times New Roman" pitchFamily="18" charset="0"/>
              </a:rPr>
              <a:t> </a:t>
            </a:r>
            <a:r>
              <a:rPr lang="en-US" sz="1600" dirty="0">
                <a:cs typeface="Times New Roman" pitchFamily="18" charset="0"/>
                <a:sym typeface="Symbol" pitchFamily="18" charset="2"/>
              </a:rPr>
              <a:t> </a:t>
            </a:r>
            <a:r>
              <a:rPr lang="en-US" sz="1600" dirty="0">
                <a:cs typeface="Times New Roman" pitchFamily="18" charset="0"/>
              </a:rPr>
              <a:t> 0 </a:t>
            </a:r>
            <a:endParaRPr lang="en-US" sz="1600" dirty="0" smtClean="0">
              <a:cs typeface="Times New Roman" pitchFamily="18" charset="0"/>
            </a:endParaRPr>
          </a:p>
          <a:p>
            <a:endParaRPr lang="en-US" sz="1600" dirty="0">
              <a:cs typeface="Times New Roman" pitchFamily="18" charset="0"/>
            </a:endParaRPr>
          </a:p>
          <a:p>
            <a:endParaRPr lang="en-US" sz="1600" dirty="0" smtClean="0">
              <a:cs typeface="Times New Roman" pitchFamily="18" charset="0"/>
            </a:endParaRPr>
          </a:p>
          <a:p>
            <a:endParaRPr lang="en-US" sz="1600" dirty="0">
              <a:cs typeface="Times New Roman" pitchFamily="18" charset="0"/>
            </a:endParaRPr>
          </a:p>
          <a:p>
            <a:r>
              <a:rPr lang="en-US" sz="1600" dirty="0" smtClean="0">
                <a:cs typeface="Times New Roman" pitchFamily="18" charset="0"/>
              </a:rPr>
              <a:t>(But this is not what </a:t>
            </a:r>
            <a:r>
              <a:rPr lang="en-US" sz="1600" dirty="0" err="1" smtClean="0">
                <a:cs typeface="Times New Roman" pitchFamily="18" charset="0"/>
              </a:rPr>
              <a:t>Canina</a:t>
            </a:r>
            <a:r>
              <a:rPr lang="en-US" sz="1600" dirty="0" smtClean="0">
                <a:cs typeface="Times New Roman" pitchFamily="18" charset="0"/>
              </a:rPr>
              <a:t> and Figlewski (1993) found for IVs from OEX options.)</a:t>
            </a:r>
            <a:endParaRPr lang="en-US" sz="1600" dirty="0">
              <a:cs typeface="Times New Roman" pitchFamily="18" charset="0"/>
            </a:endParaRPr>
          </a:p>
        </p:txBody>
      </p:sp>
      <p:sp>
        <p:nvSpPr>
          <p:cNvPr id="2" name="Slide Number Placeholder 1"/>
          <p:cNvSpPr>
            <a:spLocks noGrp="1"/>
          </p:cNvSpPr>
          <p:nvPr>
            <p:ph type="sldNum" sz="quarter" idx="11"/>
          </p:nvPr>
        </p:nvSpPr>
        <p:spPr/>
        <p:txBody>
          <a:bodyPr/>
          <a:lstStyle/>
          <a:p>
            <a:fld id="{BF13F763-98E4-4FC1-9453-74CE6EC9E30E}" type="slidenum">
              <a:rPr lang="en-US" smtClean="0"/>
              <a:pPr/>
              <a:t>142</a:t>
            </a:fld>
            <a:endParaRPr lang="en-US"/>
          </a:p>
        </p:txBody>
      </p:sp>
    </p:spTree>
    <p:extLst>
      <p:ext uri="{BB962C8B-B14F-4D97-AF65-F5344CB8AC3E}">
        <p14:creationId xmlns:p14="http://schemas.microsoft.com/office/powerpoint/2010/main" val="156559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2339">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82339">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782339">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782339">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782339">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82339">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82339">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2339" grpId="0" build="p" autoUpdateAnimBg="0"/>
    </p:bldLst>
  </p:timing>
</p:sld>
</file>

<file path=ppt/slides/slide1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FINC-UB.0043, B40.3335  Futures and Options  Spring 2019                Part II: Option Pricing and Hedging                                          ©2019 Figlewski</a:t>
            </a:r>
            <a:endParaRPr lang="en-US"/>
          </a:p>
        </p:txBody>
      </p:sp>
      <p:sp>
        <p:nvSpPr>
          <p:cNvPr id="783362" name="Rectangle 2"/>
          <p:cNvSpPr>
            <a:spLocks noGrp="1" noChangeArrowheads="1"/>
          </p:cNvSpPr>
          <p:nvPr>
            <p:ph type="title"/>
          </p:nvPr>
        </p:nvSpPr>
        <p:spPr/>
        <p:txBody>
          <a:bodyPr/>
          <a:lstStyle/>
          <a:p>
            <a:r>
              <a:rPr lang="en-US" dirty="0"/>
              <a:t>Sessions 21-22:  Volatility</a:t>
            </a:r>
          </a:p>
        </p:txBody>
      </p:sp>
      <p:sp>
        <p:nvSpPr>
          <p:cNvPr id="783363" name="Rectangle 3"/>
          <p:cNvSpPr>
            <a:spLocks noGrp="1" noChangeArrowheads="1"/>
          </p:cNvSpPr>
          <p:nvPr>
            <p:ph type="body" idx="1"/>
          </p:nvPr>
        </p:nvSpPr>
        <p:spPr/>
        <p:txBody>
          <a:bodyPr/>
          <a:lstStyle/>
          <a:p>
            <a:pPr algn="ctr"/>
            <a:r>
              <a:rPr lang="en-US" u="sng" dirty="0">
                <a:cs typeface="Times New Roman" pitchFamily="18" charset="0"/>
              </a:rPr>
              <a:t>Conclusions on Volatility Prediction:  Implied Volatility</a:t>
            </a:r>
          </a:p>
          <a:p>
            <a:endParaRPr lang="en-US" dirty="0">
              <a:cs typeface="Times New Roman" pitchFamily="18" charset="0"/>
            </a:endParaRPr>
          </a:p>
          <a:p>
            <a:pPr marL="692150" lvl="1" indent="-234950"/>
            <a:r>
              <a:rPr lang="en-US" dirty="0">
                <a:cs typeface="Times New Roman" pitchFamily="18" charset="0"/>
              </a:rPr>
              <a:t>The volatility smile shows that the basic Black-Scholes option pricing model does not fully explain how options are priced in the market.</a:t>
            </a:r>
          </a:p>
          <a:p>
            <a:pPr marL="692150" lvl="1" indent="-234950"/>
            <a:endParaRPr lang="en-US" sz="1200" dirty="0">
              <a:cs typeface="Times New Roman" pitchFamily="18" charset="0"/>
            </a:endParaRPr>
          </a:p>
          <a:p>
            <a:pPr marL="692150" lvl="1" indent="-234950"/>
            <a:r>
              <a:rPr lang="en-US" dirty="0">
                <a:cs typeface="Times New Roman" pitchFamily="18" charset="0"/>
              </a:rPr>
              <a:t>Implied volatility nearly always contains information about the volatility that will occur in the future, but it is biased as a forecast.</a:t>
            </a:r>
          </a:p>
          <a:p>
            <a:pPr marL="692150" lvl="1" indent="-234950"/>
            <a:endParaRPr lang="en-US" sz="1200" dirty="0">
              <a:cs typeface="Times New Roman" pitchFamily="18" charset="0"/>
            </a:endParaRPr>
          </a:p>
          <a:p>
            <a:pPr marL="692150" lvl="1" indent="-234950"/>
            <a:r>
              <a:rPr lang="en-US" dirty="0">
                <a:cs typeface="Times New Roman" pitchFamily="18" charset="0"/>
              </a:rPr>
              <a:t>Even when IV is shown to contain a significant amount of information about future realized volatility, if it is biased, it will not necessarily be an </a:t>
            </a:r>
            <a:r>
              <a:rPr lang="en-US" u="sng" dirty="0">
                <a:cs typeface="Times New Roman" pitchFamily="18" charset="0"/>
              </a:rPr>
              <a:t>accurate</a:t>
            </a:r>
            <a:r>
              <a:rPr lang="en-US" dirty="0">
                <a:cs typeface="Times New Roman" pitchFamily="18" charset="0"/>
              </a:rPr>
              <a:t> forecast unless the bias is corrected.</a:t>
            </a:r>
          </a:p>
          <a:p>
            <a:pPr marL="692150" lvl="1" indent="-234950"/>
            <a:endParaRPr lang="en-US" sz="1200" dirty="0">
              <a:cs typeface="Times New Roman" pitchFamily="18" charset="0"/>
            </a:endParaRPr>
          </a:p>
          <a:p>
            <a:pPr marL="692150" lvl="1" indent="-234950"/>
            <a:r>
              <a:rPr lang="en-US" dirty="0">
                <a:cs typeface="Times New Roman" pitchFamily="18" charset="0"/>
              </a:rPr>
              <a:t>More sophisticated option pricing models can be constructed that are consistent with the existence of a volatility smile, but are they the </a:t>
            </a:r>
            <a:r>
              <a:rPr lang="en-US" u="sng" dirty="0">
                <a:cs typeface="Times New Roman" pitchFamily="18" charset="0"/>
              </a:rPr>
              <a:t>true</a:t>
            </a:r>
            <a:r>
              <a:rPr lang="en-US" dirty="0">
                <a:cs typeface="Times New Roman" pitchFamily="18" charset="0"/>
              </a:rPr>
              <a:t> explanation for it?</a:t>
            </a:r>
          </a:p>
          <a:p>
            <a:pPr marL="692150" lvl="1" indent="-234950"/>
            <a:endParaRPr lang="en-US" sz="1200" dirty="0">
              <a:cs typeface="Times New Roman" pitchFamily="18" charset="0"/>
            </a:endParaRPr>
          </a:p>
          <a:p>
            <a:pPr marL="692150" lvl="1" indent="-234950"/>
            <a:r>
              <a:rPr lang="en-US" dirty="0">
                <a:cs typeface="Times New Roman" pitchFamily="18" charset="0"/>
              </a:rPr>
              <a:t>Despite all of these issues, market makers prefer to use implied volatility in their models, because they want the model values to match the prices they are seeing in the market.  This leads to the use of </a:t>
            </a:r>
            <a:r>
              <a:rPr lang="en-US" b="1" dirty="0">
                <a:cs typeface="Times New Roman" pitchFamily="18" charset="0"/>
              </a:rPr>
              <a:t>"practitioner Black-Scholes,"</a:t>
            </a:r>
            <a:r>
              <a:rPr lang="en-US" dirty="0">
                <a:cs typeface="Times New Roman" pitchFamily="18" charset="0"/>
              </a:rPr>
              <a:t> which is the Black-Scholes equation, but with a different volatility input for each option.</a:t>
            </a:r>
          </a:p>
        </p:txBody>
      </p:sp>
      <p:sp>
        <p:nvSpPr>
          <p:cNvPr id="2" name="Slide Number Placeholder 1"/>
          <p:cNvSpPr>
            <a:spLocks noGrp="1"/>
          </p:cNvSpPr>
          <p:nvPr>
            <p:ph type="sldNum" sz="quarter" idx="11"/>
          </p:nvPr>
        </p:nvSpPr>
        <p:spPr/>
        <p:txBody>
          <a:bodyPr/>
          <a:lstStyle/>
          <a:p>
            <a:fld id="{BF13F763-98E4-4FC1-9453-74CE6EC9E30E}" type="slidenum">
              <a:rPr lang="en-US" smtClean="0"/>
              <a:pPr/>
              <a:t>143</a:t>
            </a:fld>
            <a:endParaRPr lang="en-US"/>
          </a:p>
        </p:txBody>
      </p:sp>
    </p:spTree>
    <p:extLst>
      <p:ext uri="{BB962C8B-B14F-4D97-AF65-F5344CB8AC3E}">
        <p14:creationId xmlns:p14="http://schemas.microsoft.com/office/powerpoint/2010/main" val="4265312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336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8336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8336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8336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8336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3363" grpId="0" build="p" bldLvl="2" autoUpdateAnimBg="0"/>
    </p:bldLst>
  </p:timing>
</p:sld>
</file>

<file path=ppt/theme/theme1.xml><?xml version="1.0" encoding="utf-8"?>
<a:theme xmlns:a="http://schemas.openxmlformats.org/drawingml/2006/main" name="Derivatives Boot Camp Day 1-1">
  <a:themeElements>
    <a:clrScheme name="Derivatives Boot Camp Day 1-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rivatives Boot Camp Day 1-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rivatives Boot Camp Day 1-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rivatives Boot Camp Day 1-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rivatives Boot Camp Day 1-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rivatives Boot Camp Day 1-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rivatives Boot Camp Day 1-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rivatives Boot Camp Day 1-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rivatives Boot Camp Day 1-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C:\WINDOWS\Application Data\Microsoft\Templates\Derivatives Boot Camp Day 1-1.ppt.pot</Template>
  <TotalTime>30844</TotalTime>
  <Words>17959</Words>
  <Application>Microsoft Office PowerPoint</Application>
  <PresentationFormat>On-screen Show (4:3)</PresentationFormat>
  <Paragraphs>2092</Paragraphs>
  <Slides>143</Slides>
  <Notes>29</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5</vt:i4>
      </vt:variant>
      <vt:variant>
        <vt:lpstr>Slide Titles</vt:lpstr>
      </vt:variant>
      <vt:variant>
        <vt:i4>143</vt:i4>
      </vt:variant>
    </vt:vector>
  </HeadingPairs>
  <TitlesOfParts>
    <vt:vector size="155" baseType="lpstr">
      <vt:lpstr>Arial</vt:lpstr>
      <vt:lpstr>Cambria Math</vt:lpstr>
      <vt:lpstr>Symbol</vt:lpstr>
      <vt:lpstr>Times New Roman</vt:lpstr>
      <vt:lpstr>Wingdings 3</vt:lpstr>
      <vt:lpstr>WP MathA</vt:lpstr>
      <vt:lpstr>Derivatives Boot Camp Day 1-1</vt:lpstr>
      <vt:lpstr>Chart</vt:lpstr>
      <vt:lpstr>Equation</vt:lpstr>
      <vt:lpstr>Document</vt:lpstr>
      <vt:lpstr>Microsoft Equation 3.0</vt:lpstr>
      <vt:lpstr>Worksheet</vt:lpstr>
      <vt:lpstr>Session 11:  Introduction to Options: Option Properties, Option Payoffs</vt:lpstr>
      <vt:lpstr>Session 11:  Introduction to Options: Option Properties, Option Payoffs</vt:lpstr>
      <vt:lpstr>Session 11:  Introduction to Options: Option Properties, Option Payoffs</vt:lpstr>
      <vt:lpstr>Session 11:  Introduction to Options: Option Properties, Option Payoffs</vt:lpstr>
      <vt:lpstr>Session 11:  Introduction to Options: Option Properties, Option Payoffs</vt:lpstr>
      <vt:lpstr>Session 11:  Introduction to Options: Option Properties, Option Payoffs</vt:lpstr>
      <vt:lpstr>Session 11:  Introduction to Options: Option Properties, Option Payoffs</vt:lpstr>
      <vt:lpstr>Session 11:  Introduction to Options: Option Properties, Option Payoffs</vt:lpstr>
      <vt:lpstr>Session 11:  Introduction to Options: Option Properties, Option Payoffs</vt:lpstr>
      <vt:lpstr>Session 11:  Introduction to Options: Option Properties, Option Payoffs</vt:lpstr>
      <vt:lpstr>Session 11:  Introduction to Options: Option Properties, Option Payoffs</vt:lpstr>
      <vt:lpstr>PowerPoint Presentation</vt:lpstr>
      <vt:lpstr>PowerPoint Presentation</vt:lpstr>
      <vt:lpstr>Session 11:  Introduction to Options: Option Properties, Option Payoffs</vt:lpstr>
      <vt:lpstr>PowerPoint Presentation</vt:lpstr>
      <vt:lpstr>PowerPoint Presentation</vt:lpstr>
      <vt:lpstr>Session 11:  Introduction to Options: Option Properties, Option Payoffs</vt:lpstr>
      <vt:lpstr>PowerPoint Presentation</vt:lpstr>
      <vt:lpstr>PowerPoint Presentation</vt:lpstr>
      <vt:lpstr>Session 11:  Introduction to Options: Option Properties, Option Payoffs</vt:lpstr>
      <vt:lpstr>PowerPoint Presentation</vt:lpstr>
      <vt:lpstr>PowerPoint Presentation</vt:lpstr>
      <vt:lpstr>PowerPoint Presentation</vt:lpstr>
      <vt:lpstr>PowerPoint Presentation</vt:lpstr>
      <vt:lpstr>PowerPoint Presentation</vt:lpstr>
      <vt:lpstr>Sessions 12-13:  Put-Call Parity and Option Properties from Portfolio Dominance</vt:lpstr>
      <vt:lpstr>PowerPoint Presentation</vt:lpstr>
      <vt:lpstr>PowerPoint Presentation</vt:lpstr>
      <vt:lpstr>Sessions 12-13:  Put-Call Parity and Option Properties from Portfolio Dominance</vt:lpstr>
      <vt:lpstr>PowerPoint Presentation</vt:lpstr>
      <vt:lpstr>Sessions 12-13:  Put-Call Parity and Option Properties from Portfolio Dominance</vt:lpstr>
      <vt:lpstr>Sessions 12-13:  Put-Call Parity and Option Properties from Portfolio Dominance</vt:lpstr>
      <vt:lpstr>Sessions 12-13:  Put-Call Parity and Option Properties from Portfolio Dominance</vt:lpstr>
      <vt:lpstr>Sessions 12-13:  Put-Call Parity and Option Properties from Portfolio Dominance</vt:lpstr>
      <vt:lpstr>Sessions 12-13:  Put-Call Parity and Option Properties from Portfolio Dominance</vt:lpstr>
      <vt:lpstr>Sessions 12-13:  Put-Call Parity and Option Properties from Portfolio Dominance</vt:lpstr>
      <vt:lpstr>Sessions 12-13:  Put-Call Parity and Option Properties from Portfolio Dominance</vt:lpstr>
      <vt:lpstr>Sessions 12-13:  Put-Call Parity and Option Properties from Portfolio Dominance</vt:lpstr>
      <vt:lpstr>Sessions 12-13:  Put-Call Parity and Option Properties from Portfolio Dominance</vt:lpstr>
      <vt:lpstr>Sessions 12-13:  Put-Call Parity and Option Properties from Portfolio Dominance</vt:lpstr>
      <vt:lpstr>Put-Call Parity:  Bonus Tracks </vt:lpstr>
      <vt:lpstr>Put-Call Parity:  Bonus Tracks </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14-16:  Option Pricing Models:  The Binomial Model and Black-Scholes</vt:lpstr>
      <vt:lpstr>Session 17: Delta Hedging and Beyond</vt:lpstr>
      <vt:lpstr>Session 17: Delta Hedging and Beyond</vt:lpstr>
      <vt:lpstr>Session 17: Delta Hedging and Beyond</vt:lpstr>
      <vt:lpstr>Session 17: Delta Hedging and Beyond</vt:lpstr>
      <vt:lpstr>Session 17: Delta Hedging and Beyond</vt:lpstr>
      <vt:lpstr>Session 17: Delta Hedging and Beyond</vt:lpstr>
      <vt:lpstr>Session 17: Delta Hedging and Beyond</vt:lpstr>
      <vt:lpstr>Session 17: Delta Hedging and Beyond</vt:lpstr>
      <vt:lpstr>Session 17: Delta Hedging and Beyond</vt:lpstr>
      <vt:lpstr>Session 17: Delta Hedging and Beyond</vt:lpstr>
      <vt:lpstr>Session 17: Delta Hedging and Beyond</vt:lpstr>
      <vt:lpstr>Session 17: Delta Hedging and Beyond</vt:lpstr>
      <vt:lpstr>Sessions 18-20:  Extending Black-Scholes and Option Replication</vt:lpstr>
      <vt:lpstr>Sessions 18-20:  Extending Black-Scholes and Option Replication</vt:lpstr>
      <vt:lpstr>Sessions 18-20:  Extending Black-Scholes and Option Replication</vt:lpstr>
      <vt:lpstr>Sessions 18-20:  Extending Black-Scholes and Option Replication</vt:lpstr>
      <vt:lpstr>Sessions 18-20:  Extending Black-Scholes and Option Replication</vt:lpstr>
      <vt:lpstr>Sessions 18-20:  Extending Black-Scholes and Option Replication</vt:lpstr>
      <vt:lpstr>Sessions 18-20:  Extending Black-Scholes and Option Replication</vt:lpstr>
      <vt:lpstr>Sessions 18-20:  Extending Black-Scholes and Option Replication</vt:lpstr>
      <vt:lpstr>Sessions 18-20:  Extending Black-Scholes and Option Replication</vt:lpstr>
      <vt:lpstr>Sessions 18-20:  Extending Black-Scholes and Option Replication</vt:lpstr>
      <vt:lpstr>Sessions 18-20:  Extending Black-Scholes and Option Replication</vt:lpstr>
      <vt:lpstr>Sessions 18-20:  Extending Black-Scholes and Option Replication</vt:lpstr>
      <vt:lpstr>Sessions 18-20:  Extending Black-Scholes and Option Replication</vt:lpstr>
      <vt:lpstr>Sessions 18-20:  Extending Black-Scholes and Option Replication</vt:lpstr>
      <vt:lpstr>Sessions 18-20:  Extending Black-Scholes and Option Replication</vt:lpstr>
      <vt:lpstr>Sessions 18-20:  Extending Black-Scholes and Option Replication</vt:lpstr>
      <vt:lpstr>Sessions 18-20:  Extending Black-Scholes and Option Replication</vt:lpstr>
      <vt:lpstr>Sessions 18-20:  Extending Black-Scholes and Option Replication</vt:lpstr>
      <vt:lpstr>Sessions 18-20:  Extending Black-Scholes and Option Replication</vt:lpstr>
      <vt:lpstr>Sessions 18-20:  Extending Black-Scholes and Option Replication</vt:lpstr>
      <vt:lpstr>Sessions 18-20:  Extending Black-Scholes and Option Replication</vt:lpstr>
      <vt:lpstr>Sessions 18-20:  Extending Black-Scholes and Option Replication</vt:lpstr>
      <vt:lpstr>Sessions 18-20:  Extending Black-Scholes and Option Replication</vt:lpstr>
      <vt:lpstr>Sessions 18-20:  Extending Black-Scholes and Option Replication</vt:lpstr>
      <vt:lpstr>Sessions 21-22:  Volatility</vt:lpstr>
      <vt:lpstr>PowerPoint Presentation</vt:lpstr>
      <vt:lpstr>Sessions 21-22:  Volatility</vt:lpstr>
      <vt:lpstr>Sessions 21-22:  Volatility</vt:lpstr>
      <vt:lpstr>Sessions 21-22:  Volatility</vt:lpstr>
      <vt:lpstr>Sessions 21-22:  Volatility</vt:lpstr>
      <vt:lpstr>Sessions 21-22:  Volatility</vt:lpstr>
      <vt:lpstr>Sessions 21-22:  Volatility</vt:lpstr>
      <vt:lpstr>Sessions 21-22:  Volatility</vt:lpstr>
      <vt:lpstr>Sessions 21-22:  Volatility</vt:lpstr>
      <vt:lpstr>PowerPoint Presentation</vt:lpstr>
      <vt:lpstr>Vega in Action</vt:lpstr>
      <vt:lpstr>The Volatility Surface</vt:lpstr>
      <vt:lpstr>Sessions 21-22:  Volatility</vt:lpstr>
      <vt:lpstr>Sessions 21-22:  Volatility</vt:lpstr>
      <vt:lpstr>Sessions 21-22:  Volatility</vt:lpstr>
      <vt:lpstr>Sessions 21-22:  Volatility</vt:lpstr>
      <vt:lpstr>Sessions 21-22:  Volatility</vt:lpstr>
      <vt:lpstr>Sessions 21-22:  Volatility</vt:lpstr>
      <vt:lpstr>Sessions 21-22:  Volatility</vt:lpstr>
      <vt:lpstr>Sessions 21-22:  Volatility</vt:lpstr>
      <vt:lpstr>Sessions 21-22:  Volatility</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1: Course Overview and Derivatives Basics</dc:title>
  <dc:creator>Valued Gateway Client</dc:creator>
  <cp:lastModifiedBy>.</cp:lastModifiedBy>
  <cp:revision>920</cp:revision>
  <cp:lastPrinted>2017-03-29T20:42:42Z</cp:lastPrinted>
  <dcterms:created xsi:type="dcterms:W3CDTF">2000-05-10T01:46:30Z</dcterms:created>
  <dcterms:modified xsi:type="dcterms:W3CDTF">2022-09-17T18:35:59Z</dcterms:modified>
</cp:coreProperties>
</file>